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679"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DM Sans" pitchFamily="2" charset="-18"/>
      <p:regular r:id="rId29"/>
      <p:bold r:id="rId30"/>
      <p:italic r:id="rId31"/>
      <p:boldItalic r:id="rId32"/>
    </p:embeddedFont>
    <p:embeddedFont>
      <p:font typeface="Gill Sans" panose="020B0604020202020204" charset="0"/>
      <p:regular r:id="rId33"/>
      <p:bold r:id="rId34"/>
    </p:embeddedFont>
    <p:embeddedFont>
      <p:font typeface="Open Sans" panose="020B06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HrVAX67AprDEw8I0vTe0wQE4s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customschemas.google.com/relationships/presentationmetadata" Target="metadata"/><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ki.se/en/about/the-faculty-boar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b="0" i="0">
                <a:solidFill>
                  <a:srgbClr val="000000"/>
                </a:solidFill>
                <a:latin typeface="Open Sans"/>
                <a:ea typeface="Open Sans"/>
                <a:cs typeface="Open Sans"/>
                <a:sym typeface="Open Sans"/>
              </a:rPr>
              <a:t>Under the Bologna Process, European governments engage in discussions regarding higher education policy reforms and strive to overcome obstacles to create a European Higher Education Area. </a:t>
            </a:r>
            <a:endParaRPr/>
          </a:p>
        </p:txBody>
      </p:sp>
      <p:sp>
        <p:nvSpPr>
          <p:cNvPr id="430" name="Google Shape;430;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NJ Diagram of 5 dimensions</a:t>
            </a:r>
            <a:endParaRPr/>
          </a:p>
          <a:p>
            <a:pPr marL="0" lvl="0" indent="0" algn="l" rtl="0">
              <a:spcBef>
                <a:spcPts val="0"/>
              </a:spcBef>
              <a:spcAft>
                <a:spcPts val="0"/>
              </a:spcAft>
              <a:buNone/>
            </a:pPr>
            <a:r>
              <a:rPr lang="sv-SE"/>
              <a:t>4 min</a:t>
            </a:r>
            <a:endParaRPr/>
          </a:p>
          <a:p>
            <a:pPr marL="0" lvl="0" indent="0" algn="l" rtl="0">
              <a:spcBef>
                <a:spcPts val="0"/>
              </a:spcBef>
              <a:spcAft>
                <a:spcPts val="0"/>
              </a:spcAft>
              <a:buNone/>
            </a:pPr>
            <a:endParaRPr/>
          </a:p>
          <a:p>
            <a:pPr marL="0" lvl="0" indent="0" algn="l" rtl="0">
              <a:spcBef>
                <a:spcPts val="0"/>
              </a:spcBef>
              <a:spcAft>
                <a:spcPts val="0"/>
              </a:spcAft>
              <a:buNone/>
            </a:pPr>
            <a:r>
              <a:rPr lang="sv-SE"/>
              <a:t>Professional cultures to be added to diagram</a:t>
            </a:r>
            <a:endParaRPr/>
          </a:p>
          <a:p>
            <a:pPr marL="0" lvl="0" indent="0" algn="l" rtl="0">
              <a:spcBef>
                <a:spcPts val="0"/>
              </a:spcBef>
              <a:spcAft>
                <a:spcPts val="0"/>
              </a:spcAft>
              <a:buNone/>
            </a:pPr>
            <a:endParaRPr/>
          </a:p>
          <a:p>
            <a:pPr marL="0" lvl="0" indent="0" algn="l" rtl="0">
              <a:spcBef>
                <a:spcPts val="0"/>
              </a:spcBef>
              <a:spcAft>
                <a:spcPts val="0"/>
              </a:spcAft>
              <a:buNone/>
            </a:pPr>
            <a:r>
              <a:rPr lang="sv-SE"/>
              <a:t>Workshop will cover ethnic, local and </a:t>
            </a:r>
            <a:endParaRPr/>
          </a:p>
        </p:txBody>
      </p:sp>
      <p:sp>
        <p:nvSpPr>
          <p:cNvPr id="446" name="Google Shape;44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sv-SE"/>
              <a:t>Demonstrate respect for others</a:t>
            </a:r>
            <a:endParaRPr/>
          </a:p>
          <a:p>
            <a:pPr marL="0" lvl="0" indent="0" algn="l" rtl="0">
              <a:spcBef>
                <a:spcPts val="0"/>
              </a:spcBef>
              <a:spcAft>
                <a:spcPts val="0"/>
              </a:spcAft>
              <a:buNone/>
            </a:pPr>
            <a:r>
              <a:rPr lang="sv-SE"/>
              <a:t>Practice listening for understanding</a:t>
            </a:r>
            <a:endParaRPr/>
          </a:p>
          <a:p>
            <a:pPr marL="0" lvl="0" indent="0" algn="l" rtl="0">
              <a:spcBef>
                <a:spcPts val="0"/>
              </a:spcBef>
              <a:spcAft>
                <a:spcPts val="0"/>
              </a:spcAft>
              <a:buNone/>
            </a:pPr>
            <a:r>
              <a:rPr lang="sv-SE"/>
              <a:t>Cultivate curiosity about similarities and differences with others </a:t>
            </a:r>
            <a:endParaRPr/>
          </a:p>
          <a:p>
            <a:pPr marL="0" lvl="0" indent="0" algn="l" rtl="0">
              <a:spcBef>
                <a:spcPts val="0"/>
              </a:spcBef>
              <a:spcAft>
                <a:spcPts val="0"/>
              </a:spcAft>
              <a:buNone/>
            </a:pPr>
            <a:r>
              <a:rPr lang="sv-SE"/>
              <a:t>Gain increased cultural self-awareness</a:t>
            </a:r>
            <a:endParaRPr/>
          </a:p>
          <a:p>
            <a:pPr marL="0" lvl="0" indent="0" algn="l" rtl="0">
              <a:spcBef>
                <a:spcPts val="0"/>
              </a:spcBef>
              <a:spcAft>
                <a:spcPts val="0"/>
              </a:spcAft>
              <a:buNone/>
            </a:pPr>
            <a:r>
              <a:rPr lang="sv-SE"/>
              <a:t>Develop empathy</a:t>
            </a:r>
            <a:endParaRPr/>
          </a:p>
          <a:p>
            <a:pPr marL="0" lvl="0" indent="0" algn="l" rtl="0">
              <a:spcBef>
                <a:spcPts val="0"/>
              </a:spcBef>
              <a:spcAft>
                <a:spcPts val="0"/>
              </a:spcAft>
              <a:buNone/>
            </a:pPr>
            <a:r>
              <a:rPr lang="sv-SE"/>
              <a:t>Engage in critical reflection on one’s own intercultural competence development, as well as on the intercultural experience</a:t>
            </a:r>
            <a:endParaRPr/>
          </a:p>
          <a:p>
            <a:pPr marL="0" lvl="0" indent="0" algn="l" rtl="0">
              <a:spcBef>
                <a:spcPts val="0"/>
              </a:spcBef>
              <a:spcAft>
                <a:spcPts val="0"/>
              </a:spcAft>
              <a:buNone/>
            </a:pPr>
            <a:r>
              <a:rPr lang="sv-SE"/>
              <a:t>Develop relationships with culturally diverse others</a:t>
            </a:r>
            <a:endParaRPr/>
          </a:p>
        </p:txBody>
      </p:sp>
      <p:sp>
        <p:nvSpPr>
          <p:cNvPr id="473" name="Google Shape;47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latin typeface="Calibri"/>
                <a:ea typeface="Calibri"/>
                <a:cs typeface="Calibri"/>
                <a:sym typeface="Calibri"/>
              </a:rPr>
              <a:t>From your own perspective</a:t>
            </a:r>
            <a:endParaRPr/>
          </a:p>
          <a:p>
            <a:pPr marL="0" lvl="0" indent="0" algn="l" rtl="0">
              <a:spcBef>
                <a:spcPts val="0"/>
              </a:spcBef>
              <a:spcAft>
                <a:spcPts val="0"/>
              </a:spcAft>
              <a:buNone/>
            </a:pPr>
            <a:r>
              <a:rPr lang="sv-SE">
                <a:latin typeface="Calibri"/>
                <a:ea typeface="Calibri"/>
                <a:cs typeface="Calibri"/>
                <a:sym typeface="Calibri"/>
              </a:rPr>
              <a:t>What is said in the room stays, try not to mention names.</a:t>
            </a:r>
            <a:endParaRPr/>
          </a:p>
          <a:p>
            <a:pPr marL="0" lvl="0" indent="0" algn="l" rtl="0">
              <a:spcBef>
                <a:spcPts val="0"/>
              </a:spcBef>
              <a:spcAft>
                <a:spcPts val="0"/>
              </a:spcAft>
              <a:buNone/>
            </a:pPr>
            <a:r>
              <a:rPr lang="sv-SE">
                <a:latin typeface="Calibri"/>
                <a:ea typeface="Calibri"/>
                <a:cs typeface="Calibri"/>
                <a:sym typeface="Calibri"/>
              </a:rPr>
              <a:t>Be respectful, a good listener</a:t>
            </a:r>
            <a:endParaRPr/>
          </a:p>
          <a:p>
            <a:pPr marL="0" lvl="0" indent="0" algn="l" rtl="0">
              <a:spcBef>
                <a:spcPts val="0"/>
              </a:spcBef>
              <a:spcAft>
                <a:spcPts val="0"/>
              </a:spcAft>
              <a:buNone/>
            </a:pPr>
            <a:r>
              <a:rPr lang="sv-SE"/>
              <a:t>think (3)-pair (10) –share (10)</a:t>
            </a:r>
            <a:endParaRPr>
              <a:latin typeface="Calibri"/>
              <a:ea typeface="Calibri"/>
              <a:cs typeface="Calibri"/>
              <a:sym typeface="Calibri"/>
            </a:endParaRPr>
          </a:p>
        </p:txBody>
      </p:sp>
      <p:sp>
        <p:nvSpPr>
          <p:cNvPr id="482" name="Google Shape;48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b="1"/>
              <a:t>Purpose</a:t>
            </a:r>
            <a:endParaRPr/>
          </a:p>
          <a:p>
            <a:pPr marL="0" lvl="0" indent="0" algn="l" rtl="0">
              <a:spcBef>
                <a:spcPts val="0"/>
              </a:spcBef>
              <a:spcAft>
                <a:spcPts val="0"/>
              </a:spcAft>
              <a:buNone/>
            </a:pPr>
            <a:r>
              <a:rPr lang="sv-SE"/>
              <a:t>KI’s education and research need to be and be experienced as relevant to the needs and challenges facing society and the future roles of our students. Relevance requires a long-term commitment to continual short-term iterations of adaptation.</a:t>
            </a:r>
            <a:endParaRPr/>
          </a:p>
          <a:p>
            <a:pPr marL="0" lvl="0" indent="0" algn="l" rtl="0">
              <a:spcBef>
                <a:spcPts val="0"/>
              </a:spcBef>
              <a:spcAft>
                <a:spcPts val="0"/>
              </a:spcAft>
              <a:buNone/>
            </a:pPr>
            <a:r>
              <a:rPr lang="sv-SE"/>
              <a:t>The Pedagogical policy contributes to the university developing as a learning organization to achieve the highest quality in learning, with sustainable relevance for the needs of both students, teachers and the surrounding society.</a:t>
            </a:r>
            <a:endParaRPr/>
          </a:p>
          <a:p>
            <a:pPr marL="0" lvl="0" indent="0" algn="l" rtl="0">
              <a:spcBef>
                <a:spcPts val="0"/>
              </a:spcBef>
              <a:spcAft>
                <a:spcPts val="0"/>
              </a:spcAft>
              <a:buNone/>
            </a:pPr>
            <a:r>
              <a:rPr lang="sv-SE"/>
              <a:t>KI's Pedagogical policy complements and relates to a number of other steering documents, plans and processes.</a:t>
            </a:r>
            <a:endParaRPr/>
          </a:p>
          <a:p>
            <a:pPr marL="0" lvl="0" indent="0" algn="l" rtl="0">
              <a:spcBef>
                <a:spcPts val="0"/>
              </a:spcBef>
              <a:spcAft>
                <a:spcPts val="0"/>
              </a:spcAft>
              <a:buNone/>
            </a:pPr>
            <a:r>
              <a:rPr lang="sv-SE"/>
              <a:t>The Pedagoical policy was endorsed by </a:t>
            </a:r>
            <a:r>
              <a:rPr lang="sv-SE" u="sng">
                <a:solidFill>
                  <a:schemeClr val="hlink"/>
                </a:solidFill>
                <a:hlinkClick r:id="rId3"/>
              </a:rPr>
              <a:t>the Faculty Board</a:t>
            </a:r>
            <a:r>
              <a:rPr lang="sv-SE"/>
              <a:t> in June 2022.</a:t>
            </a:r>
            <a:endParaRPr/>
          </a:p>
          <a:p>
            <a:pPr marL="0" lvl="0" indent="0" algn="l" rtl="0">
              <a:spcBef>
                <a:spcPts val="0"/>
              </a:spcBef>
              <a:spcAft>
                <a:spcPts val="0"/>
              </a:spcAft>
              <a:buNone/>
            </a:pPr>
            <a:endParaRPr>
              <a:latin typeface="Calibri"/>
              <a:ea typeface="Calibri"/>
              <a:cs typeface="Calibri"/>
              <a:sym typeface="Calibri"/>
            </a:endParaRPr>
          </a:p>
        </p:txBody>
      </p:sp>
      <p:sp>
        <p:nvSpPr>
          <p:cNvPr id="503" name="Google Shape;503;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AE 10 min</a:t>
            </a:r>
            <a:endParaRPr/>
          </a:p>
        </p:txBody>
      </p:sp>
      <p:sp>
        <p:nvSpPr>
          <p:cNvPr id="320" name="Google Shape;32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AE 10 min</a:t>
            </a:r>
            <a:endParaRPr/>
          </a:p>
        </p:txBody>
      </p:sp>
      <p:sp>
        <p:nvSpPr>
          <p:cNvPr id="332" name="Google Shape;33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AE</a:t>
            </a:r>
            <a:endParaRPr/>
          </a:p>
          <a:p>
            <a:pPr marL="0" lvl="0" indent="0" algn="l" rtl="0">
              <a:spcBef>
                <a:spcPts val="0"/>
              </a:spcBef>
              <a:spcAft>
                <a:spcPts val="0"/>
              </a:spcAft>
              <a:buNone/>
            </a:pPr>
            <a:r>
              <a:rPr lang="sv-SE"/>
              <a:t>4 min</a:t>
            </a:r>
            <a:endParaRPr/>
          </a:p>
        </p:txBody>
      </p:sp>
      <p:sp>
        <p:nvSpPr>
          <p:cNvPr id="343" name="Google Shape;34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sv-SE" sz="1800">
                <a:latin typeface="Calibri"/>
                <a:ea typeface="Calibri"/>
                <a:cs typeface="Calibri"/>
                <a:sym typeface="Calibri"/>
              </a:rPr>
              <a:t>Drinking alcohol</a:t>
            </a:r>
            <a:endParaRPr/>
          </a:p>
          <a:p>
            <a:pPr marL="0" lvl="0" indent="0" algn="l" rtl="0">
              <a:lnSpc>
                <a:spcPct val="107000"/>
              </a:lnSpc>
              <a:spcBef>
                <a:spcPts val="800"/>
              </a:spcBef>
              <a:spcAft>
                <a:spcPts val="0"/>
              </a:spcAft>
              <a:buNone/>
            </a:pPr>
            <a:r>
              <a:rPr lang="sv-SE" sz="1800">
                <a:latin typeface="Calibri"/>
                <a:ea typeface="Calibri"/>
                <a:cs typeface="Calibri"/>
                <a:sym typeface="Calibri"/>
              </a:rPr>
              <a:t>It's easier with English because they like to test themselves. And the Hungarians come in with the idea that you have to survive the anatomy. If they realise that anatomy can be understood and not just memorised, it's easier to get them involved. Especially to practice it yourself, touch it, look at it, see what's next to it. Especially when practicing you can involve them.</a:t>
            </a:r>
            <a:endParaRPr/>
          </a:p>
          <a:p>
            <a:pPr marL="0" lvl="0" indent="0" algn="l" rtl="0">
              <a:spcBef>
                <a:spcPts val="800"/>
              </a:spcBef>
              <a:spcAft>
                <a:spcPts val="0"/>
              </a:spcAft>
              <a:buNone/>
            </a:pPr>
            <a:r>
              <a:rPr lang="sv-SE"/>
              <a:t>Standardise systems</a:t>
            </a:r>
            <a:endParaRPr/>
          </a:p>
        </p:txBody>
      </p:sp>
      <p:sp>
        <p:nvSpPr>
          <p:cNvPr id="354" name="Google Shape;35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Teaching style and feedback</a:t>
            </a:r>
            <a:endParaRPr/>
          </a:p>
        </p:txBody>
      </p:sp>
      <p:sp>
        <p:nvSpPr>
          <p:cNvPr id="362" name="Google Shape;36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AE</a:t>
            </a:r>
            <a:endParaRPr/>
          </a:p>
        </p:txBody>
      </p:sp>
      <p:sp>
        <p:nvSpPr>
          <p:cNvPr id="378" name="Google Shape;37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0"/>
        <p:cNvGrpSpPr/>
        <p:nvPr/>
      </p:nvGrpSpPr>
      <p:grpSpPr>
        <a:xfrm>
          <a:off x="0" y="0"/>
          <a:ext cx="0" cy="0"/>
          <a:chOff x="0" y="0"/>
          <a:chExt cx="0" cy="0"/>
        </a:xfrm>
      </p:grpSpPr>
      <p:sp>
        <p:nvSpPr>
          <p:cNvPr id="21" name="Google Shape;21;p35"/>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5"/>
          <p:cNvSpPr txBox="1">
            <a:spLocks noGrp="1"/>
          </p:cNvSpPr>
          <p:nvPr>
            <p:ph type="body" idx="1"/>
          </p:nvPr>
        </p:nvSpPr>
        <p:spPr>
          <a:xfrm>
            <a:off x="395287" y="2168524"/>
            <a:ext cx="8353426" cy="4109875"/>
          </a:xfrm>
          <a:prstGeom prst="rect">
            <a:avLst/>
          </a:prstGeom>
          <a:noFill/>
          <a:ln>
            <a:noFill/>
          </a:ln>
        </p:spPr>
        <p:txBody>
          <a:bodyPr spcFirstLastPara="1" wrap="square" lIns="0" tIns="0" rIns="0" bIns="0" anchor="t" anchorCtr="0">
            <a:normAutofit/>
          </a:bodyPr>
          <a:lstStyle>
            <a:lvl1pPr marL="457200" lvl="0" indent="-342900" algn="l">
              <a:lnSpc>
                <a:spcPct val="110000"/>
              </a:lnSpc>
              <a:spcBef>
                <a:spcPts val="900"/>
              </a:spcBef>
              <a:spcAft>
                <a:spcPts val="0"/>
              </a:spcAft>
              <a:buSzPts val="1800"/>
              <a:buChar char="▪"/>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35"/>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5"/>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5"/>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innehåll och två bilder">
  <p:cSld name="Rubrik, innehåll och två bilder">
    <p:spTree>
      <p:nvGrpSpPr>
        <p:cNvPr id="1" name="Shape 81"/>
        <p:cNvGrpSpPr/>
        <p:nvPr/>
      </p:nvGrpSpPr>
      <p:grpSpPr>
        <a:xfrm>
          <a:off x="0" y="0"/>
          <a:ext cx="0" cy="0"/>
          <a:chOff x="0" y="0"/>
          <a:chExt cx="0" cy="0"/>
        </a:xfrm>
      </p:grpSpPr>
      <p:sp>
        <p:nvSpPr>
          <p:cNvPr id="82" name="Google Shape;82;p49"/>
          <p:cNvSpPr txBox="1">
            <a:spLocks noGrp="1"/>
          </p:cNvSpPr>
          <p:nvPr>
            <p:ph type="body" idx="1"/>
          </p:nvPr>
        </p:nvSpPr>
        <p:spPr>
          <a:xfrm>
            <a:off x="395287" y="2168524"/>
            <a:ext cx="5148263" cy="4108049"/>
          </a:xfrm>
          <a:prstGeom prst="rect">
            <a:avLst/>
          </a:prstGeom>
          <a:noFill/>
          <a:ln>
            <a:noFill/>
          </a:ln>
        </p:spPr>
        <p:txBody>
          <a:bodyPr spcFirstLastPara="1" wrap="square" lIns="0" tIns="0" rIns="0" bIns="0" anchor="t" anchorCtr="0">
            <a:normAutofit/>
          </a:bodyPr>
          <a:lstStyle>
            <a:lvl1pPr marL="457200" lvl="0" indent="-342900" algn="l">
              <a:lnSpc>
                <a:spcPct val="110000"/>
              </a:lnSpc>
              <a:spcBef>
                <a:spcPts val="900"/>
              </a:spcBef>
              <a:spcAft>
                <a:spcPts val="0"/>
              </a:spcAft>
              <a:buSzPts val="1800"/>
              <a:buChar char="▪"/>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49"/>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9"/>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9"/>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86" name="Google Shape;86;p49"/>
          <p:cNvSpPr>
            <a:spLocks noGrp="1"/>
          </p:cNvSpPr>
          <p:nvPr>
            <p:ph type="pic" idx="2"/>
          </p:nvPr>
        </p:nvSpPr>
        <p:spPr>
          <a:xfrm>
            <a:off x="5759450" y="2168523"/>
            <a:ext cx="2989263" cy="2034000"/>
          </a:xfrm>
          <a:prstGeom prst="rect">
            <a:avLst/>
          </a:prstGeom>
          <a:noFill/>
          <a:ln>
            <a:noFill/>
          </a:ln>
        </p:spPr>
      </p:sp>
      <p:sp>
        <p:nvSpPr>
          <p:cNvPr id="87" name="Google Shape;87;p49"/>
          <p:cNvSpPr>
            <a:spLocks noGrp="1"/>
          </p:cNvSpPr>
          <p:nvPr>
            <p:ph type="pic" idx="3"/>
          </p:nvPr>
        </p:nvSpPr>
        <p:spPr>
          <a:xfrm>
            <a:off x="5759450" y="4242573"/>
            <a:ext cx="2989263" cy="2034000"/>
          </a:xfrm>
          <a:prstGeom prst="rect">
            <a:avLst/>
          </a:prstGeom>
          <a:noFill/>
          <a:ln>
            <a:noFill/>
          </a:ln>
        </p:spPr>
      </p:sp>
      <p:sp>
        <p:nvSpPr>
          <p:cNvPr id="88" name="Google Shape;88;p49"/>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9"/>
          <p:cNvSpPr txBox="1">
            <a:spLocks noGrp="1"/>
          </p:cNvSpPr>
          <p:nvPr>
            <p:ph type="body" idx="4"/>
          </p:nvPr>
        </p:nvSpPr>
        <p:spPr>
          <a:xfrm>
            <a:off x="5759450" y="6012646"/>
            <a:ext cx="2989263" cy="263900"/>
          </a:xfrm>
          <a:prstGeom prst="rect">
            <a:avLst/>
          </a:prstGeom>
          <a:noFill/>
          <a:ln>
            <a:noFill/>
          </a:ln>
        </p:spPr>
        <p:txBody>
          <a:bodyPr spcFirstLastPara="1" wrap="square" lIns="72000" tIns="72000" rIns="72000" bIns="72000" anchor="b" anchorCtr="0">
            <a:spAutoFit/>
          </a:bodyPr>
          <a:lstStyle>
            <a:lvl1pPr marL="457200" lvl="0" indent="-228600" algn="r">
              <a:lnSpc>
                <a:spcPct val="110000"/>
              </a:lnSpc>
              <a:spcBef>
                <a:spcPts val="900"/>
              </a:spcBef>
              <a:spcAft>
                <a:spcPts val="0"/>
              </a:spcAft>
              <a:buSzPts val="700"/>
              <a:buNone/>
              <a:defRPr sz="700">
                <a:solidFill>
                  <a:schemeClr val="dk1"/>
                </a:solidFill>
                <a:latin typeface="Arial"/>
                <a:ea typeface="Arial"/>
                <a:cs typeface="Arial"/>
                <a:sym typeface="Arial"/>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49"/>
          <p:cNvSpPr txBox="1">
            <a:spLocks noGrp="1"/>
          </p:cNvSpPr>
          <p:nvPr>
            <p:ph type="body" idx="5"/>
          </p:nvPr>
        </p:nvSpPr>
        <p:spPr>
          <a:xfrm>
            <a:off x="5759450" y="3938626"/>
            <a:ext cx="2989263" cy="263900"/>
          </a:xfrm>
          <a:prstGeom prst="rect">
            <a:avLst/>
          </a:prstGeom>
          <a:noFill/>
          <a:ln>
            <a:noFill/>
          </a:ln>
        </p:spPr>
        <p:txBody>
          <a:bodyPr spcFirstLastPara="1" wrap="square" lIns="72000" tIns="72000" rIns="72000" bIns="72000" anchor="b" anchorCtr="0">
            <a:spAutoFit/>
          </a:bodyPr>
          <a:lstStyle>
            <a:lvl1pPr marL="457200" lvl="0" indent="-228600" algn="r">
              <a:lnSpc>
                <a:spcPct val="110000"/>
              </a:lnSpc>
              <a:spcBef>
                <a:spcPts val="900"/>
              </a:spcBef>
              <a:spcAft>
                <a:spcPts val="0"/>
              </a:spcAft>
              <a:buSzPts val="700"/>
              <a:buNone/>
              <a:defRPr sz="700">
                <a:solidFill>
                  <a:schemeClr val="dk1"/>
                </a:solidFill>
                <a:latin typeface="Arial"/>
                <a:ea typeface="Arial"/>
                <a:cs typeface="Arial"/>
                <a:sym typeface="Arial"/>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ld med bildtext">
  <p:cSld name="Bild med bildtext">
    <p:spTree>
      <p:nvGrpSpPr>
        <p:cNvPr id="1" name="Shape 91"/>
        <p:cNvGrpSpPr/>
        <p:nvPr/>
      </p:nvGrpSpPr>
      <p:grpSpPr>
        <a:xfrm>
          <a:off x="0" y="0"/>
          <a:ext cx="0" cy="0"/>
          <a:chOff x="0" y="0"/>
          <a:chExt cx="0" cy="0"/>
        </a:xfrm>
      </p:grpSpPr>
      <p:sp>
        <p:nvSpPr>
          <p:cNvPr id="92" name="Google Shape;92;p50"/>
          <p:cNvSpPr>
            <a:spLocks noGrp="1"/>
          </p:cNvSpPr>
          <p:nvPr>
            <p:ph type="pic" idx="2"/>
          </p:nvPr>
        </p:nvSpPr>
        <p:spPr>
          <a:xfrm>
            <a:off x="395287" y="2168524"/>
            <a:ext cx="8353425" cy="4108050"/>
          </a:xfrm>
          <a:prstGeom prst="rect">
            <a:avLst/>
          </a:prstGeom>
          <a:noFill/>
          <a:ln>
            <a:noFill/>
          </a:ln>
        </p:spPr>
      </p:sp>
      <p:sp>
        <p:nvSpPr>
          <p:cNvPr id="93" name="Google Shape;93;p50"/>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0"/>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0"/>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96" name="Google Shape;96;p50"/>
          <p:cNvSpPr txBox="1">
            <a:spLocks noGrp="1"/>
          </p:cNvSpPr>
          <p:nvPr>
            <p:ph type="body" idx="1"/>
          </p:nvPr>
        </p:nvSpPr>
        <p:spPr>
          <a:xfrm>
            <a:off x="395287" y="5417708"/>
            <a:ext cx="5148263" cy="858866"/>
          </a:xfrm>
          <a:prstGeom prst="rect">
            <a:avLst/>
          </a:prstGeom>
          <a:noFill/>
          <a:ln>
            <a:noFill/>
          </a:ln>
        </p:spPr>
        <p:txBody>
          <a:bodyPr spcFirstLastPara="1" wrap="square" lIns="90000" tIns="90000" rIns="90000" bIns="90000" anchor="t" anchorCtr="0">
            <a:normAutofit/>
          </a:bodyPr>
          <a:lstStyle>
            <a:lvl1pPr marL="457200" lvl="0" indent="-228600" algn="l">
              <a:lnSpc>
                <a:spcPct val="110000"/>
              </a:lnSpc>
              <a:spcBef>
                <a:spcPts val="900"/>
              </a:spcBef>
              <a:spcAft>
                <a:spcPts val="0"/>
              </a:spcAft>
              <a:buClr>
                <a:srgbClr val="870052"/>
              </a:buClr>
              <a:buSzPts val="2000"/>
              <a:buNone/>
              <a:defRPr sz="2000">
                <a:solidFill>
                  <a:schemeClr val="dk1"/>
                </a:solidFill>
                <a:latin typeface="Arial"/>
                <a:ea typeface="Arial"/>
                <a:cs typeface="Arial"/>
                <a:sym typeface="Arial"/>
              </a:defRPr>
            </a:lvl1pPr>
            <a:lvl2pPr marL="914400" lvl="1" indent="-228600" algn="l">
              <a:lnSpc>
                <a:spcPct val="110000"/>
              </a:lnSpc>
              <a:spcBef>
                <a:spcPts val="600"/>
              </a:spcBef>
              <a:spcAft>
                <a:spcPts val="0"/>
              </a:spcAft>
              <a:buSzPts val="1020"/>
              <a:buNone/>
              <a:defRPr sz="1200"/>
            </a:lvl2pPr>
            <a:lvl3pPr marL="1371600" lvl="2" indent="-228600" algn="l">
              <a:lnSpc>
                <a:spcPct val="110000"/>
              </a:lnSpc>
              <a:spcBef>
                <a:spcPts val="500"/>
              </a:spcBef>
              <a:spcAft>
                <a:spcPts val="0"/>
              </a:spcAft>
              <a:buSzPts val="850"/>
              <a:buNone/>
              <a:defRPr sz="1000"/>
            </a:lvl3pPr>
            <a:lvl4pPr marL="1828800" lvl="3" indent="-228600" algn="l">
              <a:lnSpc>
                <a:spcPct val="110000"/>
              </a:lnSpc>
              <a:spcBef>
                <a:spcPts val="400"/>
              </a:spcBef>
              <a:spcAft>
                <a:spcPts val="0"/>
              </a:spcAft>
              <a:buSzPts val="765"/>
              <a:buNone/>
              <a:defRPr sz="900"/>
            </a:lvl4pPr>
            <a:lvl5pPr marL="2286000" lvl="4" indent="-228600" algn="l">
              <a:lnSpc>
                <a:spcPct val="110000"/>
              </a:lnSpc>
              <a:spcBef>
                <a:spcPts val="400"/>
              </a:spcBef>
              <a:spcAft>
                <a:spcPts val="0"/>
              </a:spcAft>
              <a:buSzPts val="765"/>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7" name="Google Shape;97;p50"/>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lvl="0" algn="l">
              <a:spcBef>
                <a:spcPts val="0"/>
              </a:spcBef>
              <a:spcAft>
                <a:spcPts val="0"/>
              </a:spcAft>
              <a:buClr>
                <a:srgbClr val="3F3F3F"/>
              </a:buClr>
              <a:buSzPts val="2600"/>
              <a:buFont typeface="Arial"/>
              <a:buNone/>
              <a:defRPr>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ast rubrik">
  <p:cSld name="Endast rubrik">
    <p:spTree>
      <p:nvGrpSpPr>
        <p:cNvPr id="1" name="Shape 98"/>
        <p:cNvGrpSpPr/>
        <p:nvPr/>
      </p:nvGrpSpPr>
      <p:grpSpPr>
        <a:xfrm>
          <a:off x="0" y="0"/>
          <a:ext cx="0" cy="0"/>
          <a:chOff x="0" y="0"/>
          <a:chExt cx="0" cy="0"/>
        </a:xfrm>
      </p:grpSpPr>
      <p:sp>
        <p:nvSpPr>
          <p:cNvPr id="99" name="Google Shape;99;p51"/>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51"/>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1"/>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1"/>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103" name="Google Shape;103;p51"/>
          <p:cNvSpPr txBox="1">
            <a:spLocks noGrp="1"/>
          </p:cNvSpPr>
          <p:nvPr>
            <p:ph type="body" idx="1"/>
          </p:nvPr>
        </p:nvSpPr>
        <p:spPr>
          <a:xfrm>
            <a:off x="5759450" y="6177368"/>
            <a:ext cx="2989263" cy="147637"/>
          </a:xfrm>
          <a:prstGeom prst="rect">
            <a:avLst/>
          </a:prstGeom>
          <a:noFill/>
          <a:ln>
            <a:noFill/>
          </a:ln>
        </p:spPr>
        <p:txBody>
          <a:bodyPr spcFirstLastPara="1" wrap="square" lIns="0" tIns="0" rIns="0" bIns="0" anchor="t" anchorCtr="0">
            <a:normAutofit/>
          </a:bodyPr>
          <a:lstStyle>
            <a:lvl1pPr marL="457200" lvl="0" indent="-228600" algn="r">
              <a:lnSpc>
                <a:spcPct val="110000"/>
              </a:lnSpc>
              <a:spcBef>
                <a:spcPts val="900"/>
              </a:spcBef>
              <a:spcAft>
                <a:spcPts val="0"/>
              </a:spcAft>
              <a:buSzPts val="700"/>
              <a:buNone/>
              <a:defRPr sz="700">
                <a:solidFill>
                  <a:schemeClr val="dk2"/>
                </a:solidFill>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lbild">
  <p:cSld name="Helbild">
    <p:spTree>
      <p:nvGrpSpPr>
        <p:cNvPr id="1" name="Shape 104"/>
        <p:cNvGrpSpPr/>
        <p:nvPr/>
      </p:nvGrpSpPr>
      <p:grpSpPr>
        <a:xfrm>
          <a:off x="0" y="0"/>
          <a:ext cx="0" cy="0"/>
          <a:chOff x="0" y="0"/>
          <a:chExt cx="0" cy="0"/>
        </a:xfrm>
      </p:grpSpPr>
      <p:sp>
        <p:nvSpPr>
          <p:cNvPr id="105" name="Google Shape;105;p52"/>
          <p:cNvSpPr>
            <a:spLocks noGrp="1"/>
          </p:cNvSpPr>
          <p:nvPr>
            <p:ph type="pic" idx="2"/>
          </p:nvPr>
        </p:nvSpPr>
        <p:spPr>
          <a:xfrm>
            <a:off x="119271" y="159028"/>
            <a:ext cx="8905460" cy="6541271"/>
          </a:xfrm>
          <a:prstGeom prst="rect">
            <a:avLst/>
          </a:prstGeom>
          <a:noFill/>
          <a:ln>
            <a:noFill/>
          </a:ln>
        </p:spPr>
      </p:sp>
      <p:sp>
        <p:nvSpPr>
          <p:cNvPr id="106" name="Google Shape;106;p52"/>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2"/>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marR="0" lvl="0" indent="0" algn="r">
              <a:spcBef>
                <a:spcPts val="0"/>
              </a:spcBef>
              <a:buNone/>
              <a:defRPr sz="900">
                <a:solidFill>
                  <a:srgbClr val="3F3F3F"/>
                </a:solidFill>
                <a:latin typeface="Arial"/>
                <a:ea typeface="Arial"/>
                <a:cs typeface="Arial"/>
                <a:sym typeface="Arial"/>
              </a:defRPr>
            </a:lvl1pPr>
            <a:lvl2pPr marL="0" marR="0" lvl="1" indent="0" algn="r">
              <a:spcBef>
                <a:spcPts val="0"/>
              </a:spcBef>
              <a:buNone/>
              <a:defRPr sz="900">
                <a:solidFill>
                  <a:srgbClr val="3F3F3F"/>
                </a:solidFill>
                <a:latin typeface="Arial"/>
                <a:ea typeface="Arial"/>
                <a:cs typeface="Arial"/>
                <a:sym typeface="Arial"/>
              </a:defRPr>
            </a:lvl2pPr>
            <a:lvl3pPr marL="0" marR="0" lvl="2" indent="0" algn="r">
              <a:spcBef>
                <a:spcPts val="0"/>
              </a:spcBef>
              <a:buNone/>
              <a:defRPr sz="900">
                <a:solidFill>
                  <a:srgbClr val="3F3F3F"/>
                </a:solidFill>
                <a:latin typeface="Arial"/>
                <a:ea typeface="Arial"/>
                <a:cs typeface="Arial"/>
                <a:sym typeface="Arial"/>
              </a:defRPr>
            </a:lvl3pPr>
            <a:lvl4pPr marL="0" marR="0" lvl="3" indent="0" algn="r">
              <a:spcBef>
                <a:spcPts val="0"/>
              </a:spcBef>
              <a:buNone/>
              <a:defRPr sz="900">
                <a:solidFill>
                  <a:srgbClr val="3F3F3F"/>
                </a:solidFill>
                <a:latin typeface="Arial"/>
                <a:ea typeface="Arial"/>
                <a:cs typeface="Arial"/>
                <a:sym typeface="Arial"/>
              </a:defRPr>
            </a:lvl4pPr>
            <a:lvl5pPr marL="0" marR="0" lvl="4" indent="0" algn="r">
              <a:spcBef>
                <a:spcPts val="0"/>
              </a:spcBef>
              <a:buNone/>
              <a:defRPr sz="900">
                <a:solidFill>
                  <a:srgbClr val="3F3F3F"/>
                </a:solidFill>
                <a:latin typeface="Arial"/>
                <a:ea typeface="Arial"/>
                <a:cs typeface="Arial"/>
                <a:sym typeface="Arial"/>
              </a:defRPr>
            </a:lvl5pPr>
            <a:lvl6pPr marL="0" marR="0" lvl="5" indent="0" algn="r">
              <a:spcBef>
                <a:spcPts val="0"/>
              </a:spcBef>
              <a:buNone/>
              <a:defRPr sz="900">
                <a:solidFill>
                  <a:srgbClr val="3F3F3F"/>
                </a:solidFill>
                <a:latin typeface="Arial"/>
                <a:ea typeface="Arial"/>
                <a:cs typeface="Arial"/>
                <a:sym typeface="Arial"/>
              </a:defRPr>
            </a:lvl6pPr>
            <a:lvl7pPr marL="0" marR="0" lvl="6" indent="0" algn="r">
              <a:spcBef>
                <a:spcPts val="0"/>
              </a:spcBef>
              <a:buNone/>
              <a:defRPr sz="900">
                <a:solidFill>
                  <a:srgbClr val="3F3F3F"/>
                </a:solidFill>
                <a:latin typeface="Arial"/>
                <a:ea typeface="Arial"/>
                <a:cs typeface="Arial"/>
                <a:sym typeface="Arial"/>
              </a:defRPr>
            </a:lvl7pPr>
            <a:lvl8pPr marL="0" marR="0" lvl="7" indent="0" algn="r">
              <a:spcBef>
                <a:spcPts val="0"/>
              </a:spcBef>
              <a:buNone/>
              <a:defRPr sz="900">
                <a:solidFill>
                  <a:srgbClr val="3F3F3F"/>
                </a:solidFill>
                <a:latin typeface="Arial"/>
                <a:ea typeface="Arial"/>
                <a:cs typeface="Arial"/>
                <a:sym typeface="Arial"/>
              </a:defRPr>
            </a:lvl8pPr>
            <a:lvl9pPr marL="0" marR="0" lvl="8" indent="0" algn="r">
              <a:spcBef>
                <a:spcPts val="0"/>
              </a:spcBef>
              <a:buNone/>
              <a:defRPr sz="900">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transition spd="slow" advClick="0" advTm="40">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8"/>
        <p:cNvGrpSpPr/>
        <p:nvPr/>
      </p:nvGrpSpPr>
      <p:grpSpPr>
        <a:xfrm>
          <a:off x="0" y="0"/>
          <a:ext cx="0" cy="0"/>
          <a:chOff x="0" y="0"/>
          <a:chExt cx="0" cy="0"/>
        </a:xfrm>
      </p:grpSpPr>
      <p:sp>
        <p:nvSpPr>
          <p:cNvPr id="109" name="Google Shape;109;p53"/>
          <p:cNvSpPr txBox="1">
            <a:spLocks noGrp="1"/>
          </p:cNvSpPr>
          <p:nvPr>
            <p:ph type="body" idx="1"/>
          </p:nvPr>
        </p:nvSpPr>
        <p:spPr>
          <a:xfrm>
            <a:off x="457200" y="1524000"/>
            <a:ext cx="8229600" cy="4496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0" name="Google Shape;110;p53"/>
          <p:cNvSpPr txBox="1">
            <a:spLocks noGrp="1"/>
          </p:cNvSpPr>
          <p:nvPr>
            <p:ph type="title"/>
          </p:nvPr>
        </p:nvSpPr>
        <p:spPr>
          <a:xfrm>
            <a:off x="457200" y="381000"/>
            <a:ext cx="8229600" cy="914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8CB63B"/>
              </a:buClr>
              <a:buSzPts val="4000"/>
              <a:buFont typeface="Arial"/>
              <a:buNone/>
              <a:defRPr sz="4000">
                <a:solidFill>
                  <a:srgbClr val="8CB63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3"/>
          <p:cNvSpPr txBox="1">
            <a:spLocks noGrp="1"/>
          </p:cNvSpPr>
          <p:nvPr>
            <p:ph type="dt" idx="10"/>
          </p:nvPr>
        </p:nvSpPr>
        <p:spPr>
          <a:xfrm>
            <a:off x="2057400" y="6629400"/>
            <a:ext cx="17526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1400"/>
              <a:buFont typeface="Arial"/>
              <a:buNone/>
              <a:defRPr>
                <a:solidFill>
                  <a:schemeClr val="lt1"/>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12" name="Google Shape;112;p53"/>
          <p:cNvSpPr txBox="1">
            <a:spLocks noGrp="1"/>
          </p:cNvSpPr>
          <p:nvPr>
            <p:ph type="sldNum" idx="12"/>
          </p:nvPr>
        </p:nvSpPr>
        <p:spPr>
          <a:xfrm>
            <a:off x="3810000" y="6629400"/>
            <a:ext cx="762000" cy="228600"/>
          </a:xfrm>
          <a:prstGeom prst="rect">
            <a:avLst/>
          </a:prstGeom>
          <a:noFill/>
          <a:ln>
            <a:noFill/>
          </a:ln>
        </p:spPr>
        <p:txBody>
          <a:bodyPr spcFirstLastPara="1" wrap="square" lIns="91425" tIns="45700" rIns="91425" bIns="45700" anchor="b" anchorCtr="0">
            <a:noAutofit/>
          </a:bodyPr>
          <a:lstStyle>
            <a:lvl1pPr marL="0" lvl="0" indent="0" algn="l">
              <a:spcBef>
                <a:spcPts val="0"/>
              </a:spcBef>
              <a:buClr>
                <a:srgbClr val="000000"/>
              </a:buClr>
              <a:buSzPts val="1100"/>
              <a:buFont typeface="Arial"/>
              <a:buNone/>
              <a:defRPr sz="1100" b="0">
                <a:solidFill>
                  <a:srgbClr val="FFFFFF"/>
                </a:solidFill>
                <a:latin typeface="Arial"/>
                <a:ea typeface="Arial"/>
                <a:cs typeface="Arial"/>
                <a:sym typeface="Arial"/>
              </a:defRPr>
            </a:lvl1pPr>
            <a:lvl2pPr marL="0" lvl="1" indent="0" algn="l">
              <a:spcBef>
                <a:spcPts val="0"/>
              </a:spcBef>
              <a:buClr>
                <a:srgbClr val="000000"/>
              </a:buClr>
              <a:buSzPts val="1100"/>
              <a:buFont typeface="Arial"/>
              <a:buNone/>
              <a:defRPr sz="1100" b="0">
                <a:solidFill>
                  <a:srgbClr val="FFFFFF"/>
                </a:solidFill>
                <a:latin typeface="Arial"/>
                <a:ea typeface="Arial"/>
                <a:cs typeface="Arial"/>
                <a:sym typeface="Arial"/>
              </a:defRPr>
            </a:lvl2pPr>
            <a:lvl3pPr marL="0" lvl="2" indent="0" algn="l">
              <a:spcBef>
                <a:spcPts val="0"/>
              </a:spcBef>
              <a:buClr>
                <a:srgbClr val="000000"/>
              </a:buClr>
              <a:buSzPts val="1100"/>
              <a:buFont typeface="Arial"/>
              <a:buNone/>
              <a:defRPr sz="1100" b="0">
                <a:solidFill>
                  <a:srgbClr val="FFFFFF"/>
                </a:solidFill>
                <a:latin typeface="Arial"/>
                <a:ea typeface="Arial"/>
                <a:cs typeface="Arial"/>
                <a:sym typeface="Arial"/>
              </a:defRPr>
            </a:lvl3pPr>
            <a:lvl4pPr marL="0" lvl="3" indent="0" algn="l">
              <a:spcBef>
                <a:spcPts val="0"/>
              </a:spcBef>
              <a:buClr>
                <a:srgbClr val="000000"/>
              </a:buClr>
              <a:buSzPts val="1100"/>
              <a:buFont typeface="Arial"/>
              <a:buNone/>
              <a:defRPr sz="1100" b="0">
                <a:solidFill>
                  <a:srgbClr val="FFFFFF"/>
                </a:solidFill>
                <a:latin typeface="Arial"/>
                <a:ea typeface="Arial"/>
                <a:cs typeface="Arial"/>
                <a:sym typeface="Arial"/>
              </a:defRPr>
            </a:lvl4pPr>
            <a:lvl5pPr marL="0" lvl="4" indent="0" algn="l">
              <a:spcBef>
                <a:spcPts val="0"/>
              </a:spcBef>
              <a:buClr>
                <a:srgbClr val="000000"/>
              </a:buClr>
              <a:buSzPts val="1100"/>
              <a:buFont typeface="Arial"/>
              <a:buNone/>
              <a:defRPr sz="1100" b="0">
                <a:solidFill>
                  <a:srgbClr val="FFFFFF"/>
                </a:solidFill>
                <a:latin typeface="Arial"/>
                <a:ea typeface="Arial"/>
                <a:cs typeface="Arial"/>
                <a:sym typeface="Arial"/>
              </a:defRPr>
            </a:lvl5pPr>
            <a:lvl6pPr marL="0" lvl="5" indent="0" algn="l">
              <a:spcBef>
                <a:spcPts val="0"/>
              </a:spcBef>
              <a:buClr>
                <a:srgbClr val="000000"/>
              </a:buClr>
              <a:buSzPts val="1100"/>
              <a:buFont typeface="Arial"/>
              <a:buNone/>
              <a:defRPr sz="1100" b="0">
                <a:solidFill>
                  <a:srgbClr val="FFFFFF"/>
                </a:solidFill>
                <a:latin typeface="Arial"/>
                <a:ea typeface="Arial"/>
                <a:cs typeface="Arial"/>
                <a:sym typeface="Arial"/>
              </a:defRPr>
            </a:lvl6pPr>
            <a:lvl7pPr marL="0" lvl="6" indent="0" algn="l">
              <a:spcBef>
                <a:spcPts val="0"/>
              </a:spcBef>
              <a:buClr>
                <a:srgbClr val="000000"/>
              </a:buClr>
              <a:buSzPts val="1100"/>
              <a:buFont typeface="Arial"/>
              <a:buNone/>
              <a:defRPr sz="1100" b="0">
                <a:solidFill>
                  <a:srgbClr val="FFFFFF"/>
                </a:solidFill>
                <a:latin typeface="Arial"/>
                <a:ea typeface="Arial"/>
                <a:cs typeface="Arial"/>
                <a:sym typeface="Arial"/>
              </a:defRPr>
            </a:lvl7pPr>
            <a:lvl8pPr marL="0" lvl="7" indent="0" algn="l">
              <a:spcBef>
                <a:spcPts val="0"/>
              </a:spcBef>
              <a:buClr>
                <a:srgbClr val="000000"/>
              </a:buClr>
              <a:buSzPts val="1100"/>
              <a:buFont typeface="Arial"/>
              <a:buNone/>
              <a:defRPr sz="1100" b="0">
                <a:solidFill>
                  <a:srgbClr val="FFFFFF"/>
                </a:solidFill>
                <a:latin typeface="Arial"/>
                <a:ea typeface="Arial"/>
                <a:cs typeface="Arial"/>
                <a:sym typeface="Arial"/>
              </a:defRPr>
            </a:lvl8pPr>
            <a:lvl9pPr marL="0" lvl="8" indent="0" algn="l">
              <a:spcBef>
                <a:spcPts val="0"/>
              </a:spcBef>
              <a:buClr>
                <a:srgbClr val="000000"/>
              </a:buClr>
              <a:buSzPts val="1100"/>
              <a:buFont typeface="Arial"/>
              <a:buNone/>
              <a:defRPr sz="1100" b="0">
                <a:solidFill>
                  <a:srgbClr val="FFFFFF"/>
                </a:solidFill>
                <a:latin typeface="Arial"/>
                <a:ea typeface="Arial"/>
                <a:cs typeface="Arial"/>
                <a:sym typeface="Arial"/>
              </a:defRPr>
            </a:lvl9pPr>
          </a:lstStyle>
          <a:p>
            <a:pPr marL="0" lvl="0" indent="0" algn="l" rtl="0">
              <a:spcBef>
                <a:spcPts val="0"/>
              </a:spcBef>
              <a:spcAft>
                <a:spcPts val="0"/>
              </a:spcAft>
              <a:buNone/>
            </a:pPr>
            <a:r>
              <a:rPr lang="sv-SE"/>
              <a:t>Slide </a:t>
            </a:r>
            <a:fld id="{00000000-1234-1234-1234-123412341234}" type="slidenum">
              <a:rPr lang="sv-SE"/>
              <a:t>‹#›</a:t>
            </a:fld>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21"/>
        <p:cNvGrpSpPr/>
        <p:nvPr/>
      </p:nvGrpSpPr>
      <p:grpSpPr>
        <a:xfrm>
          <a:off x="0" y="0"/>
          <a:ext cx="0" cy="0"/>
          <a:chOff x="0" y="0"/>
          <a:chExt cx="0" cy="0"/>
        </a:xfrm>
      </p:grpSpPr>
      <p:sp>
        <p:nvSpPr>
          <p:cNvPr id="122" name="Google Shape;122;p38"/>
          <p:cNvSpPr txBox="1">
            <a:spLocks noGrp="1"/>
          </p:cNvSpPr>
          <p:nvPr>
            <p:ph type="title"/>
          </p:nvPr>
        </p:nvSpPr>
        <p:spPr>
          <a:xfrm>
            <a:off x="539750" y="1054100"/>
            <a:ext cx="7772400" cy="1143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8"/>
          <p:cNvSpPr txBox="1">
            <a:spLocks noGrp="1"/>
          </p:cNvSpPr>
          <p:nvPr>
            <p:ph type="body" idx="1"/>
          </p:nvPr>
        </p:nvSpPr>
        <p:spPr>
          <a:xfrm>
            <a:off x="539750" y="2120900"/>
            <a:ext cx="7772400" cy="4114800"/>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SzPts val="20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124" name="Google Shape;124;p38"/>
          <p:cNvSpPr txBox="1">
            <a:spLocks noGrp="1"/>
          </p:cNvSpPr>
          <p:nvPr>
            <p:ph type="dt" idx="10"/>
          </p:nvPr>
        </p:nvSpPr>
        <p:spPr>
          <a:xfrm>
            <a:off x="6553200" y="6477000"/>
            <a:ext cx="19050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8"/>
          <p:cNvSpPr txBox="1">
            <a:spLocks noGrp="1"/>
          </p:cNvSpPr>
          <p:nvPr>
            <p:ph type="ftr" idx="11"/>
          </p:nvPr>
        </p:nvSpPr>
        <p:spPr>
          <a:xfrm>
            <a:off x="457200" y="64770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8"/>
          <p:cNvSpPr txBox="1">
            <a:spLocks noGrp="1"/>
          </p:cNvSpPr>
          <p:nvPr>
            <p:ph type="sldNum" idx="12"/>
          </p:nvPr>
        </p:nvSpPr>
        <p:spPr>
          <a:xfrm>
            <a:off x="8229600" y="6477000"/>
            <a:ext cx="685800" cy="2286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800" b="1">
                <a:solidFill>
                  <a:schemeClr val="lt2"/>
                </a:solidFill>
                <a:latin typeface="Arial"/>
                <a:ea typeface="Arial"/>
                <a:cs typeface="Arial"/>
                <a:sym typeface="Arial"/>
              </a:defRPr>
            </a:lvl1pPr>
            <a:lvl2pPr marL="0" lvl="1" indent="0" algn="r">
              <a:spcBef>
                <a:spcPts val="0"/>
              </a:spcBef>
              <a:buNone/>
              <a:defRPr sz="800" b="1">
                <a:solidFill>
                  <a:schemeClr val="lt2"/>
                </a:solidFill>
                <a:latin typeface="Arial"/>
                <a:ea typeface="Arial"/>
                <a:cs typeface="Arial"/>
                <a:sym typeface="Arial"/>
              </a:defRPr>
            </a:lvl2pPr>
            <a:lvl3pPr marL="0" lvl="2" indent="0" algn="r">
              <a:spcBef>
                <a:spcPts val="0"/>
              </a:spcBef>
              <a:buNone/>
              <a:defRPr sz="800" b="1">
                <a:solidFill>
                  <a:schemeClr val="lt2"/>
                </a:solidFill>
                <a:latin typeface="Arial"/>
                <a:ea typeface="Arial"/>
                <a:cs typeface="Arial"/>
                <a:sym typeface="Arial"/>
              </a:defRPr>
            </a:lvl3pPr>
            <a:lvl4pPr marL="0" lvl="3" indent="0" algn="r">
              <a:spcBef>
                <a:spcPts val="0"/>
              </a:spcBef>
              <a:buNone/>
              <a:defRPr sz="800" b="1">
                <a:solidFill>
                  <a:schemeClr val="lt2"/>
                </a:solidFill>
                <a:latin typeface="Arial"/>
                <a:ea typeface="Arial"/>
                <a:cs typeface="Arial"/>
                <a:sym typeface="Arial"/>
              </a:defRPr>
            </a:lvl4pPr>
            <a:lvl5pPr marL="0" lvl="4" indent="0" algn="r">
              <a:spcBef>
                <a:spcPts val="0"/>
              </a:spcBef>
              <a:buNone/>
              <a:defRPr sz="800" b="1">
                <a:solidFill>
                  <a:schemeClr val="lt2"/>
                </a:solidFill>
                <a:latin typeface="Arial"/>
                <a:ea typeface="Arial"/>
                <a:cs typeface="Arial"/>
                <a:sym typeface="Arial"/>
              </a:defRPr>
            </a:lvl5pPr>
            <a:lvl6pPr marL="0" lvl="5" indent="0" algn="r">
              <a:spcBef>
                <a:spcPts val="0"/>
              </a:spcBef>
              <a:buNone/>
              <a:defRPr sz="800" b="1">
                <a:solidFill>
                  <a:schemeClr val="lt2"/>
                </a:solidFill>
                <a:latin typeface="Arial"/>
                <a:ea typeface="Arial"/>
                <a:cs typeface="Arial"/>
                <a:sym typeface="Arial"/>
              </a:defRPr>
            </a:lvl6pPr>
            <a:lvl7pPr marL="0" lvl="6" indent="0" algn="r">
              <a:spcBef>
                <a:spcPts val="0"/>
              </a:spcBef>
              <a:buNone/>
              <a:defRPr sz="800" b="1">
                <a:solidFill>
                  <a:schemeClr val="lt2"/>
                </a:solidFill>
                <a:latin typeface="Arial"/>
                <a:ea typeface="Arial"/>
                <a:cs typeface="Arial"/>
                <a:sym typeface="Arial"/>
              </a:defRPr>
            </a:lvl7pPr>
            <a:lvl8pPr marL="0" lvl="7" indent="0" algn="r">
              <a:spcBef>
                <a:spcPts val="0"/>
              </a:spcBef>
              <a:buNone/>
              <a:defRPr sz="800" b="1">
                <a:solidFill>
                  <a:schemeClr val="lt2"/>
                </a:solidFill>
                <a:latin typeface="Arial"/>
                <a:ea typeface="Arial"/>
                <a:cs typeface="Arial"/>
                <a:sym typeface="Arial"/>
              </a:defRPr>
            </a:lvl8pPr>
            <a:lvl9pPr marL="0" lvl="8" indent="0" algn="r">
              <a:spcBef>
                <a:spcPts val="0"/>
              </a:spcBef>
              <a:buNone/>
              <a:defRPr sz="8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Rubrikbild" type="title">
  <p:cSld name="TITLE">
    <p:spTree>
      <p:nvGrpSpPr>
        <p:cNvPr id="1" name="Shape 127"/>
        <p:cNvGrpSpPr/>
        <p:nvPr/>
      </p:nvGrpSpPr>
      <p:grpSpPr>
        <a:xfrm>
          <a:off x="0" y="0"/>
          <a:ext cx="0" cy="0"/>
          <a:chOff x="0" y="0"/>
          <a:chExt cx="0" cy="0"/>
        </a:xfrm>
      </p:grpSpPr>
      <p:sp>
        <p:nvSpPr>
          <p:cNvPr id="128" name="Google Shape;128;p63"/>
          <p:cNvSpPr txBox="1">
            <a:spLocks noGrp="1"/>
          </p:cNvSpPr>
          <p:nvPr>
            <p:ph type="ctrTitle"/>
          </p:nvPr>
        </p:nvSpPr>
        <p:spPr>
          <a:xfrm>
            <a:off x="685800" y="16764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63"/>
          <p:cNvSpPr txBox="1">
            <a:spLocks noGrp="1"/>
          </p:cNvSpPr>
          <p:nvPr>
            <p:ph type="subTitle" idx="1"/>
          </p:nvPr>
        </p:nvSpPr>
        <p:spPr>
          <a:xfrm>
            <a:off x="685800" y="2743200"/>
            <a:ext cx="7772400" cy="1752600"/>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SzPts val="1800"/>
              <a:buFont typeface="Noto Sans Symbols"/>
              <a:buNone/>
              <a:defRPr sz="1800">
                <a:solidFill>
                  <a:schemeClr val="accent1"/>
                </a:solidFill>
              </a:defRPr>
            </a:lvl1pPr>
            <a:lvl2pPr lvl="1" algn="l">
              <a:spcBef>
                <a:spcPts val="360"/>
              </a:spcBef>
              <a:spcAft>
                <a:spcPts val="0"/>
              </a:spcAft>
              <a:buClr>
                <a:schemeClr val="dk1"/>
              </a:buClr>
              <a:buSzPts val="1800"/>
              <a:buChar char="🡪"/>
              <a:defRPr/>
            </a:lvl2pPr>
            <a:lvl3pPr lvl="2" algn="l">
              <a:spcBef>
                <a:spcPts val="360"/>
              </a:spcBef>
              <a:spcAft>
                <a:spcPts val="0"/>
              </a:spcAft>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a:endParaRPr/>
          </a:p>
        </p:txBody>
      </p:sp>
      <p:pic>
        <p:nvPicPr>
          <p:cNvPr id="130" name="Google Shape;130;p63" descr="KI-Logo_rgb.tif                                                001030A5Macintosh HD                   BBA748FD:"/>
          <p:cNvPicPr preferRelativeResize="0"/>
          <p:nvPr/>
        </p:nvPicPr>
        <p:blipFill rotWithShape="1">
          <a:blip r:embed="rId2">
            <a:alphaModFix/>
          </a:blip>
          <a:srcRect/>
          <a:stretch/>
        </p:blipFill>
        <p:spPr>
          <a:xfrm>
            <a:off x="6429375" y="266700"/>
            <a:ext cx="2466975" cy="10064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131"/>
        <p:cNvGrpSpPr/>
        <p:nvPr/>
      </p:nvGrpSpPr>
      <p:grpSpPr>
        <a:xfrm>
          <a:off x="0" y="0"/>
          <a:ext cx="0" cy="0"/>
          <a:chOff x="0" y="0"/>
          <a:chExt cx="0" cy="0"/>
        </a:xfrm>
      </p:grpSpPr>
      <p:sp>
        <p:nvSpPr>
          <p:cNvPr id="132" name="Google Shape;132;p6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6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Clr>
                <a:schemeClr val="dk1"/>
              </a:buClr>
              <a:buSzPts val="1800"/>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Clr>
                <a:schemeClr val="dk1"/>
              </a:buClr>
              <a:buSzPts val="140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134" name="Google Shape;134;p64"/>
          <p:cNvSpPr txBox="1">
            <a:spLocks noGrp="1"/>
          </p:cNvSpPr>
          <p:nvPr>
            <p:ph type="sldNum" idx="12"/>
          </p:nvPr>
        </p:nvSpPr>
        <p:spPr>
          <a:xfrm>
            <a:off x="8229600" y="6477000"/>
            <a:ext cx="685800" cy="2286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800" b="1">
                <a:solidFill>
                  <a:schemeClr val="lt2"/>
                </a:solidFill>
                <a:latin typeface="Arial"/>
                <a:ea typeface="Arial"/>
                <a:cs typeface="Arial"/>
                <a:sym typeface="Arial"/>
              </a:defRPr>
            </a:lvl1pPr>
            <a:lvl2pPr marL="0" lvl="1" indent="0" algn="r">
              <a:spcBef>
                <a:spcPts val="0"/>
              </a:spcBef>
              <a:buNone/>
              <a:defRPr sz="800" b="1">
                <a:solidFill>
                  <a:schemeClr val="lt2"/>
                </a:solidFill>
                <a:latin typeface="Arial"/>
                <a:ea typeface="Arial"/>
                <a:cs typeface="Arial"/>
                <a:sym typeface="Arial"/>
              </a:defRPr>
            </a:lvl2pPr>
            <a:lvl3pPr marL="0" lvl="2" indent="0" algn="r">
              <a:spcBef>
                <a:spcPts val="0"/>
              </a:spcBef>
              <a:buNone/>
              <a:defRPr sz="800" b="1">
                <a:solidFill>
                  <a:schemeClr val="lt2"/>
                </a:solidFill>
                <a:latin typeface="Arial"/>
                <a:ea typeface="Arial"/>
                <a:cs typeface="Arial"/>
                <a:sym typeface="Arial"/>
              </a:defRPr>
            </a:lvl3pPr>
            <a:lvl4pPr marL="0" lvl="3" indent="0" algn="r">
              <a:spcBef>
                <a:spcPts val="0"/>
              </a:spcBef>
              <a:buNone/>
              <a:defRPr sz="800" b="1">
                <a:solidFill>
                  <a:schemeClr val="lt2"/>
                </a:solidFill>
                <a:latin typeface="Arial"/>
                <a:ea typeface="Arial"/>
                <a:cs typeface="Arial"/>
                <a:sym typeface="Arial"/>
              </a:defRPr>
            </a:lvl4pPr>
            <a:lvl5pPr marL="0" lvl="4" indent="0" algn="r">
              <a:spcBef>
                <a:spcPts val="0"/>
              </a:spcBef>
              <a:buNone/>
              <a:defRPr sz="800" b="1">
                <a:solidFill>
                  <a:schemeClr val="lt2"/>
                </a:solidFill>
                <a:latin typeface="Arial"/>
                <a:ea typeface="Arial"/>
                <a:cs typeface="Arial"/>
                <a:sym typeface="Arial"/>
              </a:defRPr>
            </a:lvl5pPr>
            <a:lvl6pPr marL="0" lvl="5" indent="0" algn="r">
              <a:spcBef>
                <a:spcPts val="0"/>
              </a:spcBef>
              <a:buNone/>
              <a:defRPr sz="800" b="1">
                <a:solidFill>
                  <a:schemeClr val="lt2"/>
                </a:solidFill>
                <a:latin typeface="Arial"/>
                <a:ea typeface="Arial"/>
                <a:cs typeface="Arial"/>
                <a:sym typeface="Arial"/>
              </a:defRPr>
            </a:lvl6pPr>
            <a:lvl7pPr marL="0" lvl="6" indent="0" algn="r">
              <a:spcBef>
                <a:spcPts val="0"/>
              </a:spcBef>
              <a:buNone/>
              <a:defRPr sz="800" b="1">
                <a:solidFill>
                  <a:schemeClr val="lt2"/>
                </a:solidFill>
                <a:latin typeface="Arial"/>
                <a:ea typeface="Arial"/>
                <a:cs typeface="Arial"/>
                <a:sym typeface="Arial"/>
              </a:defRPr>
            </a:lvl7pPr>
            <a:lvl8pPr marL="0" lvl="7" indent="0" algn="r">
              <a:spcBef>
                <a:spcPts val="0"/>
              </a:spcBef>
              <a:buNone/>
              <a:defRPr sz="800" b="1">
                <a:solidFill>
                  <a:schemeClr val="lt2"/>
                </a:solidFill>
                <a:latin typeface="Arial"/>
                <a:ea typeface="Arial"/>
                <a:cs typeface="Arial"/>
                <a:sym typeface="Arial"/>
              </a:defRPr>
            </a:lvl8pPr>
            <a:lvl9pPr marL="0" lvl="8" indent="0" algn="r">
              <a:spcBef>
                <a:spcPts val="0"/>
              </a:spcBef>
              <a:buNone/>
              <a:defRPr sz="8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35" name="Google Shape;135;p64"/>
          <p:cNvSpPr txBox="1">
            <a:spLocks noGrp="1"/>
          </p:cNvSpPr>
          <p:nvPr>
            <p:ph type="dt" idx="10"/>
          </p:nvPr>
        </p:nvSpPr>
        <p:spPr>
          <a:xfrm>
            <a:off x="6553200" y="6477000"/>
            <a:ext cx="19050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64"/>
          <p:cNvSpPr txBox="1">
            <a:spLocks noGrp="1"/>
          </p:cNvSpPr>
          <p:nvPr>
            <p:ph type="ftr" idx="11"/>
          </p:nvPr>
        </p:nvSpPr>
        <p:spPr>
          <a:xfrm>
            <a:off x="457200" y="64770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137"/>
        <p:cNvGrpSpPr/>
        <p:nvPr/>
      </p:nvGrpSpPr>
      <p:grpSpPr>
        <a:xfrm>
          <a:off x="0" y="0"/>
          <a:ext cx="0" cy="0"/>
          <a:chOff x="0" y="0"/>
          <a:chExt cx="0" cy="0"/>
        </a:xfrm>
      </p:grpSpPr>
      <p:sp>
        <p:nvSpPr>
          <p:cNvPr id="138" name="Google Shape;138;p65"/>
          <p:cNvSpPr txBox="1">
            <a:spLocks noGrp="1"/>
          </p:cNvSpPr>
          <p:nvPr>
            <p:ph type="title"/>
          </p:nvPr>
        </p:nvSpPr>
        <p:spPr>
          <a:xfrm>
            <a:off x="539750" y="1054100"/>
            <a:ext cx="7772400" cy="1143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5"/>
          <p:cNvSpPr txBox="1">
            <a:spLocks noGrp="1"/>
          </p:cNvSpPr>
          <p:nvPr>
            <p:ph type="body" idx="1"/>
          </p:nvPr>
        </p:nvSpPr>
        <p:spPr>
          <a:xfrm>
            <a:off x="539750" y="21209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1"/>
              </a:buClr>
              <a:buSzPts val="1800"/>
              <a:buChar char="🡪"/>
              <a:defRPr sz="1800"/>
            </a:lvl4pPr>
            <a:lvl5pPr marL="2286000" lvl="4" indent="-228600" algn="l">
              <a:spcBef>
                <a:spcPts val="360"/>
              </a:spcBef>
              <a:spcAft>
                <a:spcPts val="0"/>
              </a:spcAft>
              <a:buSzPts val="1400"/>
              <a:buNone/>
              <a:defRPr sz="1800"/>
            </a:lvl5pPr>
            <a:lvl6pPr marL="2743200" lvl="5" indent="-228600" algn="l">
              <a:spcBef>
                <a:spcPts val="360"/>
              </a:spcBef>
              <a:spcAft>
                <a:spcPts val="0"/>
              </a:spcAft>
              <a:buSzPts val="1400"/>
              <a:buNone/>
              <a:defRPr sz="1800"/>
            </a:lvl6pPr>
            <a:lvl7pPr marL="3200400" lvl="6" indent="-228600" algn="l">
              <a:spcBef>
                <a:spcPts val="360"/>
              </a:spcBef>
              <a:spcAft>
                <a:spcPts val="0"/>
              </a:spcAft>
              <a:buSzPts val="1400"/>
              <a:buNone/>
              <a:defRPr sz="1800"/>
            </a:lvl7pPr>
            <a:lvl8pPr marL="3657600" lvl="7" indent="-228600" algn="l">
              <a:spcBef>
                <a:spcPts val="360"/>
              </a:spcBef>
              <a:spcAft>
                <a:spcPts val="0"/>
              </a:spcAft>
              <a:buSzPts val="1400"/>
              <a:buNone/>
              <a:defRPr sz="1800"/>
            </a:lvl8pPr>
            <a:lvl9pPr marL="4114800" lvl="8" indent="-228600" algn="l">
              <a:spcBef>
                <a:spcPts val="360"/>
              </a:spcBef>
              <a:spcAft>
                <a:spcPts val="0"/>
              </a:spcAft>
              <a:buSzPts val="1400"/>
              <a:buNone/>
              <a:defRPr sz="1800"/>
            </a:lvl9pPr>
          </a:lstStyle>
          <a:p>
            <a:endParaRPr/>
          </a:p>
        </p:txBody>
      </p:sp>
      <p:sp>
        <p:nvSpPr>
          <p:cNvPr id="140" name="Google Shape;140;p65"/>
          <p:cNvSpPr txBox="1">
            <a:spLocks noGrp="1"/>
          </p:cNvSpPr>
          <p:nvPr>
            <p:ph type="body" idx="2"/>
          </p:nvPr>
        </p:nvSpPr>
        <p:spPr>
          <a:xfrm>
            <a:off x="4502150" y="21209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1"/>
              </a:buClr>
              <a:buSzPts val="1800"/>
              <a:buChar char="🡪"/>
              <a:defRPr sz="1800"/>
            </a:lvl4pPr>
            <a:lvl5pPr marL="2286000" lvl="4" indent="-228600" algn="l">
              <a:spcBef>
                <a:spcPts val="360"/>
              </a:spcBef>
              <a:spcAft>
                <a:spcPts val="0"/>
              </a:spcAft>
              <a:buSzPts val="1400"/>
              <a:buNone/>
              <a:defRPr sz="1800"/>
            </a:lvl5pPr>
            <a:lvl6pPr marL="2743200" lvl="5" indent="-228600" algn="l">
              <a:spcBef>
                <a:spcPts val="360"/>
              </a:spcBef>
              <a:spcAft>
                <a:spcPts val="0"/>
              </a:spcAft>
              <a:buSzPts val="1400"/>
              <a:buNone/>
              <a:defRPr sz="1800"/>
            </a:lvl6pPr>
            <a:lvl7pPr marL="3200400" lvl="6" indent="-228600" algn="l">
              <a:spcBef>
                <a:spcPts val="360"/>
              </a:spcBef>
              <a:spcAft>
                <a:spcPts val="0"/>
              </a:spcAft>
              <a:buSzPts val="1400"/>
              <a:buNone/>
              <a:defRPr sz="1800"/>
            </a:lvl7pPr>
            <a:lvl8pPr marL="3657600" lvl="7" indent="-228600" algn="l">
              <a:spcBef>
                <a:spcPts val="360"/>
              </a:spcBef>
              <a:spcAft>
                <a:spcPts val="0"/>
              </a:spcAft>
              <a:buSzPts val="1400"/>
              <a:buNone/>
              <a:defRPr sz="1800"/>
            </a:lvl8pPr>
            <a:lvl9pPr marL="4114800" lvl="8" indent="-228600" algn="l">
              <a:spcBef>
                <a:spcPts val="360"/>
              </a:spcBef>
              <a:spcAft>
                <a:spcPts val="0"/>
              </a:spcAft>
              <a:buSzPts val="1400"/>
              <a:buNone/>
              <a:defRPr sz="1800"/>
            </a:lvl9pPr>
          </a:lstStyle>
          <a:p>
            <a:endParaRPr/>
          </a:p>
        </p:txBody>
      </p:sp>
      <p:sp>
        <p:nvSpPr>
          <p:cNvPr id="141" name="Google Shape;141;p65"/>
          <p:cNvSpPr txBox="1">
            <a:spLocks noGrp="1"/>
          </p:cNvSpPr>
          <p:nvPr>
            <p:ph type="sldNum" idx="12"/>
          </p:nvPr>
        </p:nvSpPr>
        <p:spPr>
          <a:xfrm>
            <a:off x="8229600" y="6477000"/>
            <a:ext cx="685800" cy="2286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800" b="1">
                <a:solidFill>
                  <a:schemeClr val="lt2"/>
                </a:solidFill>
                <a:latin typeface="Arial"/>
                <a:ea typeface="Arial"/>
                <a:cs typeface="Arial"/>
                <a:sym typeface="Arial"/>
              </a:defRPr>
            </a:lvl1pPr>
            <a:lvl2pPr marL="0" lvl="1" indent="0" algn="r">
              <a:spcBef>
                <a:spcPts val="0"/>
              </a:spcBef>
              <a:buNone/>
              <a:defRPr sz="800" b="1">
                <a:solidFill>
                  <a:schemeClr val="lt2"/>
                </a:solidFill>
                <a:latin typeface="Arial"/>
                <a:ea typeface="Arial"/>
                <a:cs typeface="Arial"/>
                <a:sym typeface="Arial"/>
              </a:defRPr>
            </a:lvl2pPr>
            <a:lvl3pPr marL="0" lvl="2" indent="0" algn="r">
              <a:spcBef>
                <a:spcPts val="0"/>
              </a:spcBef>
              <a:buNone/>
              <a:defRPr sz="800" b="1">
                <a:solidFill>
                  <a:schemeClr val="lt2"/>
                </a:solidFill>
                <a:latin typeface="Arial"/>
                <a:ea typeface="Arial"/>
                <a:cs typeface="Arial"/>
                <a:sym typeface="Arial"/>
              </a:defRPr>
            </a:lvl3pPr>
            <a:lvl4pPr marL="0" lvl="3" indent="0" algn="r">
              <a:spcBef>
                <a:spcPts val="0"/>
              </a:spcBef>
              <a:buNone/>
              <a:defRPr sz="800" b="1">
                <a:solidFill>
                  <a:schemeClr val="lt2"/>
                </a:solidFill>
                <a:latin typeface="Arial"/>
                <a:ea typeface="Arial"/>
                <a:cs typeface="Arial"/>
                <a:sym typeface="Arial"/>
              </a:defRPr>
            </a:lvl4pPr>
            <a:lvl5pPr marL="0" lvl="4" indent="0" algn="r">
              <a:spcBef>
                <a:spcPts val="0"/>
              </a:spcBef>
              <a:buNone/>
              <a:defRPr sz="800" b="1">
                <a:solidFill>
                  <a:schemeClr val="lt2"/>
                </a:solidFill>
                <a:latin typeface="Arial"/>
                <a:ea typeface="Arial"/>
                <a:cs typeface="Arial"/>
                <a:sym typeface="Arial"/>
              </a:defRPr>
            </a:lvl5pPr>
            <a:lvl6pPr marL="0" lvl="5" indent="0" algn="r">
              <a:spcBef>
                <a:spcPts val="0"/>
              </a:spcBef>
              <a:buNone/>
              <a:defRPr sz="800" b="1">
                <a:solidFill>
                  <a:schemeClr val="lt2"/>
                </a:solidFill>
                <a:latin typeface="Arial"/>
                <a:ea typeface="Arial"/>
                <a:cs typeface="Arial"/>
                <a:sym typeface="Arial"/>
              </a:defRPr>
            </a:lvl6pPr>
            <a:lvl7pPr marL="0" lvl="6" indent="0" algn="r">
              <a:spcBef>
                <a:spcPts val="0"/>
              </a:spcBef>
              <a:buNone/>
              <a:defRPr sz="800" b="1">
                <a:solidFill>
                  <a:schemeClr val="lt2"/>
                </a:solidFill>
                <a:latin typeface="Arial"/>
                <a:ea typeface="Arial"/>
                <a:cs typeface="Arial"/>
                <a:sym typeface="Arial"/>
              </a:defRPr>
            </a:lvl7pPr>
            <a:lvl8pPr marL="0" lvl="7" indent="0" algn="r">
              <a:spcBef>
                <a:spcPts val="0"/>
              </a:spcBef>
              <a:buNone/>
              <a:defRPr sz="800" b="1">
                <a:solidFill>
                  <a:schemeClr val="lt2"/>
                </a:solidFill>
                <a:latin typeface="Arial"/>
                <a:ea typeface="Arial"/>
                <a:cs typeface="Arial"/>
                <a:sym typeface="Arial"/>
              </a:defRPr>
            </a:lvl8pPr>
            <a:lvl9pPr marL="0" lvl="8" indent="0" algn="r">
              <a:spcBef>
                <a:spcPts val="0"/>
              </a:spcBef>
              <a:buNone/>
              <a:defRPr sz="8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42" name="Google Shape;142;p65"/>
          <p:cNvSpPr txBox="1">
            <a:spLocks noGrp="1"/>
          </p:cNvSpPr>
          <p:nvPr>
            <p:ph type="dt" idx="10"/>
          </p:nvPr>
        </p:nvSpPr>
        <p:spPr>
          <a:xfrm>
            <a:off x="6553200" y="6477000"/>
            <a:ext cx="19050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65"/>
          <p:cNvSpPr txBox="1">
            <a:spLocks noGrp="1"/>
          </p:cNvSpPr>
          <p:nvPr>
            <p:ph type="ftr" idx="11"/>
          </p:nvPr>
        </p:nvSpPr>
        <p:spPr>
          <a:xfrm>
            <a:off x="457200" y="64770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144"/>
        <p:cNvGrpSpPr/>
        <p:nvPr/>
      </p:nvGrpSpPr>
      <p:grpSpPr>
        <a:xfrm>
          <a:off x="0" y="0"/>
          <a:ext cx="0" cy="0"/>
          <a:chOff x="0" y="0"/>
          <a:chExt cx="0" cy="0"/>
        </a:xfrm>
      </p:grpSpPr>
      <p:sp>
        <p:nvSpPr>
          <p:cNvPr id="145" name="Google Shape;145;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47" name="Google Shape;147;p6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1"/>
              </a:buClr>
              <a:buSzPts val="1600"/>
              <a:buChar char="🡪"/>
              <a:defRPr sz="1600"/>
            </a:lvl4pPr>
            <a:lvl5pPr marL="2286000" lvl="4" indent="-228600" algn="l">
              <a:spcBef>
                <a:spcPts val="320"/>
              </a:spcBef>
              <a:spcAft>
                <a:spcPts val="0"/>
              </a:spcAft>
              <a:buSzPts val="1400"/>
              <a:buNone/>
              <a:defRPr sz="1600"/>
            </a:lvl5pPr>
            <a:lvl6pPr marL="2743200" lvl="5" indent="-228600" algn="l">
              <a:spcBef>
                <a:spcPts val="320"/>
              </a:spcBef>
              <a:spcAft>
                <a:spcPts val="0"/>
              </a:spcAft>
              <a:buSzPts val="1400"/>
              <a:buNone/>
              <a:defRPr sz="1600"/>
            </a:lvl6pPr>
            <a:lvl7pPr marL="3200400" lvl="6" indent="-228600" algn="l">
              <a:spcBef>
                <a:spcPts val="320"/>
              </a:spcBef>
              <a:spcAft>
                <a:spcPts val="0"/>
              </a:spcAft>
              <a:buSzPts val="1400"/>
              <a:buNone/>
              <a:defRPr sz="1600"/>
            </a:lvl7pPr>
            <a:lvl8pPr marL="3657600" lvl="7" indent="-228600" algn="l">
              <a:spcBef>
                <a:spcPts val="320"/>
              </a:spcBef>
              <a:spcAft>
                <a:spcPts val="0"/>
              </a:spcAft>
              <a:buSzPts val="1400"/>
              <a:buNone/>
              <a:defRPr sz="1600"/>
            </a:lvl8pPr>
            <a:lvl9pPr marL="4114800" lvl="8" indent="-228600" algn="l">
              <a:spcBef>
                <a:spcPts val="320"/>
              </a:spcBef>
              <a:spcAft>
                <a:spcPts val="0"/>
              </a:spcAft>
              <a:buSzPts val="1400"/>
              <a:buNone/>
              <a:defRPr sz="1600"/>
            </a:lvl9pPr>
          </a:lstStyle>
          <a:p>
            <a:endParaRPr/>
          </a:p>
        </p:txBody>
      </p:sp>
      <p:sp>
        <p:nvSpPr>
          <p:cNvPr id="148" name="Google Shape;148;p6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49" name="Google Shape;149;p6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1"/>
              </a:buClr>
              <a:buSzPts val="1600"/>
              <a:buChar char="🡪"/>
              <a:defRPr sz="1600"/>
            </a:lvl4pPr>
            <a:lvl5pPr marL="2286000" lvl="4" indent="-228600" algn="l">
              <a:spcBef>
                <a:spcPts val="320"/>
              </a:spcBef>
              <a:spcAft>
                <a:spcPts val="0"/>
              </a:spcAft>
              <a:buSzPts val="1400"/>
              <a:buNone/>
              <a:defRPr sz="1600"/>
            </a:lvl5pPr>
            <a:lvl6pPr marL="2743200" lvl="5" indent="-228600" algn="l">
              <a:spcBef>
                <a:spcPts val="320"/>
              </a:spcBef>
              <a:spcAft>
                <a:spcPts val="0"/>
              </a:spcAft>
              <a:buSzPts val="1400"/>
              <a:buNone/>
              <a:defRPr sz="1600"/>
            </a:lvl6pPr>
            <a:lvl7pPr marL="3200400" lvl="6" indent="-228600" algn="l">
              <a:spcBef>
                <a:spcPts val="320"/>
              </a:spcBef>
              <a:spcAft>
                <a:spcPts val="0"/>
              </a:spcAft>
              <a:buSzPts val="1400"/>
              <a:buNone/>
              <a:defRPr sz="1600"/>
            </a:lvl7pPr>
            <a:lvl8pPr marL="3657600" lvl="7" indent="-228600" algn="l">
              <a:spcBef>
                <a:spcPts val="320"/>
              </a:spcBef>
              <a:spcAft>
                <a:spcPts val="0"/>
              </a:spcAft>
              <a:buSzPts val="1400"/>
              <a:buNone/>
              <a:defRPr sz="1600"/>
            </a:lvl8pPr>
            <a:lvl9pPr marL="4114800" lvl="8" indent="-228600" algn="l">
              <a:spcBef>
                <a:spcPts val="320"/>
              </a:spcBef>
              <a:spcAft>
                <a:spcPts val="0"/>
              </a:spcAft>
              <a:buSzPts val="1400"/>
              <a:buNone/>
              <a:defRPr sz="1600"/>
            </a:lvl9pPr>
          </a:lstStyle>
          <a:p>
            <a:endParaRPr/>
          </a:p>
        </p:txBody>
      </p:sp>
      <p:sp>
        <p:nvSpPr>
          <p:cNvPr id="150" name="Google Shape;150;p66"/>
          <p:cNvSpPr txBox="1">
            <a:spLocks noGrp="1"/>
          </p:cNvSpPr>
          <p:nvPr>
            <p:ph type="sldNum" idx="12"/>
          </p:nvPr>
        </p:nvSpPr>
        <p:spPr>
          <a:xfrm>
            <a:off x="8229600" y="6477000"/>
            <a:ext cx="685800" cy="2286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800" b="1">
                <a:solidFill>
                  <a:schemeClr val="lt2"/>
                </a:solidFill>
                <a:latin typeface="Arial"/>
                <a:ea typeface="Arial"/>
                <a:cs typeface="Arial"/>
                <a:sym typeface="Arial"/>
              </a:defRPr>
            </a:lvl1pPr>
            <a:lvl2pPr marL="0" lvl="1" indent="0" algn="r">
              <a:spcBef>
                <a:spcPts val="0"/>
              </a:spcBef>
              <a:buNone/>
              <a:defRPr sz="800" b="1">
                <a:solidFill>
                  <a:schemeClr val="lt2"/>
                </a:solidFill>
                <a:latin typeface="Arial"/>
                <a:ea typeface="Arial"/>
                <a:cs typeface="Arial"/>
                <a:sym typeface="Arial"/>
              </a:defRPr>
            </a:lvl2pPr>
            <a:lvl3pPr marL="0" lvl="2" indent="0" algn="r">
              <a:spcBef>
                <a:spcPts val="0"/>
              </a:spcBef>
              <a:buNone/>
              <a:defRPr sz="800" b="1">
                <a:solidFill>
                  <a:schemeClr val="lt2"/>
                </a:solidFill>
                <a:latin typeface="Arial"/>
                <a:ea typeface="Arial"/>
                <a:cs typeface="Arial"/>
                <a:sym typeface="Arial"/>
              </a:defRPr>
            </a:lvl3pPr>
            <a:lvl4pPr marL="0" lvl="3" indent="0" algn="r">
              <a:spcBef>
                <a:spcPts val="0"/>
              </a:spcBef>
              <a:buNone/>
              <a:defRPr sz="800" b="1">
                <a:solidFill>
                  <a:schemeClr val="lt2"/>
                </a:solidFill>
                <a:latin typeface="Arial"/>
                <a:ea typeface="Arial"/>
                <a:cs typeface="Arial"/>
                <a:sym typeface="Arial"/>
              </a:defRPr>
            </a:lvl4pPr>
            <a:lvl5pPr marL="0" lvl="4" indent="0" algn="r">
              <a:spcBef>
                <a:spcPts val="0"/>
              </a:spcBef>
              <a:buNone/>
              <a:defRPr sz="800" b="1">
                <a:solidFill>
                  <a:schemeClr val="lt2"/>
                </a:solidFill>
                <a:latin typeface="Arial"/>
                <a:ea typeface="Arial"/>
                <a:cs typeface="Arial"/>
                <a:sym typeface="Arial"/>
              </a:defRPr>
            </a:lvl5pPr>
            <a:lvl6pPr marL="0" lvl="5" indent="0" algn="r">
              <a:spcBef>
                <a:spcPts val="0"/>
              </a:spcBef>
              <a:buNone/>
              <a:defRPr sz="800" b="1">
                <a:solidFill>
                  <a:schemeClr val="lt2"/>
                </a:solidFill>
                <a:latin typeface="Arial"/>
                <a:ea typeface="Arial"/>
                <a:cs typeface="Arial"/>
                <a:sym typeface="Arial"/>
              </a:defRPr>
            </a:lvl6pPr>
            <a:lvl7pPr marL="0" lvl="6" indent="0" algn="r">
              <a:spcBef>
                <a:spcPts val="0"/>
              </a:spcBef>
              <a:buNone/>
              <a:defRPr sz="800" b="1">
                <a:solidFill>
                  <a:schemeClr val="lt2"/>
                </a:solidFill>
                <a:latin typeface="Arial"/>
                <a:ea typeface="Arial"/>
                <a:cs typeface="Arial"/>
                <a:sym typeface="Arial"/>
              </a:defRPr>
            </a:lvl7pPr>
            <a:lvl8pPr marL="0" lvl="7" indent="0" algn="r">
              <a:spcBef>
                <a:spcPts val="0"/>
              </a:spcBef>
              <a:buNone/>
              <a:defRPr sz="800" b="1">
                <a:solidFill>
                  <a:schemeClr val="lt2"/>
                </a:solidFill>
                <a:latin typeface="Arial"/>
                <a:ea typeface="Arial"/>
                <a:cs typeface="Arial"/>
                <a:sym typeface="Arial"/>
              </a:defRPr>
            </a:lvl8pPr>
            <a:lvl9pPr marL="0" lvl="8" indent="0" algn="r">
              <a:spcBef>
                <a:spcPts val="0"/>
              </a:spcBef>
              <a:buNone/>
              <a:defRPr sz="8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51" name="Google Shape;151;p66"/>
          <p:cNvSpPr txBox="1">
            <a:spLocks noGrp="1"/>
          </p:cNvSpPr>
          <p:nvPr>
            <p:ph type="dt" idx="10"/>
          </p:nvPr>
        </p:nvSpPr>
        <p:spPr>
          <a:xfrm>
            <a:off x="6553200" y="6477000"/>
            <a:ext cx="19050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6"/>
          <p:cNvSpPr txBox="1">
            <a:spLocks noGrp="1"/>
          </p:cNvSpPr>
          <p:nvPr>
            <p:ph type="ftr" idx="11"/>
          </p:nvPr>
        </p:nvSpPr>
        <p:spPr>
          <a:xfrm>
            <a:off x="457200" y="64770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innehåll och bild">
  <p:cSld name="Rubrik, innehåll och bild">
    <p:spTree>
      <p:nvGrpSpPr>
        <p:cNvPr id="1" name="Shape 26"/>
        <p:cNvGrpSpPr/>
        <p:nvPr/>
      </p:nvGrpSpPr>
      <p:grpSpPr>
        <a:xfrm>
          <a:off x="0" y="0"/>
          <a:ext cx="0" cy="0"/>
          <a:chOff x="0" y="0"/>
          <a:chExt cx="0" cy="0"/>
        </a:xfrm>
      </p:grpSpPr>
      <p:sp>
        <p:nvSpPr>
          <p:cNvPr id="27" name="Google Shape;27;p36"/>
          <p:cNvSpPr txBox="1">
            <a:spLocks noGrp="1"/>
          </p:cNvSpPr>
          <p:nvPr>
            <p:ph type="body" idx="1"/>
          </p:nvPr>
        </p:nvSpPr>
        <p:spPr>
          <a:xfrm>
            <a:off x="395287" y="2168523"/>
            <a:ext cx="5148263" cy="4108049"/>
          </a:xfrm>
          <a:prstGeom prst="rect">
            <a:avLst/>
          </a:prstGeom>
          <a:noFill/>
          <a:ln>
            <a:noFill/>
          </a:ln>
        </p:spPr>
        <p:txBody>
          <a:bodyPr spcFirstLastPara="1" wrap="square" lIns="0" tIns="0" rIns="0" bIns="0" anchor="t" anchorCtr="0">
            <a:normAutofit/>
          </a:bodyPr>
          <a:lstStyle>
            <a:lvl1pPr marL="457200" lvl="0" indent="-342900" algn="l">
              <a:lnSpc>
                <a:spcPct val="110000"/>
              </a:lnSpc>
              <a:spcBef>
                <a:spcPts val="900"/>
              </a:spcBef>
              <a:spcAft>
                <a:spcPts val="0"/>
              </a:spcAft>
              <a:buSzPts val="1800"/>
              <a:buChar char="▪"/>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6"/>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6"/>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6"/>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31" name="Google Shape;31;p36"/>
          <p:cNvSpPr>
            <a:spLocks noGrp="1"/>
          </p:cNvSpPr>
          <p:nvPr>
            <p:ph type="pic" idx="2"/>
          </p:nvPr>
        </p:nvSpPr>
        <p:spPr>
          <a:xfrm>
            <a:off x="5759450" y="2168497"/>
            <a:ext cx="2989263" cy="4108049"/>
          </a:xfrm>
          <a:prstGeom prst="rect">
            <a:avLst/>
          </a:prstGeom>
          <a:noFill/>
          <a:ln>
            <a:noFill/>
          </a:ln>
        </p:spPr>
      </p:sp>
      <p:sp>
        <p:nvSpPr>
          <p:cNvPr id="32" name="Google Shape;32;p36"/>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6"/>
          <p:cNvSpPr txBox="1">
            <a:spLocks noGrp="1"/>
          </p:cNvSpPr>
          <p:nvPr>
            <p:ph type="body" idx="3"/>
          </p:nvPr>
        </p:nvSpPr>
        <p:spPr>
          <a:xfrm>
            <a:off x="5693615" y="5938713"/>
            <a:ext cx="2989263" cy="265112"/>
          </a:xfrm>
          <a:prstGeom prst="rect">
            <a:avLst/>
          </a:prstGeom>
          <a:noFill/>
          <a:ln>
            <a:noFill/>
          </a:ln>
        </p:spPr>
        <p:txBody>
          <a:bodyPr spcFirstLastPara="1" wrap="square" lIns="0" tIns="0" rIns="0" bIns="0" anchor="b" anchorCtr="0">
            <a:normAutofit/>
          </a:bodyPr>
          <a:lstStyle>
            <a:lvl1pPr marL="457200" lvl="0" indent="-228600" algn="r">
              <a:lnSpc>
                <a:spcPct val="110000"/>
              </a:lnSpc>
              <a:spcBef>
                <a:spcPts val="900"/>
              </a:spcBef>
              <a:spcAft>
                <a:spcPts val="0"/>
              </a:spcAft>
              <a:buSzPts val="700"/>
              <a:buNone/>
              <a:defRPr sz="700"/>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153"/>
        <p:cNvGrpSpPr/>
        <p:nvPr/>
      </p:nvGrpSpPr>
      <p:grpSpPr>
        <a:xfrm>
          <a:off x="0" y="0"/>
          <a:ext cx="0" cy="0"/>
          <a:chOff x="0" y="0"/>
          <a:chExt cx="0" cy="0"/>
        </a:xfrm>
      </p:grpSpPr>
      <p:sp>
        <p:nvSpPr>
          <p:cNvPr id="154" name="Google Shape;154;p67"/>
          <p:cNvSpPr txBox="1">
            <a:spLocks noGrp="1"/>
          </p:cNvSpPr>
          <p:nvPr>
            <p:ph type="title"/>
          </p:nvPr>
        </p:nvSpPr>
        <p:spPr>
          <a:xfrm>
            <a:off x="539750" y="1054100"/>
            <a:ext cx="7772400" cy="1143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67"/>
          <p:cNvSpPr txBox="1">
            <a:spLocks noGrp="1"/>
          </p:cNvSpPr>
          <p:nvPr>
            <p:ph type="sldNum" idx="12"/>
          </p:nvPr>
        </p:nvSpPr>
        <p:spPr>
          <a:xfrm>
            <a:off x="8229600" y="6477000"/>
            <a:ext cx="685800" cy="2286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800" b="1">
                <a:solidFill>
                  <a:schemeClr val="lt2"/>
                </a:solidFill>
                <a:latin typeface="Arial"/>
                <a:ea typeface="Arial"/>
                <a:cs typeface="Arial"/>
                <a:sym typeface="Arial"/>
              </a:defRPr>
            </a:lvl1pPr>
            <a:lvl2pPr marL="0" lvl="1" indent="0" algn="r">
              <a:spcBef>
                <a:spcPts val="0"/>
              </a:spcBef>
              <a:buNone/>
              <a:defRPr sz="800" b="1">
                <a:solidFill>
                  <a:schemeClr val="lt2"/>
                </a:solidFill>
                <a:latin typeface="Arial"/>
                <a:ea typeface="Arial"/>
                <a:cs typeface="Arial"/>
                <a:sym typeface="Arial"/>
              </a:defRPr>
            </a:lvl2pPr>
            <a:lvl3pPr marL="0" lvl="2" indent="0" algn="r">
              <a:spcBef>
                <a:spcPts val="0"/>
              </a:spcBef>
              <a:buNone/>
              <a:defRPr sz="800" b="1">
                <a:solidFill>
                  <a:schemeClr val="lt2"/>
                </a:solidFill>
                <a:latin typeface="Arial"/>
                <a:ea typeface="Arial"/>
                <a:cs typeface="Arial"/>
                <a:sym typeface="Arial"/>
              </a:defRPr>
            </a:lvl3pPr>
            <a:lvl4pPr marL="0" lvl="3" indent="0" algn="r">
              <a:spcBef>
                <a:spcPts val="0"/>
              </a:spcBef>
              <a:buNone/>
              <a:defRPr sz="800" b="1">
                <a:solidFill>
                  <a:schemeClr val="lt2"/>
                </a:solidFill>
                <a:latin typeface="Arial"/>
                <a:ea typeface="Arial"/>
                <a:cs typeface="Arial"/>
                <a:sym typeface="Arial"/>
              </a:defRPr>
            </a:lvl4pPr>
            <a:lvl5pPr marL="0" lvl="4" indent="0" algn="r">
              <a:spcBef>
                <a:spcPts val="0"/>
              </a:spcBef>
              <a:buNone/>
              <a:defRPr sz="800" b="1">
                <a:solidFill>
                  <a:schemeClr val="lt2"/>
                </a:solidFill>
                <a:latin typeface="Arial"/>
                <a:ea typeface="Arial"/>
                <a:cs typeface="Arial"/>
                <a:sym typeface="Arial"/>
              </a:defRPr>
            </a:lvl5pPr>
            <a:lvl6pPr marL="0" lvl="5" indent="0" algn="r">
              <a:spcBef>
                <a:spcPts val="0"/>
              </a:spcBef>
              <a:buNone/>
              <a:defRPr sz="800" b="1">
                <a:solidFill>
                  <a:schemeClr val="lt2"/>
                </a:solidFill>
                <a:latin typeface="Arial"/>
                <a:ea typeface="Arial"/>
                <a:cs typeface="Arial"/>
                <a:sym typeface="Arial"/>
              </a:defRPr>
            </a:lvl6pPr>
            <a:lvl7pPr marL="0" lvl="6" indent="0" algn="r">
              <a:spcBef>
                <a:spcPts val="0"/>
              </a:spcBef>
              <a:buNone/>
              <a:defRPr sz="800" b="1">
                <a:solidFill>
                  <a:schemeClr val="lt2"/>
                </a:solidFill>
                <a:latin typeface="Arial"/>
                <a:ea typeface="Arial"/>
                <a:cs typeface="Arial"/>
                <a:sym typeface="Arial"/>
              </a:defRPr>
            </a:lvl7pPr>
            <a:lvl8pPr marL="0" lvl="7" indent="0" algn="r">
              <a:spcBef>
                <a:spcPts val="0"/>
              </a:spcBef>
              <a:buNone/>
              <a:defRPr sz="800" b="1">
                <a:solidFill>
                  <a:schemeClr val="lt2"/>
                </a:solidFill>
                <a:latin typeface="Arial"/>
                <a:ea typeface="Arial"/>
                <a:cs typeface="Arial"/>
                <a:sym typeface="Arial"/>
              </a:defRPr>
            </a:lvl8pPr>
            <a:lvl9pPr marL="0" lvl="8" indent="0" algn="r">
              <a:spcBef>
                <a:spcPts val="0"/>
              </a:spcBef>
              <a:buNone/>
              <a:defRPr sz="8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56" name="Google Shape;156;p67"/>
          <p:cNvSpPr txBox="1">
            <a:spLocks noGrp="1"/>
          </p:cNvSpPr>
          <p:nvPr>
            <p:ph type="dt" idx="10"/>
          </p:nvPr>
        </p:nvSpPr>
        <p:spPr>
          <a:xfrm>
            <a:off x="6553200" y="6477000"/>
            <a:ext cx="19050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7"/>
          <p:cNvSpPr txBox="1">
            <a:spLocks noGrp="1"/>
          </p:cNvSpPr>
          <p:nvPr>
            <p:ph type="ftr" idx="11"/>
          </p:nvPr>
        </p:nvSpPr>
        <p:spPr>
          <a:xfrm>
            <a:off x="457200" y="64770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158"/>
        <p:cNvGrpSpPr/>
        <p:nvPr/>
      </p:nvGrpSpPr>
      <p:grpSpPr>
        <a:xfrm>
          <a:off x="0" y="0"/>
          <a:ext cx="0" cy="0"/>
          <a:chOff x="0" y="0"/>
          <a:chExt cx="0" cy="0"/>
        </a:xfrm>
      </p:grpSpPr>
      <p:sp>
        <p:nvSpPr>
          <p:cNvPr id="159" name="Google Shape;159;p68"/>
          <p:cNvSpPr txBox="1">
            <a:spLocks noGrp="1"/>
          </p:cNvSpPr>
          <p:nvPr>
            <p:ph type="sldNum" idx="12"/>
          </p:nvPr>
        </p:nvSpPr>
        <p:spPr>
          <a:xfrm>
            <a:off x="8229600" y="6477000"/>
            <a:ext cx="685800" cy="2286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800" b="1">
                <a:solidFill>
                  <a:schemeClr val="lt2"/>
                </a:solidFill>
                <a:latin typeface="Arial"/>
                <a:ea typeface="Arial"/>
                <a:cs typeface="Arial"/>
                <a:sym typeface="Arial"/>
              </a:defRPr>
            </a:lvl1pPr>
            <a:lvl2pPr marL="0" lvl="1" indent="0" algn="r">
              <a:spcBef>
                <a:spcPts val="0"/>
              </a:spcBef>
              <a:buNone/>
              <a:defRPr sz="800" b="1">
                <a:solidFill>
                  <a:schemeClr val="lt2"/>
                </a:solidFill>
                <a:latin typeface="Arial"/>
                <a:ea typeface="Arial"/>
                <a:cs typeface="Arial"/>
                <a:sym typeface="Arial"/>
              </a:defRPr>
            </a:lvl2pPr>
            <a:lvl3pPr marL="0" lvl="2" indent="0" algn="r">
              <a:spcBef>
                <a:spcPts val="0"/>
              </a:spcBef>
              <a:buNone/>
              <a:defRPr sz="800" b="1">
                <a:solidFill>
                  <a:schemeClr val="lt2"/>
                </a:solidFill>
                <a:latin typeface="Arial"/>
                <a:ea typeface="Arial"/>
                <a:cs typeface="Arial"/>
                <a:sym typeface="Arial"/>
              </a:defRPr>
            </a:lvl3pPr>
            <a:lvl4pPr marL="0" lvl="3" indent="0" algn="r">
              <a:spcBef>
                <a:spcPts val="0"/>
              </a:spcBef>
              <a:buNone/>
              <a:defRPr sz="800" b="1">
                <a:solidFill>
                  <a:schemeClr val="lt2"/>
                </a:solidFill>
                <a:latin typeface="Arial"/>
                <a:ea typeface="Arial"/>
                <a:cs typeface="Arial"/>
                <a:sym typeface="Arial"/>
              </a:defRPr>
            </a:lvl4pPr>
            <a:lvl5pPr marL="0" lvl="4" indent="0" algn="r">
              <a:spcBef>
                <a:spcPts val="0"/>
              </a:spcBef>
              <a:buNone/>
              <a:defRPr sz="800" b="1">
                <a:solidFill>
                  <a:schemeClr val="lt2"/>
                </a:solidFill>
                <a:latin typeface="Arial"/>
                <a:ea typeface="Arial"/>
                <a:cs typeface="Arial"/>
                <a:sym typeface="Arial"/>
              </a:defRPr>
            </a:lvl5pPr>
            <a:lvl6pPr marL="0" lvl="5" indent="0" algn="r">
              <a:spcBef>
                <a:spcPts val="0"/>
              </a:spcBef>
              <a:buNone/>
              <a:defRPr sz="800" b="1">
                <a:solidFill>
                  <a:schemeClr val="lt2"/>
                </a:solidFill>
                <a:latin typeface="Arial"/>
                <a:ea typeface="Arial"/>
                <a:cs typeface="Arial"/>
                <a:sym typeface="Arial"/>
              </a:defRPr>
            </a:lvl6pPr>
            <a:lvl7pPr marL="0" lvl="6" indent="0" algn="r">
              <a:spcBef>
                <a:spcPts val="0"/>
              </a:spcBef>
              <a:buNone/>
              <a:defRPr sz="800" b="1">
                <a:solidFill>
                  <a:schemeClr val="lt2"/>
                </a:solidFill>
                <a:latin typeface="Arial"/>
                <a:ea typeface="Arial"/>
                <a:cs typeface="Arial"/>
                <a:sym typeface="Arial"/>
              </a:defRPr>
            </a:lvl7pPr>
            <a:lvl8pPr marL="0" lvl="7" indent="0" algn="r">
              <a:spcBef>
                <a:spcPts val="0"/>
              </a:spcBef>
              <a:buNone/>
              <a:defRPr sz="800" b="1">
                <a:solidFill>
                  <a:schemeClr val="lt2"/>
                </a:solidFill>
                <a:latin typeface="Arial"/>
                <a:ea typeface="Arial"/>
                <a:cs typeface="Arial"/>
                <a:sym typeface="Arial"/>
              </a:defRPr>
            </a:lvl8pPr>
            <a:lvl9pPr marL="0" lvl="8" indent="0" algn="r">
              <a:spcBef>
                <a:spcPts val="0"/>
              </a:spcBef>
              <a:buNone/>
              <a:defRPr sz="8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60" name="Google Shape;160;p68"/>
          <p:cNvSpPr txBox="1">
            <a:spLocks noGrp="1"/>
          </p:cNvSpPr>
          <p:nvPr>
            <p:ph type="dt" idx="10"/>
          </p:nvPr>
        </p:nvSpPr>
        <p:spPr>
          <a:xfrm>
            <a:off x="6553200" y="6477000"/>
            <a:ext cx="19050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68"/>
          <p:cNvSpPr txBox="1">
            <a:spLocks noGrp="1"/>
          </p:cNvSpPr>
          <p:nvPr>
            <p:ph type="ftr" idx="11"/>
          </p:nvPr>
        </p:nvSpPr>
        <p:spPr>
          <a:xfrm>
            <a:off x="457200" y="64770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162"/>
        <p:cNvGrpSpPr/>
        <p:nvPr/>
      </p:nvGrpSpPr>
      <p:grpSpPr>
        <a:xfrm>
          <a:off x="0" y="0"/>
          <a:ext cx="0" cy="0"/>
          <a:chOff x="0" y="0"/>
          <a:chExt cx="0" cy="0"/>
        </a:xfrm>
      </p:grpSpPr>
      <p:sp>
        <p:nvSpPr>
          <p:cNvPr id="163" name="Google Shape;163;p6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6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Clr>
                <a:schemeClr val="dk1"/>
              </a:buClr>
              <a:buSzPts val="2000"/>
              <a:buChar char="🡪"/>
              <a:defRPr sz="2000"/>
            </a:lvl4pPr>
            <a:lvl5pPr marL="2286000" lvl="4" indent="-228600" algn="l">
              <a:spcBef>
                <a:spcPts val="400"/>
              </a:spcBef>
              <a:spcAft>
                <a:spcPts val="0"/>
              </a:spcAft>
              <a:buSzPts val="1400"/>
              <a:buNone/>
              <a:defRPr sz="2000"/>
            </a:lvl5pPr>
            <a:lvl6pPr marL="2743200" lvl="5" indent="-228600" algn="l">
              <a:spcBef>
                <a:spcPts val="400"/>
              </a:spcBef>
              <a:spcAft>
                <a:spcPts val="0"/>
              </a:spcAft>
              <a:buSzPts val="1400"/>
              <a:buNone/>
              <a:defRPr sz="2000"/>
            </a:lvl6pPr>
            <a:lvl7pPr marL="3200400" lvl="6" indent="-228600" algn="l">
              <a:spcBef>
                <a:spcPts val="400"/>
              </a:spcBef>
              <a:spcAft>
                <a:spcPts val="0"/>
              </a:spcAft>
              <a:buSzPts val="1400"/>
              <a:buNone/>
              <a:defRPr sz="2000"/>
            </a:lvl7pPr>
            <a:lvl8pPr marL="3657600" lvl="7" indent="-228600" algn="l">
              <a:spcBef>
                <a:spcPts val="400"/>
              </a:spcBef>
              <a:spcAft>
                <a:spcPts val="0"/>
              </a:spcAft>
              <a:buSzPts val="1400"/>
              <a:buNone/>
              <a:defRPr sz="2000"/>
            </a:lvl8pPr>
            <a:lvl9pPr marL="4114800" lvl="8" indent="-228600" algn="l">
              <a:spcBef>
                <a:spcPts val="400"/>
              </a:spcBef>
              <a:spcAft>
                <a:spcPts val="0"/>
              </a:spcAft>
              <a:buSzPts val="1400"/>
              <a:buNone/>
              <a:defRPr sz="2000"/>
            </a:lvl9pPr>
          </a:lstStyle>
          <a:p>
            <a:endParaRPr/>
          </a:p>
        </p:txBody>
      </p:sp>
      <p:sp>
        <p:nvSpPr>
          <p:cNvPr id="165" name="Google Shape;165;p6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66" name="Google Shape;166;p69"/>
          <p:cNvSpPr txBox="1">
            <a:spLocks noGrp="1"/>
          </p:cNvSpPr>
          <p:nvPr>
            <p:ph type="sldNum" idx="12"/>
          </p:nvPr>
        </p:nvSpPr>
        <p:spPr>
          <a:xfrm>
            <a:off x="8229600" y="6477000"/>
            <a:ext cx="685800" cy="2286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800" b="1">
                <a:solidFill>
                  <a:schemeClr val="lt2"/>
                </a:solidFill>
                <a:latin typeface="Arial"/>
                <a:ea typeface="Arial"/>
                <a:cs typeface="Arial"/>
                <a:sym typeface="Arial"/>
              </a:defRPr>
            </a:lvl1pPr>
            <a:lvl2pPr marL="0" lvl="1" indent="0" algn="r">
              <a:spcBef>
                <a:spcPts val="0"/>
              </a:spcBef>
              <a:buNone/>
              <a:defRPr sz="800" b="1">
                <a:solidFill>
                  <a:schemeClr val="lt2"/>
                </a:solidFill>
                <a:latin typeface="Arial"/>
                <a:ea typeface="Arial"/>
                <a:cs typeface="Arial"/>
                <a:sym typeface="Arial"/>
              </a:defRPr>
            </a:lvl2pPr>
            <a:lvl3pPr marL="0" lvl="2" indent="0" algn="r">
              <a:spcBef>
                <a:spcPts val="0"/>
              </a:spcBef>
              <a:buNone/>
              <a:defRPr sz="800" b="1">
                <a:solidFill>
                  <a:schemeClr val="lt2"/>
                </a:solidFill>
                <a:latin typeface="Arial"/>
                <a:ea typeface="Arial"/>
                <a:cs typeface="Arial"/>
                <a:sym typeface="Arial"/>
              </a:defRPr>
            </a:lvl3pPr>
            <a:lvl4pPr marL="0" lvl="3" indent="0" algn="r">
              <a:spcBef>
                <a:spcPts val="0"/>
              </a:spcBef>
              <a:buNone/>
              <a:defRPr sz="800" b="1">
                <a:solidFill>
                  <a:schemeClr val="lt2"/>
                </a:solidFill>
                <a:latin typeface="Arial"/>
                <a:ea typeface="Arial"/>
                <a:cs typeface="Arial"/>
                <a:sym typeface="Arial"/>
              </a:defRPr>
            </a:lvl4pPr>
            <a:lvl5pPr marL="0" lvl="4" indent="0" algn="r">
              <a:spcBef>
                <a:spcPts val="0"/>
              </a:spcBef>
              <a:buNone/>
              <a:defRPr sz="800" b="1">
                <a:solidFill>
                  <a:schemeClr val="lt2"/>
                </a:solidFill>
                <a:latin typeface="Arial"/>
                <a:ea typeface="Arial"/>
                <a:cs typeface="Arial"/>
                <a:sym typeface="Arial"/>
              </a:defRPr>
            </a:lvl5pPr>
            <a:lvl6pPr marL="0" lvl="5" indent="0" algn="r">
              <a:spcBef>
                <a:spcPts val="0"/>
              </a:spcBef>
              <a:buNone/>
              <a:defRPr sz="800" b="1">
                <a:solidFill>
                  <a:schemeClr val="lt2"/>
                </a:solidFill>
                <a:latin typeface="Arial"/>
                <a:ea typeface="Arial"/>
                <a:cs typeface="Arial"/>
                <a:sym typeface="Arial"/>
              </a:defRPr>
            </a:lvl6pPr>
            <a:lvl7pPr marL="0" lvl="6" indent="0" algn="r">
              <a:spcBef>
                <a:spcPts val="0"/>
              </a:spcBef>
              <a:buNone/>
              <a:defRPr sz="800" b="1">
                <a:solidFill>
                  <a:schemeClr val="lt2"/>
                </a:solidFill>
                <a:latin typeface="Arial"/>
                <a:ea typeface="Arial"/>
                <a:cs typeface="Arial"/>
                <a:sym typeface="Arial"/>
              </a:defRPr>
            </a:lvl7pPr>
            <a:lvl8pPr marL="0" lvl="7" indent="0" algn="r">
              <a:spcBef>
                <a:spcPts val="0"/>
              </a:spcBef>
              <a:buNone/>
              <a:defRPr sz="800" b="1">
                <a:solidFill>
                  <a:schemeClr val="lt2"/>
                </a:solidFill>
                <a:latin typeface="Arial"/>
                <a:ea typeface="Arial"/>
                <a:cs typeface="Arial"/>
                <a:sym typeface="Arial"/>
              </a:defRPr>
            </a:lvl8pPr>
            <a:lvl9pPr marL="0" lvl="8" indent="0" algn="r">
              <a:spcBef>
                <a:spcPts val="0"/>
              </a:spcBef>
              <a:buNone/>
              <a:defRPr sz="8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67" name="Google Shape;167;p69"/>
          <p:cNvSpPr txBox="1">
            <a:spLocks noGrp="1"/>
          </p:cNvSpPr>
          <p:nvPr>
            <p:ph type="dt" idx="10"/>
          </p:nvPr>
        </p:nvSpPr>
        <p:spPr>
          <a:xfrm>
            <a:off x="6553200" y="6477000"/>
            <a:ext cx="19050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800">
                <a:solidFill>
                  <a:schemeClr val="l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69"/>
          <p:cNvSpPr txBox="1">
            <a:spLocks noGrp="1"/>
          </p:cNvSpPr>
          <p:nvPr>
            <p:ph type="ftr" idx="11"/>
          </p:nvPr>
        </p:nvSpPr>
        <p:spPr>
          <a:xfrm>
            <a:off x="457200" y="64770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solidFill>
                  <a:schemeClr val="l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169"/>
        <p:cNvGrpSpPr/>
        <p:nvPr/>
      </p:nvGrpSpPr>
      <p:grpSpPr>
        <a:xfrm>
          <a:off x="0" y="0"/>
          <a:ext cx="0" cy="0"/>
          <a:chOff x="0" y="0"/>
          <a:chExt cx="0" cy="0"/>
        </a:xfrm>
      </p:grpSpPr>
      <p:sp>
        <p:nvSpPr>
          <p:cNvPr id="170" name="Google Shape;170;p7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70"/>
          <p:cNvSpPr>
            <a:spLocks noGrp="1"/>
          </p:cNvSpPr>
          <p:nvPr>
            <p:ph type="pic" idx="2"/>
          </p:nvPr>
        </p:nvSpPr>
        <p:spPr>
          <a:xfrm>
            <a:off x="1792288" y="612775"/>
            <a:ext cx="5486400" cy="4114800"/>
          </a:xfrm>
          <a:prstGeom prst="rect">
            <a:avLst/>
          </a:prstGeom>
          <a:noFill/>
          <a:ln>
            <a:noFill/>
          </a:ln>
        </p:spPr>
      </p:sp>
      <p:sp>
        <p:nvSpPr>
          <p:cNvPr id="172" name="Google Shape;172;p7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73" name="Google Shape;173;p70"/>
          <p:cNvSpPr txBox="1">
            <a:spLocks noGrp="1"/>
          </p:cNvSpPr>
          <p:nvPr>
            <p:ph type="sldNum" idx="12"/>
          </p:nvPr>
        </p:nvSpPr>
        <p:spPr>
          <a:xfrm>
            <a:off x="8229600" y="6477000"/>
            <a:ext cx="685800" cy="2286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800" b="1">
                <a:solidFill>
                  <a:schemeClr val="lt2"/>
                </a:solidFill>
                <a:latin typeface="Arial"/>
                <a:ea typeface="Arial"/>
                <a:cs typeface="Arial"/>
                <a:sym typeface="Arial"/>
              </a:defRPr>
            </a:lvl1pPr>
            <a:lvl2pPr marL="0" lvl="1" indent="0" algn="r">
              <a:spcBef>
                <a:spcPts val="0"/>
              </a:spcBef>
              <a:buNone/>
              <a:defRPr sz="800" b="1">
                <a:solidFill>
                  <a:schemeClr val="lt2"/>
                </a:solidFill>
                <a:latin typeface="Arial"/>
                <a:ea typeface="Arial"/>
                <a:cs typeface="Arial"/>
                <a:sym typeface="Arial"/>
              </a:defRPr>
            </a:lvl2pPr>
            <a:lvl3pPr marL="0" lvl="2" indent="0" algn="r">
              <a:spcBef>
                <a:spcPts val="0"/>
              </a:spcBef>
              <a:buNone/>
              <a:defRPr sz="800" b="1">
                <a:solidFill>
                  <a:schemeClr val="lt2"/>
                </a:solidFill>
                <a:latin typeface="Arial"/>
                <a:ea typeface="Arial"/>
                <a:cs typeface="Arial"/>
                <a:sym typeface="Arial"/>
              </a:defRPr>
            </a:lvl3pPr>
            <a:lvl4pPr marL="0" lvl="3" indent="0" algn="r">
              <a:spcBef>
                <a:spcPts val="0"/>
              </a:spcBef>
              <a:buNone/>
              <a:defRPr sz="800" b="1">
                <a:solidFill>
                  <a:schemeClr val="lt2"/>
                </a:solidFill>
                <a:latin typeface="Arial"/>
                <a:ea typeface="Arial"/>
                <a:cs typeface="Arial"/>
                <a:sym typeface="Arial"/>
              </a:defRPr>
            </a:lvl4pPr>
            <a:lvl5pPr marL="0" lvl="4" indent="0" algn="r">
              <a:spcBef>
                <a:spcPts val="0"/>
              </a:spcBef>
              <a:buNone/>
              <a:defRPr sz="800" b="1">
                <a:solidFill>
                  <a:schemeClr val="lt2"/>
                </a:solidFill>
                <a:latin typeface="Arial"/>
                <a:ea typeface="Arial"/>
                <a:cs typeface="Arial"/>
                <a:sym typeface="Arial"/>
              </a:defRPr>
            </a:lvl5pPr>
            <a:lvl6pPr marL="0" lvl="5" indent="0" algn="r">
              <a:spcBef>
                <a:spcPts val="0"/>
              </a:spcBef>
              <a:buNone/>
              <a:defRPr sz="800" b="1">
                <a:solidFill>
                  <a:schemeClr val="lt2"/>
                </a:solidFill>
                <a:latin typeface="Arial"/>
                <a:ea typeface="Arial"/>
                <a:cs typeface="Arial"/>
                <a:sym typeface="Arial"/>
              </a:defRPr>
            </a:lvl6pPr>
            <a:lvl7pPr marL="0" lvl="6" indent="0" algn="r">
              <a:spcBef>
                <a:spcPts val="0"/>
              </a:spcBef>
              <a:buNone/>
              <a:defRPr sz="800" b="1">
                <a:solidFill>
                  <a:schemeClr val="lt2"/>
                </a:solidFill>
                <a:latin typeface="Arial"/>
                <a:ea typeface="Arial"/>
                <a:cs typeface="Arial"/>
                <a:sym typeface="Arial"/>
              </a:defRPr>
            </a:lvl7pPr>
            <a:lvl8pPr marL="0" lvl="7" indent="0" algn="r">
              <a:spcBef>
                <a:spcPts val="0"/>
              </a:spcBef>
              <a:buNone/>
              <a:defRPr sz="800" b="1">
                <a:solidFill>
                  <a:schemeClr val="lt2"/>
                </a:solidFill>
                <a:latin typeface="Arial"/>
                <a:ea typeface="Arial"/>
                <a:cs typeface="Arial"/>
                <a:sym typeface="Arial"/>
              </a:defRPr>
            </a:lvl8pPr>
            <a:lvl9pPr marL="0" lvl="8" indent="0" algn="r">
              <a:spcBef>
                <a:spcPts val="0"/>
              </a:spcBef>
              <a:buNone/>
              <a:defRPr sz="8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74" name="Google Shape;174;p70"/>
          <p:cNvSpPr txBox="1">
            <a:spLocks noGrp="1"/>
          </p:cNvSpPr>
          <p:nvPr>
            <p:ph type="dt" idx="10"/>
          </p:nvPr>
        </p:nvSpPr>
        <p:spPr>
          <a:xfrm>
            <a:off x="6553200" y="6477000"/>
            <a:ext cx="19050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800">
                <a:solidFill>
                  <a:schemeClr val="l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70"/>
          <p:cNvSpPr txBox="1">
            <a:spLocks noGrp="1"/>
          </p:cNvSpPr>
          <p:nvPr>
            <p:ph type="ftr" idx="11"/>
          </p:nvPr>
        </p:nvSpPr>
        <p:spPr>
          <a:xfrm>
            <a:off x="457200" y="64770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solidFill>
                  <a:schemeClr val="l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176"/>
        <p:cNvGrpSpPr/>
        <p:nvPr/>
      </p:nvGrpSpPr>
      <p:grpSpPr>
        <a:xfrm>
          <a:off x="0" y="0"/>
          <a:ext cx="0" cy="0"/>
          <a:chOff x="0" y="0"/>
          <a:chExt cx="0" cy="0"/>
        </a:xfrm>
      </p:grpSpPr>
      <p:sp>
        <p:nvSpPr>
          <p:cNvPr id="177" name="Google Shape;177;p71"/>
          <p:cNvSpPr txBox="1">
            <a:spLocks noGrp="1"/>
          </p:cNvSpPr>
          <p:nvPr>
            <p:ph type="title"/>
          </p:nvPr>
        </p:nvSpPr>
        <p:spPr>
          <a:xfrm>
            <a:off x="539750" y="1054100"/>
            <a:ext cx="7772400" cy="1143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71"/>
          <p:cNvSpPr txBox="1">
            <a:spLocks noGrp="1"/>
          </p:cNvSpPr>
          <p:nvPr>
            <p:ph type="body" idx="1"/>
          </p:nvPr>
        </p:nvSpPr>
        <p:spPr>
          <a:xfrm rot="5400000">
            <a:off x="2368550" y="2921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179" name="Google Shape;179;p71"/>
          <p:cNvSpPr txBox="1">
            <a:spLocks noGrp="1"/>
          </p:cNvSpPr>
          <p:nvPr>
            <p:ph type="sldNum" idx="12"/>
          </p:nvPr>
        </p:nvSpPr>
        <p:spPr>
          <a:xfrm>
            <a:off x="8229600" y="6477000"/>
            <a:ext cx="685800" cy="2286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800" b="1">
                <a:solidFill>
                  <a:schemeClr val="lt2"/>
                </a:solidFill>
                <a:latin typeface="Arial"/>
                <a:ea typeface="Arial"/>
                <a:cs typeface="Arial"/>
                <a:sym typeface="Arial"/>
              </a:defRPr>
            </a:lvl1pPr>
            <a:lvl2pPr marL="0" lvl="1" indent="0" algn="r">
              <a:spcBef>
                <a:spcPts val="0"/>
              </a:spcBef>
              <a:buNone/>
              <a:defRPr sz="800" b="1">
                <a:solidFill>
                  <a:schemeClr val="lt2"/>
                </a:solidFill>
                <a:latin typeface="Arial"/>
                <a:ea typeface="Arial"/>
                <a:cs typeface="Arial"/>
                <a:sym typeface="Arial"/>
              </a:defRPr>
            </a:lvl2pPr>
            <a:lvl3pPr marL="0" lvl="2" indent="0" algn="r">
              <a:spcBef>
                <a:spcPts val="0"/>
              </a:spcBef>
              <a:buNone/>
              <a:defRPr sz="800" b="1">
                <a:solidFill>
                  <a:schemeClr val="lt2"/>
                </a:solidFill>
                <a:latin typeface="Arial"/>
                <a:ea typeface="Arial"/>
                <a:cs typeface="Arial"/>
                <a:sym typeface="Arial"/>
              </a:defRPr>
            </a:lvl3pPr>
            <a:lvl4pPr marL="0" lvl="3" indent="0" algn="r">
              <a:spcBef>
                <a:spcPts val="0"/>
              </a:spcBef>
              <a:buNone/>
              <a:defRPr sz="800" b="1">
                <a:solidFill>
                  <a:schemeClr val="lt2"/>
                </a:solidFill>
                <a:latin typeface="Arial"/>
                <a:ea typeface="Arial"/>
                <a:cs typeface="Arial"/>
                <a:sym typeface="Arial"/>
              </a:defRPr>
            </a:lvl4pPr>
            <a:lvl5pPr marL="0" lvl="4" indent="0" algn="r">
              <a:spcBef>
                <a:spcPts val="0"/>
              </a:spcBef>
              <a:buNone/>
              <a:defRPr sz="800" b="1">
                <a:solidFill>
                  <a:schemeClr val="lt2"/>
                </a:solidFill>
                <a:latin typeface="Arial"/>
                <a:ea typeface="Arial"/>
                <a:cs typeface="Arial"/>
                <a:sym typeface="Arial"/>
              </a:defRPr>
            </a:lvl5pPr>
            <a:lvl6pPr marL="0" lvl="5" indent="0" algn="r">
              <a:spcBef>
                <a:spcPts val="0"/>
              </a:spcBef>
              <a:buNone/>
              <a:defRPr sz="800" b="1">
                <a:solidFill>
                  <a:schemeClr val="lt2"/>
                </a:solidFill>
                <a:latin typeface="Arial"/>
                <a:ea typeface="Arial"/>
                <a:cs typeface="Arial"/>
                <a:sym typeface="Arial"/>
              </a:defRPr>
            </a:lvl6pPr>
            <a:lvl7pPr marL="0" lvl="6" indent="0" algn="r">
              <a:spcBef>
                <a:spcPts val="0"/>
              </a:spcBef>
              <a:buNone/>
              <a:defRPr sz="800" b="1">
                <a:solidFill>
                  <a:schemeClr val="lt2"/>
                </a:solidFill>
                <a:latin typeface="Arial"/>
                <a:ea typeface="Arial"/>
                <a:cs typeface="Arial"/>
                <a:sym typeface="Arial"/>
              </a:defRPr>
            </a:lvl7pPr>
            <a:lvl8pPr marL="0" lvl="7" indent="0" algn="r">
              <a:spcBef>
                <a:spcPts val="0"/>
              </a:spcBef>
              <a:buNone/>
              <a:defRPr sz="800" b="1">
                <a:solidFill>
                  <a:schemeClr val="lt2"/>
                </a:solidFill>
                <a:latin typeface="Arial"/>
                <a:ea typeface="Arial"/>
                <a:cs typeface="Arial"/>
                <a:sym typeface="Arial"/>
              </a:defRPr>
            </a:lvl8pPr>
            <a:lvl9pPr marL="0" lvl="8" indent="0" algn="r">
              <a:spcBef>
                <a:spcPts val="0"/>
              </a:spcBef>
              <a:buNone/>
              <a:defRPr sz="8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80" name="Google Shape;180;p71"/>
          <p:cNvSpPr txBox="1">
            <a:spLocks noGrp="1"/>
          </p:cNvSpPr>
          <p:nvPr>
            <p:ph type="dt" idx="10"/>
          </p:nvPr>
        </p:nvSpPr>
        <p:spPr>
          <a:xfrm>
            <a:off x="6553200" y="6477000"/>
            <a:ext cx="19050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800">
                <a:solidFill>
                  <a:schemeClr val="l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71"/>
          <p:cNvSpPr txBox="1">
            <a:spLocks noGrp="1"/>
          </p:cNvSpPr>
          <p:nvPr>
            <p:ph type="ftr" idx="11"/>
          </p:nvPr>
        </p:nvSpPr>
        <p:spPr>
          <a:xfrm>
            <a:off x="457200" y="64770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solidFill>
                  <a:schemeClr val="l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182"/>
        <p:cNvGrpSpPr/>
        <p:nvPr/>
      </p:nvGrpSpPr>
      <p:grpSpPr>
        <a:xfrm>
          <a:off x="0" y="0"/>
          <a:ext cx="0" cy="0"/>
          <a:chOff x="0" y="0"/>
          <a:chExt cx="0" cy="0"/>
        </a:xfrm>
      </p:grpSpPr>
      <p:sp>
        <p:nvSpPr>
          <p:cNvPr id="183" name="Google Shape;183;p72"/>
          <p:cNvSpPr txBox="1">
            <a:spLocks noGrp="1"/>
          </p:cNvSpPr>
          <p:nvPr>
            <p:ph type="title"/>
          </p:nvPr>
        </p:nvSpPr>
        <p:spPr>
          <a:xfrm rot="5400000">
            <a:off x="4749800" y="2673350"/>
            <a:ext cx="5181600" cy="19431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72"/>
          <p:cNvSpPr txBox="1">
            <a:spLocks noGrp="1"/>
          </p:cNvSpPr>
          <p:nvPr>
            <p:ph type="body" idx="1"/>
          </p:nvPr>
        </p:nvSpPr>
        <p:spPr>
          <a:xfrm rot="5400000">
            <a:off x="787400" y="806450"/>
            <a:ext cx="51816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185" name="Google Shape;185;p72"/>
          <p:cNvSpPr txBox="1">
            <a:spLocks noGrp="1"/>
          </p:cNvSpPr>
          <p:nvPr>
            <p:ph type="sldNum" idx="12"/>
          </p:nvPr>
        </p:nvSpPr>
        <p:spPr>
          <a:xfrm>
            <a:off x="8229600" y="6477000"/>
            <a:ext cx="685800" cy="2286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800" b="1">
                <a:solidFill>
                  <a:schemeClr val="lt2"/>
                </a:solidFill>
                <a:latin typeface="Arial"/>
                <a:ea typeface="Arial"/>
                <a:cs typeface="Arial"/>
                <a:sym typeface="Arial"/>
              </a:defRPr>
            </a:lvl1pPr>
            <a:lvl2pPr marL="0" lvl="1" indent="0" algn="r">
              <a:spcBef>
                <a:spcPts val="0"/>
              </a:spcBef>
              <a:buNone/>
              <a:defRPr sz="800" b="1">
                <a:solidFill>
                  <a:schemeClr val="lt2"/>
                </a:solidFill>
                <a:latin typeface="Arial"/>
                <a:ea typeface="Arial"/>
                <a:cs typeface="Arial"/>
                <a:sym typeface="Arial"/>
              </a:defRPr>
            </a:lvl2pPr>
            <a:lvl3pPr marL="0" lvl="2" indent="0" algn="r">
              <a:spcBef>
                <a:spcPts val="0"/>
              </a:spcBef>
              <a:buNone/>
              <a:defRPr sz="800" b="1">
                <a:solidFill>
                  <a:schemeClr val="lt2"/>
                </a:solidFill>
                <a:latin typeface="Arial"/>
                <a:ea typeface="Arial"/>
                <a:cs typeface="Arial"/>
                <a:sym typeface="Arial"/>
              </a:defRPr>
            </a:lvl3pPr>
            <a:lvl4pPr marL="0" lvl="3" indent="0" algn="r">
              <a:spcBef>
                <a:spcPts val="0"/>
              </a:spcBef>
              <a:buNone/>
              <a:defRPr sz="800" b="1">
                <a:solidFill>
                  <a:schemeClr val="lt2"/>
                </a:solidFill>
                <a:latin typeface="Arial"/>
                <a:ea typeface="Arial"/>
                <a:cs typeface="Arial"/>
                <a:sym typeface="Arial"/>
              </a:defRPr>
            </a:lvl4pPr>
            <a:lvl5pPr marL="0" lvl="4" indent="0" algn="r">
              <a:spcBef>
                <a:spcPts val="0"/>
              </a:spcBef>
              <a:buNone/>
              <a:defRPr sz="800" b="1">
                <a:solidFill>
                  <a:schemeClr val="lt2"/>
                </a:solidFill>
                <a:latin typeface="Arial"/>
                <a:ea typeface="Arial"/>
                <a:cs typeface="Arial"/>
                <a:sym typeface="Arial"/>
              </a:defRPr>
            </a:lvl5pPr>
            <a:lvl6pPr marL="0" lvl="5" indent="0" algn="r">
              <a:spcBef>
                <a:spcPts val="0"/>
              </a:spcBef>
              <a:buNone/>
              <a:defRPr sz="800" b="1">
                <a:solidFill>
                  <a:schemeClr val="lt2"/>
                </a:solidFill>
                <a:latin typeface="Arial"/>
                <a:ea typeface="Arial"/>
                <a:cs typeface="Arial"/>
                <a:sym typeface="Arial"/>
              </a:defRPr>
            </a:lvl6pPr>
            <a:lvl7pPr marL="0" lvl="6" indent="0" algn="r">
              <a:spcBef>
                <a:spcPts val="0"/>
              </a:spcBef>
              <a:buNone/>
              <a:defRPr sz="800" b="1">
                <a:solidFill>
                  <a:schemeClr val="lt2"/>
                </a:solidFill>
                <a:latin typeface="Arial"/>
                <a:ea typeface="Arial"/>
                <a:cs typeface="Arial"/>
                <a:sym typeface="Arial"/>
              </a:defRPr>
            </a:lvl7pPr>
            <a:lvl8pPr marL="0" lvl="7" indent="0" algn="r">
              <a:spcBef>
                <a:spcPts val="0"/>
              </a:spcBef>
              <a:buNone/>
              <a:defRPr sz="800" b="1">
                <a:solidFill>
                  <a:schemeClr val="lt2"/>
                </a:solidFill>
                <a:latin typeface="Arial"/>
                <a:ea typeface="Arial"/>
                <a:cs typeface="Arial"/>
                <a:sym typeface="Arial"/>
              </a:defRPr>
            </a:lvl8pPr>
            <a:lvl9pPr marL="0" lvl="8" indent="0" algn="r">
              <a:spcBef>
                <a:spcPts val="0"/>
              </a:spcBef>
              <a:buNone/>
              <a:defRPr sz="8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86" name="Google Shape;186;p72"/>
          <p:cNvSpPr txBox="1">
            <a:spLocks noGrp="1"/>
          </p:cNvSpPr>
          <p:nvPr>
            <p:ph type="dt" idx="10"/>
          </p:nvPr>
        </p:nvSpPr>
        <p:spPr>
          <a:xfrm>
            <a:off x="6553200" y="6477000"/>
            <a:ext cx="19050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800">
                <a:solidFill>
                  <a:schemeClr val="l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72"/>
          <p:cNvSpPr txBox="1">
            <a:spLocks noGrp="1"/>
          </p:cNvSpPr>
          <p:nvPr>
            <p:ph type="ftr" idx="11"/>
          </p:nvPr>
        </p:nvSpPr>
        <p:spPr>
          <a:xfrm>
            <a:off x="457200" y="64770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800">
                <a:solidFill>
                  <a:schemeClr val="l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Endast rubrik">
  <p:cSld name="1_Endast rubrik">
    <p:spTree>
      <p:nvGrpSpPr>
        <p:cNvPr id="1" name="Shape 188"/>
        <p:cNvGrpSpPr/>
        <p:nvPr/>
      </p:nvGrpSpPr>
      <p:grpSpPr>
        <a:xfrm>
          <a:off x="0" y="0"/>
          <a:ext cx="0" cy="0"/>
          <a:chOff x="0" y="0"/>
          <a:chExt cx="0" cy="0"/>
        </a:xfrm>
      </p:grpSpPr>
      <p:sp>
        <p:nvSpPr>
          <p:cNvPr id="189" name="Google Shape;189;p73"/>
          <p:cNvSpPr txBox="1">
            <a:spLocks noGrp="1"/>
          </p:cNvSpPr>
          <p:nvPr>
            <p:ph type="title"/>
          </p:nvPr>
        </p:nvSpPr>
        <p:spPr>
          <a:xfrm>
            <a:off x="539750" y="1054100"/>
            <a:ext cx="7772400" cy="1143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73"/>
          <p:cNvSpPr txBox="1">
            <a:spLocks noGrp="1"/>
          </p:cNvSpPr>
          <p:nvPr>
            <p:ph type="dt" idx="10"/>
          </p:nvPr>
        </p:nvSpPr>
        <p:spPr>
          <a:xfrm>
            <a:off x="6553200" y="6477000"/>
            <a:ext cx="19050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73"/>
          <p:cNvSpPr txBox="1">
            <a:spLocks noGrp="1"/>
          </p:cNvSpPr>
          <p:nvPr>
            <p:ph type="ftr" idx="11"/>
          </p:nvPr>
        </p:nvSpPr>
        <p:spPr>
          <a:xfrm>
            <a:off x="457200" y="64770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73"/>
          <p:cNvSpPr txBox="1">
            <a:spLocks noGrp="1"/>
          </p:cNvSpPr>
          <p:nvPr>
            <p:ph type="sldNum" idx="12"/>
          </p:nvPr>
        </p:nvSpPr>
        <p:spPr>
          <a:xfrm>
            <a:off x="8229600" y="6477000"/>
            <a:ext cx="685800" cy="2286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193" name="Google Shape;193;p73"/>
          <p:cNvSpPr txBox="1">
            <a:spLocks noGrp="1"/>
          </p:cNvSpPr>
          <p:nvPr>
            <p:ph type="body" idx="1"/>
          </p:nvPr>
        </p:nvSpPr>
        <p:spPr>
          <a:xfrm>
            <a:off x="5759450" y="6177368"/>
            <a:ext cx="2989263" cy="147637"/>
          </a:xfrm>
          <a:prstGeom prst="rect">
            <a:avLst/>
          </a:prstGeom>
          <a:noFill/>
          <a:ln>
            <a:noFill/>
          </a:ln>
        </p:spPr>
        <p:txBody>
          <a:bodyPr spcFirstLastPara="1" wrap="square" lIns="91425" tIns="45700" rIns="91425" bIns="45700" anchor="t" anchorCtr="0">
            <a:normAutofit/>
          </a:bodyPr>
          <a:lstStyle>
            <a:lvl1pPr marL="457200" lvl="0" indent="-228600" algn="r">
              <a:spcBef>
                <a:spcPts val="140"/>
              </a:spcBef>
              <a:spcAft>
                <a:spcPts val="0"/>
              </a:spcAft>
              <a:buSzPts val="700"/>
              <a:buNone/>
              <a:defRPr sz="700">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4"/>
        <p:cNvGrpSpPr/>
        <p:nvPr/>
      </p:nvGrpSpPr>
      <p:grpSpPr>
        <a:xfrm>
          <a:off x="0" y="0"/>
          <a:ext cx="0" cy="0"/>
          <a:chOff x="0" y="0"/>
          <a:chExt cx="0" cy="0"/>
        </a:xfrm>
      </p:grpSpPr>
      <p:sp>
        <p:nvSpPr>
          <p:cNvPr id="195" name="Google Shape;195;p74"/>
          <p:cNvSpPr txBox="1">
            <a:spLocks noGrp="1"/>
          </p:cNvSpPr>
          <p:nvPr>
            <p:ph type="dt" idx="10"/>
          </p:nvPr>
        </p:nvSpPr>
        <p:spPr>
          <a:xfrm>
            <a:off x="2057400" y="6629400"/>
            <a:ext cx="1752600" cy="23620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1400"/>
              <a:buFont typeface="Arial"/>
              <a:buNone/>
              <a:defRPr>
                <a:solidFill>
                  <a:srgbClr val="FFFFFF"/>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96" name="Google Shape;196;p74"/>
          <p:cNvSpPr txBox="1">
            <a:spLocks noGrp="1"/>
          </p:cNvSpPr>
          <p:nvPr>
            <p:ph type="sldNum" idx="12"/>
          </p:nvPr>
        </p:nvSpPr>
        <p:spPr>
          <a:xfrm>
            <a:off x="3810000" y="6629400"/>
            <a:ext cx="990600" cy="23620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sv-SE"/>
              <a:t>‹#›</a:t>
            </a:fld>
            <a:endParaRPr/>
          </a:p>
        </p:txBody>
      </p:sp>
      <p:sp>
        <p:nvSpPr>
          <p:cNvPr id="197" name="Google Shape;197;p74"/>
          <p:cNvSpPr txBox="1">
            <a:spLocks noGrp="1"/>
          </p:cNvSpPr>
          <p:nvPr>
            <p:ph type="title"/>
          </p:nvPr>
        </p:nvSpPr>
        <p:spPr>
          <a:xfrm>
            <a:off x="457200" y="381000"/>
            <a:ext cx="8229600" cy="914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8CB63B"/>
              </a:buClr>
              <a:buSzPts val="4000"/>
              <a:buFont typeface="Arial"/>
              <a:buNone/>
              <a:defRPr sz="4000"/>
            </a:lvl1pPr>
            <a:lvl2pPr lvl="1" algn="l">
              <a:lnSpc>
                <a:spcPct val="100000"/>
              </a:lnSpc>
              <a:spcBef>
                <a:spcPts val="0"/>
              </a:spcBef>
              <a:spcAft>
                <a:spcPts val="0"/>
              </a:spcAft>
              <a:buClr>
                <a:schemeClr val="accent1"/>
              </a:buClr>
              <a:buSzPts val="1400"/>
              <a:buFont typeface="Arial"/>
              <a:buNone/>
              <a:defRPr/>
            </a:lvl2pPr>
            <a:lvl3pPr lvl="2" algn="l">
              <a:lnSpc>
                <a:spcPct val="100000"/>
              </a:lnSpc>
              <a:spcBef>
                <a:spcPts val="0"/>
              </a:spcBef>
              <a:spcAft>
                <a:spcPts val="0"/>
              </a:spcAft>
              <a:buClr>
                <a:schemeClr val="accent1"/>
              </a:buClr>
              <a:buSzPts val="1400"/>
              <a:buFont typeface="Arial"/>
              <a:buNone/>
              <a:defRPr/>
            </a:lvl3pPr>
            <a:lvl4pPr lvl="3" algn="l">
              <a:lnSpc>
                <a:spcPct val="100000"/>
              </a:lnSpc>
              <a:spcBef>
                <a:spcPts val="0"/>
              </a:spcBef>
              <a:spcAft>
                <a:spcPts val="0"/>
              </a:spcAft>
              <a:buClr>
                <a:schemeClr val="accent1"/>
              </a:buClr>
              <a:buSzPts val="1400"/>
              <a:buFont typeface="Arial"/>
              <a:buNone/>
              <a:defRPr/>
            </a:lvl4pPr>
            <a:lvl5pPr lvl="4" algn="l">
              <a:lnSpc>
                <a:spcPct val="100000"/>
              </a:lnSpc>
              <a:spcBef>
                <a:spcPts val="0"/>
              </a:spcBef>
              <a:spcAft>
                <a:spcPts val="0"/>
              </a:spcAft>
              <a:buClr>
                <a:schemeClr val="accent1"/>
              </a:buClr>
              <a:buSzPts val="1400"/>
              <a:buFont typeface="Arial"/>
              <a:buNone/>
              <a:defRPr/>
            </a:lvl5pPr>
            <a:lvl6pPr lvl="5" algn="l">
              <a:lnSpc>
                <a:spcPct val="100000"/>
              </a:lnSpc>
              <a:spcBef>
                <a:spcPts val="0"/>
              </a:spcBef>
              <a:spcAft>
                <a:spcPts val="0"/>
              </a:spcAft>
              <a:buClr>
                <a:schemeClr val="accent1"/>
              </a:buClr>
              <a:buSzPts val="1400"/>
              <a:buFont typeface="Arial"/>
              <a:buNone/>
              <a:defRPr/>
            </a:lvl6pPr>
            <a:lvl7pPr lvl="6" algn="l">
              <a:lnSpc>
                <a:spcPct val="100000"/>
              </a:lnSpc>
              <a:spcBef>
                <a:spcPts val="0"/>
              </a:spcBef>
              <a:spcAft>
                <a:spcPts val="0"/>
              </a:spcAft>
              <a:buClr>
                <a:schemeClr val="accent1"/>
              </a:buClr>
              <a:buSzPts val="1400"/>
              <a:buFont typeface="Arial"/>
              <a:buNone/>
              <a:defRPr/>
            </a:lvl7pPr>
            <a:lvl8pPr lvl="7" algn="l">
              <a:lnSpc>
                <a:spcPct val="100000"/>
              </a:lnSpc>
              <a:spcBef>
                <a:spcPts val="0"/>
              </a:spcBef>
              <a:spcAft>
                <a:spcPts val="0"/>
              </a:spcAft>
              <a:buClr>
                <a:schemeClr val="accent1"/>
              </a:buClr>
              <a:buSzPts val="1400"/>
              <a:buFont typeface="Arial"/>
              <a:buNone/>
              <a:defRPr/>
            </a:lvl8pPr>
            <a:lvl9pPr lvl="8" algn="l">
              <a:lnSpc>
                <a:spcPct val="100000"/>
              </a:lnSpc>
              <a:spcBef>
                <a:spcPts val="0"/>
              </a:spcBef>
              <a:spcAft>
                <a:spcPts val="0"/>
              </a:spcAft>
              <a:buClr>
                <a:schemeClr val="accent1"/>
              </a:buClr>
              <a:buSzPts val="1400"/>
              <a:buFont typeface="Arial"/>
              <a:buNone/>
              <a:defRPr/>
            </a:lvl9pPr>
          </a:lstStyle>
          <a:p>
            <a:endParaRPr/>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8"/>
        <p:cNvGrpSpPr/>
        <p:nvPr/>
      </p:nvGrpSpPr>
      <p:grpSpPr>
        <a:xfrm>
          <a:off x="0" y="0"/>
          <a:ext cx="0" cy="0"/>
          <a:chOff x="0" y="0"/>
          <a:chExt cx="0" cy="0"/>
        </a:xfrm>
      </p:grpSpPr>
      <p:sp>
        <p:nvSpPr>
          <p:cNvPr id="199" name="Google Shape;199;p75"/>
          <p:cNvSpPr txBox="1">
            <a:spLocks noGrp="1"/>
          </p:cNvSpPr>
          <p:nvPr>
            <p:ph type="body" idx="1"/>
          </p:nvPr>
        </p:nvSpPr>
        <p:spPr>
          <a:xfrm>
            <a:off x="457200" y="1524000"/>
            <a:ext cx="8229600" cy="4496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0" name="Google Shape;200;p75"/>
          <p:cNvSpPr txBox="1">
            <a:spLocks noGrp="1"/>
          </p:cNvSpPr>
          <p:nvPr>
            <p:ph type="dt" idx="10"/>
          </p:nvPr>
        </p:nvSpPr>
        <p:spPr>
          <a:xfrm>
            <a:off x="2057400" y="6629400"/>
            <a:ext cx="1752600" cy="228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400"/>
              <a:buFont typeface="Arial"/>
              <a:buNone/>
              <a:defRPr>
                <a:solidFill>
                  <a:schemeClr val="lt1"/>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01" name="Google Shape;201;p75"/>
          <p:cNvSpPr txBox="1">
            <a:spLocks noGrp="1"/>
          </p:cNvSpPr>
          <p:nvPr>
            <p:ph type="sldNum" idx="12"/>
          </p:nvPr>
        </p:nvSpPr>
        <p:spPr>
          <a:xfrm>
            <a:off x="3810000" y="6629400"/>
            <a:ext cx="762000" cy="2284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sv-SE"/>
              <a:t>‹#›</a:t>
            </a:fld>
            <a:endParaRPr/>
          </a:p>
        </p:txBody>
      </p:sp>
      <p:sp>
        <p:nvSpPr>
          <p:cNvPr id="202" name="Google Shape;202;p75"/>
          <p:cNvSpPr txBox="1">
            <a:spLocks noGrp="1"/>
          </p:cNvSpPr>
          <p:nvPr>
            <p:ph type="title"/>
          </p:nvPr>
        </p:nvSpPr>
        <p:spPr>
          <a:xfrm>
            <a:off x="457200" y="381000"/>
            <a:ext cx="8229600" cy="914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8CB63B"/>
              </a:buClr>
              <a:buSzPts val="4000"/>
              <a:buFont typeface="Arial"/>
              <a:buNone/>
              <a:defRPr sz="4000">
                <a:solidFill>
                  <a:srgbClr val="8CB63B"/>
                </a:solidFill>
              </a:defRPr>
            </a:lvl1pPr>
            <a:lvl2pPr lvl="1" algn="l">
              <a:lnSpc>
                <a:spcPct val="100000"/>
              </a:lnSpc>
              <a:spcBef>
                <a:spcPts val="0"/>
              </a:spcBef>
              <a:spcAft>
                <a:spcPts val="0"/>
              </a:spcAft>
              <a:buClr>
                <a:schemeClr val="accent1"/>
              </a:buClr>
              <a:buSzPts val="1400"/>
              <a:buFont typeface="Arial"/>
              <a:buNone/>
              <a:defRPr/>
            </a:lvl2pPr>
            <a:lvl3pPr lvl="2" algn="l">
              <a:lnSpc>
                <a:spcPct val="100000"/>
              </a:lnSpc>
              <a:spcBef>
                <a:spcPts val="0"/>
              </a:spcBef>
              <a:spcAft>
                <a:spcPts val="0"/>
              </a:spcAft>
              <a:buClr>
                <a:schemeClr val="accent1"/>
              </a:buClr>
              <a:buSzPts val="1400"/>
              <a:buFont typeface="Arial"/>
              <a:buNone/>
              <a:defRPr/>
            </a:lvl3pPr>
            <a:lvl4pPr lvl="3" algn="l">
              <a:lnSpc>
                <a:spcPct val="100000"/>
              </a:lnSpc>
              <a:spcBef>
                <a:spcPts val="0"/>
              </a:spcBef>
              <a:spcAft>
                <a:spcPts val="0"/>
              </a:spcAft>
              <a:buClr>
                <a:schemeClr val="accent1"/>
              </a:buClr>
              <a:buSzPts val="1400"/>
              <a:buFont typeface="Arial"/>
              <a:buNone/>
              <a:defRPr/>
            </a:lvl4pPr>
            <a:lvl5pPr lvl="4" algn="l">
              <a:lnSpc>
                <a:spcPct val="100000"/>
              </a:lnSpc>
              <a:spcBef>
                <a:spcPts val="0"/>
              </a:spcBef>
              <a:spcAft>
                <a:spcPts val="0"/>
              </a:spcAft>
              <a:buClr>
                <a:schemeClr val="accent1"/>
              </a:buClr>
              <a:buSzPts val="1400"/>
              <a:buFont typeface="Arial"/>
              <a:buNone/>
              <a:defRPr/>
            </a:lvl5pPr>
            <a:lvl6pPr lvl="5" algn="l">
              <a:lnSpc>
                <a:spcPct val="100000"/>
              </a:lnSpc>
              <a:spcBef>
                <a:spcPts val="0"/>
              </a:spcBef>
              <a:spcAft>
                <a:spcPts val="0"/>
              </a:spcAft>
              <a:buClr>
                <a:schemeClr val="accent1"/>
              </a:buClr>
              <a:buSzPts val="1400"/>
              <a:buFont typeface="Arial"/>
              <a:buNone/>
              <a:defRPr/>
            </a:lvl6pPr>
            <a:lvl7pPr lvl="6" algn="l">
              <a:lnSpc>
                <a:spcPct val="100000"/>
              </a:lnSpc>
              <a:spcBef>
                <a:spcPts val="0"/>
              </a:spcBef>
              <a:spcAft>
                <a:spcPts val="0"/>
              </a:spcAft>
              <a:buClr>
                <a:schemeClr val="accent1"/>
              </a:buClr>
              <a:buSzPts val="1400"/>
              <a:buFont typeface="Arial"/>
              <a:buNone/>
              <a:defRPr/>
            </a:lvl7pPr>
            <a:lvl8pPr lvl="7" algn="l">
              <a:lnSpc>
                <a:spcPct val="100000"/>
              </a:lnSpc>
              <a:spcBef>
                <a:spcPts val="0"/>
              </a:spcBef>
              <a:spcAft>
                <a:spcPts val="0"/>
              </a:spcAft>
              <a:buClr>
                <a:schemeClr val="accent1"/>
              </a:buClr>
              <a:buSzPts val="1400"/>
              <a:buFont typeface="Arial"/>
              <a:buNone/>
              <a:defRPr/>
            </a:lvl8pPr>
            <a:lvl9pPr lvl="8" algn="l">
              <a:lnSpc>
                <a:spcPct val="100000"/>
              </a:lnSpc>
              <a:spcBef>
                <a:spcPts val="0"/>
              </a:spcBef>
              <a:spcAft>
                <a:spcPts val="0"/>
              </a:spcAft>
              <a:buClr>
                <a:schemeClr val="accent1"/>
              </a:buClr>
              <a:buSzPts val="1400"/>
              <a:buFont typeface="Arial"/>
              <a:buNone/>
              <a:defRPr/>
            </a:lvl9pPr>
          </a:lstStyle>
          <a:p>
            <a:endParaRPr/>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Rubrikbild">
  <p:cSld name="1_Rubrikbild">
    <p:spTree>
      <p:nvGrpSpPr>
        <p:cNvPr id="1" name="Shape 203"/>
        <p:cNvGrpSpPr/>
        <p:nvPr/>
      </p:nvGrpSpPr>
      <p:grpSpPr>
        <a:xfrm>
          <a:off x="0" y="0"/>
          <a:ext cx="0" cy="0"/>
          <a:chOff x="0" y="0"/>
          <a:chExt cx="0" cy="0"/>
        </a:xfrm>
      </p:grpSpPr>
      <p:pic>
        <p:nvPicPr>
          <p:cNvPr id="204" name="Google Shape;204;p76"/>
          <p:cNvPicPr preferRelativeResize="0"/>
          <p:nvPr/>
        </p:nvPicPr>
        <p:blipFill rotWithShape="1">
          <a:blip r:embed="rId2">
            <a:alphaModFix/>
          </a:blip>
          <a:srcRect l="781" t="5869" r="780" b="543"/>
          <a:stretch/>
        </p:blipFill>
        <p:spPr>
          <a:xfrm>
            <a:off x="71439" y="764704"/>
            <a:ext cx="9001122" cy="5705104"/>
          </a:xfrm>
          <a:prstGeom prst="rect">
            <a:avLst/>
          </a:prstGeom>
          <a:noFill/>
          <a:ln>
            <a:noFill/>
          </a:ln>
        </p:spPr>
      </p:pic>
      <p:sp>
        <p:nvSpPr>
          <p:cNvPr id="205" name="Google Shape;205;p76"/>
          <p:cNvSpPr/>
          <p:nvPr/>
        </p:nvSpPr>
        <p:spPr>
          <a:xfrm>
            <a:off x="71439" y="3429000"/>
            <a:ext cx="9001122" cy="3060699"/>
          </a:xfrm>
          <a:prstGeom prst="rect">
            <a:avLst/>
          </a:prstGeom>
          <a:solidFill>
            <a:srgbClr val="000000">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6" name="Google Shape;206;p76"/>
          <p:cNvSpPr txBox="1">
            <a:spLocks noGrp="1"/>
          </p:cNvSpPr>
          <p:nvPr>
            <p:ph type="dt" idx="10"/>
          </p:nvPr>
        </p:nvSpPr>
        <p:spPr>
          <a:xfrm>
            <a:off x="6553200" y="6477000"/>
            <a:ext cx="19050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76"/>
          <p:cNvSpPr txBox="1">
            <a:spLocks noGrp="1"/>
          </p:cNvSpPr>
          <p:nvPr>
            <p:ph type="ftr" idx="11"/>
          </p:nvPr>
        </p:nvSpPr>
        <p:spPr>
          <a:xfrm>
            <a:off x="457200" y="64770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76"/>
          <p:cNvSpPr txBox="1">
            <a:spLocks noGrp="1"/>
          </p:cNvSpPr>
          <p:nvPr>
            <p:ph type="sldNum" idx="12"/>
          </p:nvPr>
        </p:nvSpPr>
        <p:spPr>
          <a:xfrm>
            <a:off x="8229600" y="6477000"/>
            <a:ext cx="685800" cy="2286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209" name="Google Shape;209;p76"/>
          <p:cNvSpPr txBox="1">
            <a:spLocks noGrp="1"/>
          </p:cNvSpPr>
          <p:nvPr>
            <p:ph type="ctrTitle"/>
          </p:nvPr>
        </p:nvSpPr>
        <p:spPr>
          <a:xfrm>
            <a:off x="389025" y="3846989"/>
            <a:ext cx="8359688" cy="1231106"/>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4000" b="0" i="0" u="none" strike="noStrike" cap="non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76"/>
          <p:cNvSpPr txBox="1">
            <a:spLocks noGrp="1"/>
          </p:cNvSpPr>
          <p:nvPr>
            <p:ph type="subTitle" idx="1"/>
          </p:nvPr>
        </p:nvSpPr>
        <p:spPr>
          <a:xfrm>
            <a:off x="389025" y="5193196"/>
            <a:ext cx="8359688" cy="304699"/>
          </a:xfrm>
          <a:prstGeom prst="rect">
            <a:avLst/>
          </a:prstGeom>
          <a:noFill/>
          <a:ln>
            <a:noFill/>
          </a:ln>
        </p:spPr>
        <p:txBody>
          <a:bodyPr spcFirstLastPara="1" wrap="square" lIns="0" tIns="0" rIns="0" bIns="0" anchor="t" anchorCtr="0">
            <a:spAutoFit/>
          </a:bodyPr>
          <a:lstStyle>
            <a:lvl1pPr lvl="0" algn="l">
              <a:lnSpc>
                <a:spcPct val="110000"/>
              </a:lnSpc>
              <a:spcBef>
                <a:spcPts val="900"/>
              </a:spcBef>
              <a:spcAft>
                <a:spcPts val="0"/>
              </a:spcAft>
              <a:buClr>
                <a:schemeClr val="accent3"/>
              </a:buClr>
              <a:buSzPts val="1800"/>
              <a:buFont typeface="Noto Sans Symbols"/>
              <a:buNone/>
              <a:defRPr sz="1800" b="0" i="0" u="none" strike="noStrike" cap="none">
                <a:solidFill>
                  <a:schemeClr val="lt1"/>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20"/>
              </a:spcBef>
              <a:spcAft>
                <a:spcPts val="0"/>
              </a:spcAft>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400"/>
              </a:spcBef>
              <a:spcAft>
                <a:spcPts val="0"/>
              </a:spcAft>
              <a:buSzPts val="2000"/>
              <a:buNone/>
              <a:defRPr>
                <a:solidFill>
                  <a:srgbClr val="888888"/>
                </a:solidFill>
              </a:defRPr>
            </a:lvl5pPr>
            <a:lvl6pPr lvl="5" algn="ctr">
              <a:spcBef>
                <a:spcPts val="400"/>
              </a:spcBef>
              <a:spcAft>
                <a:spcPts val="0"/>
              </a:spcAft>
              <a:buSzPts val="2000"/>
              <a:buNone/>
              <a:defRPr>
                <a:solidFill>
                  <a:srgbClr val="888888"/>
                </a:solidFill>
              </a:defRPr>
            </a:lvl6pPr>
            <a:lvl7pPr lvl="6" algn="ctr">
              <a:spcBef>
                <a:spcPts val="400"/>
              </a:spcBef>
              <a:spcAft>
                <a:spcPts val="0"/>
              </a:spcAft>
              <a:buSzPts val="2000"/>
              <a:buNone/>
              <a:defRPr>
                <a:solidFill>
                  <a:srgbClr val="888888"/>
                </a:solidFill>
              </a:defRPr>
            </a:lvl7pPr>
            <a:lvl8pPr lvl="7" algn="ctr">
              <a:spcBef>
                <a:spcPts val="400"/>
              </a:spcBef>
              <a:spcAft>
                <a:spcPts val="0"/>
              </a:spcAft>
              <a:buSzPts val="2000"/>
              <a:buNone/>
              <a:defRPr>
                <a:solidFill>
                  <a:srgbClr val="888888"/>
                </a:solidFill>
              </a:defRPr>
            </a:lvl8pPr>
            <a:lvl9pPr lvl="8" algn="ctr">
              <a:spcBef>
                <a:spcPts val="400"/>
              </a:spcBef>
              <a:spcAft>
                <a:spcPts val="0"/>
              </a:spcAft>
              <a:buSzPts val="2000"/>
              <a:buNone/>
              <a:defRPr>
                <a:solidFill>
                  <a:srgbClr val="888888"/>
                </a:solidFill>
              </a:defRPr>
            </a:lvl9pPr>
          </a:lstStyle>
          <a:p>
            <a:endParaRPr/>
          </a:p>
        </p:txBody>
      </p:sp>
      <p:sp>
        <p:nvSpPr>
          <p:cNvPr id="211" name="Google Shape;211;p76"/>
          <p:cNvSpPr txBox="1">
            <a:spLocks noGrp="1"/>
          </p:cNvSpPr>
          <p:nvPr>
            <p:ph type="body" idx="2"/>
          </p:nvPr>
        </p:nvSpPr>
        <p:spPr>
          <a:xfrm>
            <a:off x="5759450" y="6225800"/>
            <a:ext cx="3313111" cy="263900"/>
          </a:xfrm>
          <a:prstGeom prst="rect">
            <a:avLst/>
          </a:prstGeom>
          <a:noFill/>
          <a:ln>
            <a:noFill/>
          </a:ln>
        </p:spPr>
        <p:txBody>
          <a:bodyPr spcFirstLastPara="1" wrap="square" lIns="72000" tIns="72000" rIns="72000" bIns="72000" anchor="b" anchorCtr="0">
            <a:spAutoFit/>
          </a:bodyPr>
          <a:lstStyle>
            <a:lvl1pPr marL="457200" lvl="0" indent="-228600" algn="r">
              <a:lnSpc>
                <a:spcPct val="110000"/>
              </a:lnSpc>
              <a:spcBef>
                <a:spcPts val="900"/>
              </a:spcBef>
              <a:spcAft>
                <a:spcPts val="0"/>
              </a:spcAft>
              <a:buClr>
                <a:schemeClr val="accent3"/>
              </a:buClr>
              <a:buSzPts val="700"/>
              <a:buFont typeface="Noto Sans Symbols"/>
              <a:buNone/>
              <a:defRPr sz="70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500"/>
                                        <p:tgtEl>
                                          <p:spTgt spid="205"/>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9"/>
                                        </p:tgtEl>
                                        <p:attrNameLst>
                                          <p:attrName>style.visibility</p:attrName>
                                        </p:attrNameLst>
                                      </p:cBhvr>
                                      <p:to>
                                        <p:strVal val="visible"/>
                                      </p:to>
                                    </p:set>
                                    <p:animEffect transition="in" filter="fade">
                                      <p:cBhvr>
                                        <p:cTn id="11" dur="2000"/>
                                        <p:tgtEl>
                                          <p:spTgt spid="209"/>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10">
                                            <p:txEl>
                                              <p:pRg st="0" end="0"/>
                                            </p:txEl>
                                          </p:spTgt>
                                        </p:tgtEl>
                                        <p:attrNameLst>
                                          <p:attrName>style.visibility</p:attrName>
                                        </p:attrNameLst>
                                      </p:cBhvr>
                                      <p:to>
                                        <p:strVal val="visible"/>
                                      </p:to>
                                    </p:set>
                                    <p:animEffect transition="in" filter="fade">
                                      <p:cBhvr>
                                        <p:cTn id="15" dur="2000"/>
                                        <p:tgtEl>
                                          <p:spTgt spid="210">
                                            <p:txEl>
                                              <p:pRg st="0" end="0"/>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10">
                                            <p:txEl>
                                              <p:pRg st="1" end="1"/>
                                            </p:txEl>
                                          </p:spTgt>
                                        </p:tgtEl>
                                        <p:attrNameLst>
                                          <p:attrName>style.visibility</p:attrName>
                                        </p:attrNameLst>
                                      </p:cBhvr>
                                      <p:to>
                                        <p:strVal val="visible"/>
                                      </p:to>
                                    </p:set>
                                    <p:animEffect transition="in" filter="fade">
                                      <p:cBhvr>
                                        <p:cTn id="19" dur="2000"/>
                                        <p:tgtEl>
                                          <p:spTgt spid="210">
                                            <p:txEl>
                                              <p:pRg st="1" end="1"/>
                                            </p:txEl>
                                          </p:spTgt>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210">
                                            <p:txEl>
                                              <p:pRg st="2" end="2"/>
                                            </p:txEl>
                                          </p:spTgt>
                                        </p:tgtEl>
                                        <p:attrNameLst>
                                          <p:attrName>style.visibility</p:attrName>
                                        </p:attrNameLst>
                                      </p:cBhvr>
                                      <p:to>
                                        <p:strVal val="visible"/>
                                      </p:to>
                                    </p:set>
                                    <p:animEffect transition="in" filter="fade">
                                      <p:cBhvr>
                                        <p:cTn id="23" dur="2000"/>
                                        <p:tgtEl>
                                          <p:spTgt spid="210">
                                            <p:txEl>
                                              <p:pRg st="2" end="2"/>
                                            </p:txEl>
                                          </p:spTgt>
                                        </p:tgtEl>
                                      </p:cBhvr>
                                    </p:animEffect>
                                  </p:childTnLst>
                                </p:cTn>
                              </p:par>
                            </p:childTnLst>
                          </p:cTn>
                        </p:par>
                        <p:par>
                          <p:cTn id="24" fill="hold">
                            <p:stCondLst>
                              <p:cond delay="8500"/>
                            </p:stCondLst>
                            <p:childTnLst>
                              <p:par>
                                <p:cTn id="25" presetID="10" presetClass="entr" presetSubtype="0" fill="hold" nodeType="afterEffect">
                                  <p:stCondLst>
                                    <p:cond delay="0"/>
                                  </p:stCondLst>
                                  <p:childTnLst>
                                    <p:set>
                                      <p:cBhvr>
                                        <p:cTn id="26" dur="1" fill="hold">
                                          <p:stCondLst>
                                            <p:cond delay="0"/>
                                          </p:stCondLst>
                                        </p:cTn>
                                        <p:tgtEl>
                                          <p:spTgt spid="210">
                                            <p:txEl>
                                              <p:pRg st="3" end="3"/>
                                            </p:txEl>
                                          </p:spTgt>
                                        </p:tgtEl>
                                        <p:attrNameLst>
                                          <p:attrName>style.visibility</p:attrName>
                                        </p:attrNameLst>
                                      </p:cBhvr>
                                      <p:to>
                                        <p:strVal val="visible"/>
                                      </p:to>
                                    </p:set>
                                    <p:animEffect transition="in" filter="fade">
                                      <p:cBhvr>
                                        <p:cTn id="27" dur="2000"/>
                                        <p:tgtEl>
                                          <p:spTgt spid="210">
                                            <p:txEl>
                                              <p:pRg st="3" end="3"/>
                                            </p:txEl>
                                          </p:spTgt>
                                        </p:tgtEl>
                                      </p:cBhvr>
                                    </p:animEffect>
                                  </p:childTnLst>
                                </p:cTn>
                              </p:par>
                            </p:childTnLst>
                          </p:cTn>
                        </p:par>
                        <p:par>
                          <p:cTn id="28" fill="hold">
                            <p:stCondLst>
                              <p:cond delay="10500"/>
                            </p:stCondLst>
                            <p:childTnLst>
                              <p:par>
                                <p:cTn id="29" presetID="10" presetClass="entr" presetSubtype="0" fill="hold" nodeType="afterEffect">
                                  <p:stCondLst>
                                    <p:cond delay="0"/>
                                  </p:stCondLst>
                                  <p:childTnLst>
                                    <p:set>
                                      <p:cBhvr>
                                        <p:cTn id="30" dur="1" fill="hold">
                                          <p:stCondLst>
                                            <p:cond delay="0"/>
                                          </p:stCondLst>
                                        </p:cTn>
                                        <p:tgtEl>
                                          <p:spTgt spid="210">
                                            <p:txEl>
                                              <p:pRg st="4" end="4"/>
                                            </p:txEl>
                                          </p:spTgt>
                                        </p:tgtEl>
                                        <p:attrNameLst>
                                          <p:attrName>style.visibility</p:attrName>
                                        </p:attrNameLst>
                                      </p:cBhvr>
                                      <p:to>
                                        <p:strVal val="visible"/>
                                      </p:to>
                                    </p:set>
                                    <p:animEffect transition="in" filter="fade">
                                      <p:cBhvr>
                                        <p:cTn id="31" dur="2000"/>
                                        <p:tgtEl>
                                          <p:spTgt spid="210">
                                            <p:txEl>
                                              <p:pRg st="4" end="4"/>
                                            </p:txEl>
                                          </p:spTgt>
                                        </p:tgtEl>
                                      </p:cBhvr>
                                    </p:animEffect>
                                  </p:childTnLst>
                                </p:cTn>
                              </p:par>
                            </p:childTnLst>
                          </p:cTn>
                        </p:par>
                        <p:par>
                          <p:cTn id="32" fill="hold">
                            <p:stCondLst>
                              <p:cond delay="12500"/>
                            </p:stCondLst>
                            <p:childTnLst>
                              <p:par>
                                <p:cTn id="33" presetID="10" presetClass="entr" presetSubtype="0" fill="hold" nodeType="afterEffect">
                                  <p:stCondLst>
                                    <p:cond delay="0"/>
                                  </p:stCondLst>
                                  <p:childTnLst>
                                    <p:set>
                                      <p:cBhvr>
                                        <p:cTn id="34" dur="1" fill="hold">
                                          <p:stCondLst>
                                            <p:cond delay="0"/>
                                          </p:stCondLst>
                                        </p:cTn>
                                        <p:tgtEl>
                                          <p:spTgt spid="210">
                                            <p:txEl>
                                              <p:pRg st="5" end="5"/>
                                            </p:txEl>
                                          </p:spTgt>
                                        </p:tgtEl>
                                        <p:attrNameLst>
                                          <p:attrName>style.visibility</p:attrName>
                                        </p:attrNameLst>
                                      </p:cBhvr>
                                      <p:to>
                                        <p:strVal val="visible"/>
                                      </p:to>
                                    </p:set>
                                    <p:animEffect transition="in" filter="fade">
                                      <p:cBhvr>
                                        <p:cTn id="35" dur="2000"/>
                                        <p:tgtEl>
                                          <p:spTgt spid="210">
                                            <p:txEl>
                                              <p:pRg st="5" end="5"/>
                                            </p:txEl>
                                          </p:spTgt>
                                        </p:tgtEl>
                                      </p:cBhvr>
                                    </p:animEffect>
                                  </p:childTnLst>
                                </p:cTn>
                              </p:par>
                            </p:childTnLst>
                          </p:cTn>
                        </p:par>
                        <p:par>
                          <p:cTn id="36" fill="hold">
                            <p:stCondLst>
                              <p:cond delay="14500"/>
                            </p:stCondLst>
                            <p:childTnLst>
                              <p:par>
                                <p:cTn id="37" presetID="10" presetClass="entr" presetSubtype="0" fill="hold" nodeType="afterEffect">
                                  <p:stCondLst>
                                    <p:cond delay="0"/>
                                  </p:stCondLst>
                                  <p:childTnLst>
                                    <p:set>
                                      <p:cBhvr>
                                        <p:cTn id="38" dur="1" fill="hold">
                                          <p:stCondLst>
                                            <p:cond delay="0"/>
                                          </p:stCondLst>
                                        </p:cTn>
                                        <p:tgtEl>
                                          <p:spTgt spid="210">
                                            <p:txEl>
                                              <p:pRg st="6" end="6"/>
                                            </p:txEl>
                                          </p:spTgt>
                                        </p:tgtEl>
                                        <p:attrNameLst>
                                          <p:attrName>style.visibility</p:attrName>
                                        </p:attrNameLst>
                                      </p:cBhvr>
                                      <p:to>
                                        <p:strVal val="visible"/>
                                      </p:to>
                                    </p:set>
                                    <p:animEffect transition="in" filter="fade">
                                      <p:cBhvr>
                                        <p:cTn id="39" dur="2000"/>
                                        <p:tgtEl>
                                          <p:spTgt spid="210">
                                            <p:txEl>
                                              <p:pRg st="6" end="6"/>
                                            </p:txEl>
                                          </p:spTgt>
                                        </p:tgtEl>
                                      </p:cBhvr>
                                    </p:animEffect>
                                  </p:childTnLst>
                                </p:cTn>
                              </p:par>
                            </p:childTnLst>
                          </p:cTn>
                        </p:par>
                        <p:par>
                          <p:cTn id="40" fill="hold">
                            <p:stCondLst>
                              <p:cond delay="16500"/>
                            </p:stCondLst>
                            <p:childTnLst>
                              <p:par>
                                <p:cTn id="41" presetID="10" presetClass="entr" presetSubtype="0" fill="hold" nodeType="afterEffect">
                                  <p:stCondLst>
                                    <p:cond delay="0"/>
                                  </p:stCondLst>
                                  <p:childTnLst>
                                    <p:set>
                                      <p:cBhvr>
                                        <p:cTn id="42" dur="1" fill="hold">
                                          <p:stCondLst>
                                            <p:cond delay="0"/>
                                          </p:stCondLst>
                                        </p:cTn>
                                        <p:tgtEl>
                                          <p:spTgt spid="210">
                                            <p:txEl>
                                              <p:pRg st="7" end="7"/>
                                            </p:txEl>
                                          </p:spTgt>
                                        </p:tgtEl>
                                        <p:attrNameLst>
                                          <p:attrName>style.visibility</p:attrName>
                                        </p:attrNameLst>
                                      </p:cBhvr>
                                      <p:to>
                                        <p:strVal val="visible"/>
                                      </p:to>
                                    </p:set>
                                    <p:animEffect transition="in" filter="fade">
                                      <p:cBhvr>
                                        <p:cTn id="43" dur="2000"/>
                                        <p:tgtEl>
                                          <p:spTgt spid="210">
                                            <p:txEl>
                                              <p:pRg st="7" end="7"/>
                                            </p:txEl>
                                          </p:spTgt>
                                        </p:tgtEl>
                                      </p:cBhvr>
                                    </p:animEffect>
                                  </p:childTnLst>
                                </p:cTn>
                              </p:par>
                            </p:childTnLst>
                          </p:cTn>
                        </p:par>
                        <p:par>
                          <p:cTn id="44" fill="hold">
                            <p:stCondLst>
                              <p:cond delay="18500"/>
                            </p:stCondLst>
                            <p:childTnLst>
                              <p:par>
                                <p:cTn id="45" presetID="10" presetClass="entr" presetSubtype="0" fill="hold" nodeType="afterEffect">
                                  <p:stCondLst>
                                    <p:cond delay="0"/>
                                  </p:stCondLst>
                                  <p:childTnLst>
                                    <p:set>
                                      <p:cBhvr>
                                        <p:cTn id="46" dur="1" fill="hold">
                                          <p:stCondLst>
                                            <p:cond delay="0"/>
                                          </p:stCondLst>
                                        </p:cTn>
                                        <p:tgtEl>
                                          <p:spTgt spid="210">
                                            <p:txEl>
                                              <p:pRg st="8" end="8"/>
                                            </p:txEl>
                                          </p:spTgt>
                                        </p:tgtEl>
                                        <p:attrNameLst>
                                          <p:attrName>style.visibility</p:attrName>
                                        </p:attrNameLst>
                                      </p:cBhvr>
                                      <p:to>
                                        <p:strVal val="visible"/>
                                      </p:to>
                                    </p:set>
                                    <p:animEffect transition="in" filter="fade">
                                      <p:cBhvr>
                                        <p:cTn id="47" dur="2000"/>
                                        <p:tgtEl>
                                          <p:spTgt spid="2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34"/>
        <p:cNvGrpSpPr/>
        <p:nvPr/>
      </p:nvGrpSpPr>
      <p:grpSpPr>
        <a:xfrm>
          <a:off x="0" y="0"/>
          <a:ext cx="0" cy="0"/>
          <a:chOff x="0" y="0"/>
          <a:chExt cx="0" cy="0"/>
        </a:xfrm>
      </p:grpSpPr>
      <p:sp>
        <p:nvSpPr>
          <p:cNvPr id="35" name="Google Shape;35;p39"/>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9"/>
          <p:cNvSpPr txBox="1">
            <a:spLocks noGrp="1"/>
          </p:cNvSpPr>
          <p:nvPr>
            <p:ph type="body" idx="1"/>
          </p:nvPr>
        </p:nvSpPr>
        <p:spPr>
          <a:xfrm>
            <a:off x="395288" y="2168525"/>
            <a:ext cx="4068762" cy="4108050"/>
          </a:xfrm>
          <a:prstGeom prst="rect">
            <a:avLst/>
          </a:prstGeom>
          <a:noFill/>
          <a:ln>
            <a:noFill/>
          </a:ln>
        </p:spPr>
        <p:txBody>
          <a:bodyPr spcFirstLastPara="1" wrap="square" lIns="0" tIns="0" rIns="0" bIns="0" anchor="t" anchorCtr="0">
            <a:normAutofit/>
          </a:bodyPr>
          <a:lstStyle>
            <a:lvl1pPr marL="457200" lvl="0" indent="-342900" algn="l">
              <a:lnSpc>
                <a:spcPct val="110000"/>
              </a:lnSpc>
              <a:spcBef>
                <a:spcPts val="900"/>
              </a:spcBef>
              <a:spcAft>
                <a:spcPts val="0"/>
              </a:spcAft>
              <a:buSzPts val="1800"/>
              <a:buChar char="▪"/>
              <a:defRPr sz="1800"/>
            </a:lvl1pPr>
            <a:lvl2pPr marL="914400" lvl="1" indent="-314960" algn="l">
              <a:lnSpc>
                <a:spcPct val="110000"/>
              </a:lnSpc>
              <a:spcBef>
                <a:spcPts val="600"/>
              </a:spcBef>
              <a:spcAft>
                <a:spcPts val="0"/>
              </a:spcAft>
              <a:buSzPts val="1360"/>
              <a:buChar char="▪"/>
              <a:defRPr sz="1600"/>
            </a:lvl2pPr>
            <a:lvl3pPr marL="1371600" lvl="2" indent="-304164" algn="l">
              <a:lnSpc>
                <a:spcPct val="110000"/>
              </a:lnSpc>
              <a:spcBef>
                <a:spcPts val="500"/>
              </a:spcBef>
              <a:spcAft>
                <a:spcPts val="0"/>
              </a:spcAft>
              <a:buSzPts val="1190"/>
              <a:buChar char="▪"/>
              <a:defRPr sz="1400"/>
            </a:lvl3pPr>
            <a:lvl4pPr marL="1828800" lvl="3" indent="-293369" algn="l">
              <a:lnSpc>
                <a:spcPct val="110000"/>
              </a:lnSpc>
              <a:spcBef>
                <a:spcPts val="400"/>
              </a:spcBef>
              <a:spcAft>
                <a:spcPts val="0"/>
              </a:spcAft>
              <a:buSzPts val="1020"/>
              <a:buChar char="▪"/>
              <a:defRPr sz="1200"/>
            </a:lvl4pPr>
            <a:lvl5pPr marL="2286000" lvl="4" indent="-293370" algn="l">
              <a:lnSpc>
                <a:spcPct val="110000"/>
              </a:lnSpc>
              <a:spcBef>
                <a:spcPts val="400"/>
              </a:spcBef>
              <a:spcAft>
                <a:spcPts val="0"/>
              </a:spcAft>
              <a:buSzPts val="1020"/>
              <a:buChar char="▪"/>
              <a:defRPr sz="12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9"/>
          <p:cNvSpPr txBox="1">
            <a:spLocks noGrp="1"/>
          </p:cNvSpPr>
          <p:nvPr>
            <p:ph type="body" idx="2"/>
          </p:nvPr>
        </p:nvSpPr>
        <p:spPr>
          <a:xfrm>
            <a:off x="4679949" y="2168525"/>
            <a:ext cx="4068763" cy="4108050"/>
          </a:xfrm>
          <a:prstGeom prst="rect">
            <a:avLst/>
          </a:prstGeom>
          <a:noFill/>
          <a:ln>
            <a:noFill/>
          </a:ln>
        </p:spPr>
        <p:txBody>
          <a:bodyPr spcFirstLastPara="1" wrap="square" lIns="0" tIns="0" rIns="0" bIns="0" anchor="t" anchorCtr="0">
            <a:normAutofit/>
          </a:bodyPr>
          <a:lstStyle>
            <a:lvl1pPr marL="457200" lvl="0" indent="-342900" algn="l">
              <a:lnSpc>
                <a:spcPct val="110000"/>
              </a:lnSpc>
              <a:spcBef>
                <a:spcPts val="900"/>
              </a:spcBef>
              <a:spcAft>
                <a:spcPts val="0"/>
              </a:spcAft>
              <a:buSzPts val="1800"/>
              <a:buChar char="▪"/>
              <a:defRPr sz="1800"/>
            </a:lvl1pPr>
            <a:lvl2pPr marL="914400" lvl="1" indent="-314960" algn="l">
              <a:lnSpc>
                <a:spcPct val="110000"/>
              </a:lnSpc>
              <a:spcBef>
                <a:spcPts val="600"/>
              </a:spcBef>
              <a:spcAft>
                <a:spcPts val="0"/>
              </a:spcAft>
              <a:buSzPts val="1360"/>
              <a:buChar char="▪"/>
              <a:defRPr sz="1600"/>
            </a:lvl2pPr>
            <a:lvl3pPr marL="1371600" lvl="2" indent="-304164" algn="l">
              <a:lnSpc>
                <a:spcPct val="110000"/>
              </a:lnSpc>
              <a:spcBef>
                <a:spcPts val="500"/>
              </a:spcBef>
              <a:spcAft>
                <a:spcPts val="0"/>
              </a:spcAft>
              <a:buSzPts val="1190"/>
              <a:buChar char="▪"/>
              <a:defRPr sz="1400"/>
            </a:lvl3pPr>
            <a:lvl4pPr marL="1828800" lvl="3" indent="-293369" algn="l">
              <a:lnSpc>
                <a:spcPct val="110000"/>
              </a:lnSpc>
              <a:spcBef>
                <a:spcPts val="400"/>
              </a:spcBef>
              <a:spcAft>
                <a:spcPts val="0"/>
              </a:spcAft>
              <a:buSzPts val="1020"/>
              <a:buChar char="▪"/>
              <a:defRPr sz="1200"/>
            </a:lvl4pPr>
            <a:lvl5pPr marL="2286000" lvl="4" indent="-293370" algn="l">
              <a:lnSpc>
                <a:spcPct val="110000"/>
              </a:lnSpc>
              <a:spcBef>
                <a:spcPts val="400"/>
              </a:spcBef>
              <a:spcAft>
                <a:spcPts val="0"/>
              </a:spcAft>
              <a:buSzPts val="1020"/>
              <a:buChar char="▪"/>
              <a:defRPr sz="12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39"/>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9"/>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Rubrik, innehåll och bild">
  <p:cSld name="Rubrik, innehåll och bild">
    <p:spTree>
      <p:nvGrpSpPr>
        <p:cNvPr id="1" name="Shape 223"/>
        <p:cNvGrpSpPr/>
        <p:nvPr/>
      </p:nvGrpSpPr>
      <p:grpSpPr>
        <a:xfrm>
          <a:off x="0" y="0"/>
          <a:ext cx="0" cy="0"/>
          <a:chOff x="0" y="0"/>
          <a:chExt cx="0" cy="0"/>
        </a:xfrm>
      </p:grpSpPr>
      <p:sp>
        <p:nvSpPr>
          <p:cNvPr id="224" name="Google Shape;224;p45"/>
          <p:cNvSpPr txBox="1">
            <a:spLocks noGrp="1"/>
          </p:cNvSpPr>
          <p:nvPr>
            <p:ph type="body" idx="1"/>
          </p:nvPr>
        </p:nvSpPr>
        <p:spPr>
          <a:xfrm>
            <a:off x="395287" y="2168523"/>
            <a:ext cx="5148263" cy="4108049"/>
          </a:xfrm>
          <a:prstGeom prst="rect">
            <a:avLst/>
          </a:prstGeom>
          <a:noFill/>
          <a:ln>
            <a:noFill/>
          </a:ln>
        </p:spPr>
        <p:txBody>
          <a:bodyPr spcFirstLastPara="1" wrap="square" lIns="0" tIns="0" rIns="0" bIns="0" anchor="t" anchorCtr="0">
            <a:normAutofit/>
          </a:bodyPr>
          <a:lstStyle>
            <a:lvl1pPr marL="457200" lvl="0" indent="-342900" algn="l">
              <a:lnSpc>
                <a:spcPct val="110000"/>
              </a:lnSpc>
              <a:spcBef>
                <a:spcPts val="900"/>
              </a:spcBef>
              <a:spcAft>
                <a:spcPts val="0"/>
              </a:spcAft>
              <a:buSzPts val="1800"/>
              <a:buChar char="▪"/>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5" name="Google Shape;225;p45"/>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45"/>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45"/>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228" name="Google Shape;228;p45"/>
          <p:cNvSpPr>
            <a:spLocks noGrp="1"/>
          </p:cNvSpPr>
          <p:nvPr>
            <p:ph type="pic" idx="2"/>
          </p:nvPr>
        </p:nvSpPr>
        <p:spPr>
          <a:xfrm>
            <a:off x="5759450" y="2168497"/>
            <a:ext cx="2989263" cy="4108049"/>
          </a:xfrm>
          <a:prstGeom prst="rect">
            <a:avLst/>
          </a:prstGeom>
          <a:noFill/>
          <a:ln>
            <a:noFill/>
          </a:ln>
        </p:spPr>
      </p:sp>
      <p:sp>
        <p:nvSpPr>
          <p:cNvPr id="229" name="Google Shape;229;p45"/>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45"/>
          <p:cNvSpPr txBox="1">
            <a:spLocks noGrp="1"/>
          </p:cNvSpPr>
          <p:nvPr>
            <p:ph type="body" idx="3"/>
          </p:nvPr>
        </p:nvSpPr>
        <p:spPr>
          <a:xfrm>
            <a:off x="5693615" y="5938713"/>
            <a:ext cx="2989263" cy="265112"/>
          </a:xfrm>
          <a:prstGeom prst="rect">
            <a:avLst/>
          </a:prstGeom>
          <a:noFill/>
          <a:ln>
            <a:noFill/>
          </a:ln>
        </p:spPr>
        <p:txBody>
          <a:bodyPr spcFirstLastPara="1" wrap="square" lIns="0" tIns="0" rIns="0" bIns="0" anchor="b" anchorCtr="0">
            <a:normAutofit/>
          </a:bodyPr>
          <a:lstStyle>
            <a:lvl1pPr marL="457200" lvl="0" indent="-228600" algn="r">
              <a:lnSpc>
                <a:spcPct val="110000"/>
              </a:lnSpc>
              <a:spcBef>
                <a:spcPts val="900"/>
              </a:spcBef>
              <a:spcAft>
                <a:spcPts val="0"/>
              </a:spcAft>
              <a:buSzPts val="700"/>
              <a:buNone/>
              <a:defRPr sz="700"/>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31"/>
        <p:cNvGrpSpPr/>
        <p:nvPr/>
      </p:nvGrpSpPr>
      <p:grpSpPr>
        <a:xfrm>
          <a:off x="0" y="0"/>
          <a:ext cx="0" cy="0"/>
          <a:chOff x="0" y="0"/>
          <a:chExt cx="0" cy="0"/>
        </a:xfrm>
      </p:grpSpPr>
      <p:sp>
        <p:nvSpPr>
          <p:cNvPr id="232" name="Google Shape;232;p46"/>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46"/>
          <p:cNvSpPr txBox="1">
            <a:spLocks noGrp="1"/>
          </p:cNvSpPr>
          <p:nvPr>
            <p:ph type="body" idx="1"/>
          </p:nvPr>
        </p:nvSpPr>
        <p:spPr>
          <a:xfrm>
            <a:off x="395287" y="2168524"/>
            <a:ext cx="8353426" cy="4109875"/>
          </a:xfrm>
          <a:prstGeom prst="rect">
            <a:avLst/>
          </a:prstGeom>
          <a:noFill/>
          <a:ln>
            <a:noFill/>
          </a:ln>
        </p:spPr>
        <p:txBody>
          <a:bodyPr spcFirstLastPara="1" wrap="square" lIns="0" tIns="0" rIns="0" bIns="0" anchor="t" anchorCtr="0">
            <a:normAutofit/>
          </a:bodyPr>
          <a:lstStyle>
            <a:lvl1pPr marL="457200" lvl="0" indent="-342900" algn="l">
              <a:lnSpc>
                <a:spcPct val="110000"/>
              </a:lnSpc>
              <a:spcBef>
                <a:spcPts val="900"/>
              </a:spcBef>
              <a:spcAft>
                <a:spcPts val="0"/>
              </a:spcAft>
              <a:buSzPts val="1800"/>
              <a:buChar char="▪"/>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4" name="Google Shape;234;p46"/>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46"/>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46"/>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Rubrikbild">
  <p:cSld name="Rubrikbild">
    <p:spTree>
      <p:nvGrpSpPr>
        <p:cNvPr id="1" name="Shape 237"/>
        <p:cNvGrpSpPr/>
        <p:nvPr/>
      </p:nvGrpSpPr>
      <p:grpSpPr>
        <a:xfrm>
          <a:off x="0" y="0"/>
          <a:ext cx="0" cy="0"/>
          <a:chOff x="0" y="0"/>
          <a:chExt cx="0" cy="0"/>
        </a:xfrm>
      </p:grpSpPr>
      <p:pic>
        <p:nvPicPr>
          <p:cNvPr id="238" name="Google Shape;238;p54"/>
          <p:cNvPicPr preferRelativeResize="0"/>
          <p:nvPr/>
        </p:nvPicPr>
        <p:blipFill rotWithShape="1">
          <a:blip r:embed="rId2">
            <a:alphaModFix/>
          </a:blip>
          <a:srcRect l="781" t="5869" r="780" b="543"/>
          <a:stretch/>
        </p:blipFill>
        <p:spPr>
          <a:xfrm>
            <a:off x="71439" y="764704"/>
            <a:ext cx="9001122" cy="5705104"/>
          </a:xfrm>
          <a:prstGeom prst="rect">
            <a:avLst/>
          </a:prstGeom>
          <a:noFill/>
          <a:ln>
            <a:noFill/>
          </a:ln>
        </p:spPr>
      </p:pic>
      <p:sp>
        <p:nvSpPr>
          <p:cNvPr id="239" name="Google Shape;239;p54"/>
          <p:cNvSpPr/>
          <p:nvPr/>
        </p:nvSpPr>
        <p:spPr>
          <a:xfrm>
            <a:off x="71439" y="3429000"/>
            <a:ext cx="9001122" cy="3060699"/>
          </a:xfrm>
          <a:prstGeom prst="rect">
            <a:avLst/>
          </a:prstGeom>
          <a:solidFill>
            <a:srgbClr val="000000">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0" name="Google Shape;240;p54"/>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54"/>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54"/>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243" name="Google Shape;243;p54"/>
          <p:cNvSpPr txBox="1">
            <a:spLocks noGrp="1"/>
          </p:cNvSpPr>
          <p:nvPr>
            <p:ph type="ctrTitle"/>
          </p:nvPr>
        </p:nvSpPr>
        <p:spPr>
          <a:xfrm>
            <a:off x="389025" y="3846989"/>
            <a:ext cx="8359688" cy="1231106"/>
          </a:xfrm>
          <a:prstGeom prst="rect">
            <a:avLst/>
          </a:prstGeom>
          <a:noFill/>
          <a:ln>
            <a:noFill/>
          </a:ln>
        </p:spPr>
        <p:txBody>
          <a:bodyPr spcFirstLastPara="1" wrap="square" lIns="0" tIns="0" rIns="0" bIns="0" anchor="t" anchorCtr="0">
            <a:normAutofit/>
          </a:bodyPr>
          <a:lstStyle>
            <a:lvl1pPr lvl="0" algn="l">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54"/>
          <p:cNvSpPr txBox="1">
            <a:spLocks noGrp="1"/>
          </p:cNvSpPr>
          <p:nvPr>
            <p:ph type="subTitle" idx="1"/>
          </p:nvPr>
        </p:nvSpPr>
        <p:spPr>
          <a:xfrm>
            <a:off x="389025" y="5193196"/>
            <a:ext cx="8359688" cy="304699"/>
          </a:xfrm>
          <a:prstGeom prst="rect">
            <a:avLst/>
          </a:prstGeom>
          <a:noFill/>
          <a:ln>
            <a:noFill/>
          </a:ln>
        </p:spPr>
        <p:txBody>
          <a:bodyPr spcFirstLastPara="1" wrap="square" lIns="0" tIns="0" rIns="0" bIns="0" anchor="t" anchorCtr="0">
            <a:spAutoFit/>
          </a:bodyPr>
          <a:lstStyle>
            <a:lvl1pPr lvl="0" algn="l">
              <a:lnSpc>
                <a:spcPct val="110000"/>
              </a:lnSpc>
              <a:spcBef>
                <a:spcPts val="900"/>
              </a:spcBef>
              <a:spcAft>
                <a:spcPts val="0"/>
              </a:spcAft>
              <a:buClr>
                <a:schemeClr val="accent3"/>
              </a:buClr>
              <a:buSzPts val="1800"/>
              <a:buFont typeface="Noto Sans Symbols"/>
              <a:buNone/>
              <a:defRPr sz="1800" b="0" i="0" u="none" strike="noStrike" cap="none">
                <a:solidFill>
                  <a:schemeClr val="lt1"/>
                </a:solidFill>
                <a:latin typeface="Arial"/>
                <a:ea typeface="Arial"/>
                <a:cs typeface="Arial"/>
                <a:sym typeface="Arial"/>
              </a:defRPr>
            </a:lvl1pPr>
            <a:lvl2pPr lvl="1" algn="ctr">
              <a:lnSpc>
                <a:spcPct val="110000"/>
              </a:lnSpc>
              <a:spcBef>
                <a:spcPts val="600"/>
              </a:spcBef>
              <a:spcAft>
                <a:spcPts val="0"/>
              </a:spcAft>
              <a:buSzPts val="1360"/>
              <a:buNone/>
              <a:defRPr>
                <a:solidFill>
                  <a:srgbClr val="888888"/>
                </a:solidFill>
              </a:defRPr>
            </a:lvl2pPr>
            <a:lvl3pPr lvl="2" algn="ctr">
              <a:lnSpc>
                <a:spcPct val="110000"/>
              </a:lnSpc>
              <a:spcBef>
                <a:spcPts val="500"/>
              </a:spcBef>
              <a:spcAft>
                <a:spcPts val="0"/>
              </a:spcAft>
              <a:buSzPts val="1190"/>
              <a:buNone/>
              <a:defRPr>
                <a:solidFill>
                  <a:srgbClr val="888888"/>
                </a:solidFill>
              </a:defRPr>
            </a:lvl3pPr>
            <a:lvl4pPr lvl="3" algn="ctr">
              <a:lnSpc>
                <a:spcPct val="110000"/>
              </a:lnSpc>
              <a:spcBef>
                <a:spcPts val="400"/>
              </a:spcBef>
              <a:spcAft>
                <a:spcPts val="0"/>
              </a:spcAft>
              <a:buSzPts val="1020"/>
              <a:buNone/>
              <a:defRPr>
                <a:solidFill>
                  <a:srgbClr val="888888"/>
                </a:solidFill>
              </a:defRPr>
            </a:lvl4pPr>
            <a:lvl5pPr lvl="4" algn="ctr">
              <a:lnSpc>
                <a:spcPct val="110000"/>
              </a:lnSpc>
              <a:spcBef>
                <a:spcPts val="400"/>
              </a:spcBef>
              <a:spcAft>
                <a:spcPts val="0"/>
              </a:spcAft>
              <a:buSzPts val="102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5" name="Google Shape;245;p54"/>
          <p:cNvSpPr txBox="1">
            <a:spLocks noGrp="1"/>
          </p:cNvSpPr>
          <p:nvPr>
            <p:ph type="body" idx="2"/>
          </p:nvPr>
        </p:nvSpPr>
        <p:spPr>
          <a:xfrm>
            <a:off x="5759450" y="6225800"/>
            <a:ext cx="3313111" cy="263900"/>
          </a:xfrm>
          <a:prstGeom prst="rect">
            <a:avLst/>
          </a:prstGeom>
          <a:noFill/>
          <a:ln>
            <a:noFill/>
          </a:ln>
        </p:spPr>
        <p:txBody>
          <a:bodyPr spcFirstLastPara="1" wrap="square" lIns="72000" tIns="72000" rIns="72000" bIns="72000" anchor="b" anchorCtr="0">
            <a:spAutoFit/>
          </a:bodyPr>
          <a:lstStyle>
            <a:lvl1pPr marL="457200" lvl="0" indent="-228600" algn="r">
              <a:lnSpc>
                <a:spcPct val="110000"/>
              </a:lnSpc>
              <a:spcBef>
                <a:spcPts val="900"/>
              </a:spcBef>
              <a:spcAft>
                <a:spcPts val="0"/>
              </a:spcAft>
              <a:buClr>
                <a:schemeClr val="accent3"/>
              </a:buClr>
              <a:buSzPts val="700"/>
              <a:buFont typeface="Noto Sans Symbols"/>
              <a:buNone/>
              <a:defRPr sz="700">
                <a:solidFill>
                  <a:schemeClr val="lt1"/>
                </a:solidFill>
                <a:latin typeface="Arial"/>
                <a:ea typeface="Arial"/>
                <a:cs typeface="Arial"/>
                <a:sym typeface="Arial"/>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500"/>
                                        <p:tgtEl>
                                          <p:spTgt spid="239"/>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3"/>
                                        </p:tgtEl>
                                        <p:attrNameLst>
                                          <p:attrName>style.visibility</p:attrName>
                                        </p:attrNameLst>
                                      </p:cBhvr>
                                      <p:to>
                                        <p:strVal val="visible"/>
                                      </p:to>
                                    </p:set>
                                    <p:animEffect transition="in" filter="fade">
                                      <p:cBhvr>
                                        <p:cTn id="11" dur="2000"/>
                                        <p:tgtEl>
                                          <p:spTgt spid="243"/>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44">
                                            <p:txEl>
                                              <p:pRg st="0" end="0"/>
                                            </p:txEl>
                                          </p:spTgt>
                                        </p:tgtEl>
                                        <p:attrNameLst>
                                          <p:attrName>style.visibility</p:attrName>
                                        </p:attrNameLst>
                                      </p:cBhvr>
                                      <p:to>
                                        <p:strVal val="visible"/>
                                      </p:to>
                                    </p:set>
                                    <p:animEffect transition="in" filter="fade">
                                      <p:cBhvr>
                                        <p:cTn id="15" dur="2000"/>
                                        <p:tgtEl>
                                          <p:spTgt spid="244">
                                            <p:txEl>
                                              <p:pRg st="0" end="0"/>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44">
                                            <p:txEl>
                                              <p:pRg st="1" end="1"/>
                                            </p:txEl>
                                          </p:spTgt>
                                        </p:tgtEl>
                                        <p:attrNameLst>
                                          <p:attrName>style.visibility</p:attrName>
                                        </p:attrNameLst>
                                      </p:cBhvr>
                                      <p:to>
                                        <p:strVal val="visible"/>
                                      </p:to>
                                    </p:set>
                                    <p:animEffect transition="in" filter="fade">
                                      <p:cBhvr>
                                        <p:cTn id="19" dur="2000"/>
                                        <p:tgtEl>
                                          <p:spTgt spid="244">
                                            <p:txEl>
                                              <p:pRg st="1" end="1"/>
                                            </p:txEl>
                                          </p:spTgt>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244">
                                            <p:txEl>
                                              <p:pRg st="2" end="2"/>
                                            </p:txEl>
                                          </p:spTgt>
                                        </p:tgtEl>
                                        <p:attrNameLst>
                                          <p:attrName>style.visibility</p:attrName>
                                        </p:attrNameLst>
                                      </p:cBhvr>
                                      <p:to>
                                        <p:strVal val="visible"/>
                                      </p:to>
                                    </p:set>
                                    <p:animEffect transition="in" filter="fade">
                                      <p:cBhvr>
                                        <p:cTn id="23" dur="2000"/>
                                        <p:tgtEl>
                                          <p:spTgt spid="244">
                                            <p:txEl>
                                              <p:pRg st="2" end="2"/>
                                            </p:txEl>
                                          </p:spTgt>
                                        </p:tgtEl>
                                      </p:cBhvr>
                                    </p:animEffect>
                                  </p:childTnLst>
                                </p:cTn>
                              </p:par>
                            </p:childTnLst>
                          </p:cTn>
                        </p:par>
                        <p:par>
                          <p:cTn id="24" fill="hold">
                            <p:stCondLst>
                              <p:cond delay="8500"/>
                            </p:stCondLst>
                            <p:childTnLst>
                              <p:par>
                                <p:cTn id="25" presetID="10" presetClass="entr" presetSubtype="0" fill="hold" nodeType="afterEffect">
                                  <p:stCondLst>
                                    <p:cond delay="0"/>
                                  </p:stCondLst>
                                  <p:childTnLst>
                                    <p:set>
                                      <p:cBhvr>
                                        <p:cTn id="26" dur="1" fill="hold">
                                          <p:stCondLst>
                                            <p:cond delay="0"/>
                                          </p:stCondLst>
                                        </p:cTn>
                                        <p:tgtEl>
                                          <p:spTgt spid="244">
                                            <p:txEl>
                                              <p:pRg st="3" end="3"/>
                                            </p:txEl>
                                          </p:spTgt>
                                        </p:tgtEl>
                                        <p:attrNameLst>
                                          <p:attrName>style.visibility</p:attrName>
                                        </p:attrNameLst>
                                      </p:cBhvr>
                                      <p:to>
                                        <p:strVal val="visible"/>
                                      </p:to>
                                    </p:set>
                                    <p:animEffect transition="in" filter="fade">
                                      <p:cBhvr>
                                        <p:cTn id="27" dur="2000"/>
                                        <p:tgtEl>
                                          <p:spTgt spid="244">
                                            <p:txEl>
                                              <p:pRg st="3" end="3"/>
                                            </p:txEl>
                                          </p:spTgt>
                                        </p:tgtEl>
                                      </p:cBhvr>
                                    </p:animEffect>
                                  </p:childTnLst>
                                </p:cTn>
                              </p:par>
                            </p:childTnLst>
                          </p:cTn>
                        </p:par>
                        <p:par>
                          <p:cTn id="28" fill="hold">
                            <p:stCondLst>
                              <p:cond delay="10500"/>
                            </p:stCondLst>
                            <p:childTnLst>
                              <p:par>
                                <p:cTn id="29" presetID="10" presetClass="entr" presetSubtype="0" fill="hold" nodeType="afterEffect">
                                  <p:stCondLst>
                                    <p:cond delay="0"/>
                                  </p:stCondLst>
                                  <p:childTnLst>
                                    <p:set>
                                      <p:cBhvr>
                                        <p:cTn id="30" dur="1" fill="hold">
                                          <p:stCondLst>
                                            <p:cond delay="0"/>
                                          </p:stCondLst>
                                        </p:cTn>
                                        <p:tgtEl>
                                          <p:spTgt spid="244">
                                            <p:txEl>
                                              <p:pRg st="4" end="4"/>
                                            </p:txEl>
                                          </p:spTgt>
                                        </p:tgtEl>
                                        <p:attrNameLst>
                                          <p:attrName>style.visibility</p:attrName>
                                        </p:attrNameLst>
                                      </p:cBhvr>
                                      <p:to>
                                        <p:strVal val="visible"/>
                                      </p:to>
                                    </p:set>
                                    <p:animEffect transition="in" filter="fade">
                                      <p:cBhvr>
                                        <p:cTn id="31" dur="2000"/>
                                        <p:tgtEl>
                                          <p:spTgt spid="244">
                                            <p:txEl>
                                              <p:pRg st="4" end="4"/>
                                            </p:txEl>
                                          </p:spTgt>
                                        </p:tgtEl>
                                      </p:cBhvr>
                                    </p:animEffect>
                                  </p:childTnLst>
                                </p:cTn>
                              </p:par>
                            </p:childTnLst>
                          </p:cTn>
                        </p:par>
                        <p:par>
                          <p:cTn id="32" fill="hold">
                            <p:stCondLst>
                              <p:cond delay="12500"/>
                            </p:stCondLst>
                            <p:childTnLst>
                              <p:par>
                                <p:cTn id="33" presetID="10" presetClass="entr" presetSubtype="0" fill="hold" nodeType="afterEffect">
                                  <p:stCondLst>
                                    <p:cond delay="0"/>
                                  </p:stCondLst>
                                  <p:childTnLst>
                                    <p:set>
                                      <p:cBhvr>
                                        <p:cTn id="34" dur="1" fill="hold">
                                          <p:stCondLst>
                                            <p:cond delay="0"/>
                                          </p:stCondLst>
                                        </p:cTn>
                                        <p:tgtEl>
                                          <p:spTgt spid="244">
                                            <p:txEl>
                                              <p:pRg st="5" end="5"/>
                                            </p:txEl>
                                          </p:spTgt>
                                        </p:tgtEl>
                                        <p:attrNameLst>
                                          <p:attrName>style.visibility</p:attrName>
                                        </p:attrNameLst>
                                      </p:cBhvr>
                                      <p:to>
                                        <p:strVal val="visible"/>
                                      </p:to>
                                    </p:set>
                                    <p:animEffect transition="in" filter="fade">
                                      <p:cBhvr>
                                        <p:cTn id="35" dur="2000"/>
                                        <p:tgtEl>
                                          <p:spTgt spid="244">
                                            <p:txEl>
                                              <p:pRg st="5" end="5"/>
                                            </p:txEl>
                                          </p:spTgt>
                                        </p:tgtEl>
                                      </p:cBhvr>
                                    </p:animEffect>
                                  </p:childTnLst>
                                </p:cTn>
                              </p:par>
                            </p:childTnLst>
                          </p:cTn>
                        </p:par>
                        <p:par>
                          <p:cTn id="36" fill="hold">
                            <p:stCondLst>
                              <p:cond delay="14500"/>
                            </p:stCondLst>
                            <p:childTnLst>
                              <p:par>
                                <p:cTn id="37" presetID="10" presetClass="entr" presetSubtype="0" fill="hold" nodeType="afterEffect">
                                  <p:stCondLst>
                                    <p:cond delay="0"/>
                                  </p:stCondLst>
                                  <p:childTnLst>
                                    <p:set>
                                      <p:cBhvr>
                                        <p:cTn id="38" dur="1" fill="hold">
                                          <p:stCondLst>
                                            <p:cond delay="0"/>
                                          </p:stCondLst>
                                        </p:cTn>
                                        <p:tgtEl>
                                          <p:spTgt spid="244">
                                            <p:txEl>
                                              <p:pRg st="6" end="6"/>
                                            </p:txEl>
                                          </p:spTgt>
                                        </p:tgtEl>
                                        <p:attrNameLst>
                                          <p:attrName>style.visibility</p:attrName>
                                        </p:attrNameLst>
                                      </p:cBhvr>
                                      <p:to>
                                        <p:strVal val="visible"/>
                                      </p:to>
                                    </p:set>
                                    <p:animEffect transition="in" filter="fade">
                                      <p:cBhvr>
                                        <p:cTn id="39" dur="2000"/>
                                        <p:tgtEl>
                                          <p:spTgt spid="244">
                                            <p:txEl>
                                              <p:pRg st="6" end="6"/>
                                            </p:txEl>
                                          </p:spTgt>
                                        </p:tgtEl>
                                      </p:cBhvr>
                                    </p:animEffect>
                                  </p:childTnLst>
                                </p:cTn>
                              </p:par>
                            </p:childTnLst>
                          </p:cTn>
                        </p:par>
                        <p:par>
                          <p:cTn id="40" fill="hold">
                            <p:stCondLst>
                              <p:cond delay="16500"/>
                            </p:stCondLst>
                            <p:childTnLst>
                              <p:par>
                                <p:cTn id="41" presetID="10" presetClass="entr" presetSubtype="0" fill="hold" nodeType="afterEffect">
                                  <p:stCondLst>
                                    <p:cond delay="0"/>
                                  </p:stCondLst>
                                  <p:childTnLst>
                                    <p:set>
                                      <p:cBhvr>
                                        <p:cTn id="42" dur="1" fill="hold">
                                          <p:stCondLst>
                                            <p:cond delay="0"/>
                                          </p:stCondLst>
                                        </p:cTn>
                                        <p:tgtEl>
                                          <p:spTgt spid="244">
                                            <p:txEl>
                                              <p:pRg st="7" end="7"/>
                                            </p:txEl>
                                          </p:spTgt>
                                        </p:tgtEl>
                                        <p:attrNameLst>
                                          <p:attrName>style.visibility</p:attrName>
                                        </p:attrNameLst>
                                      </p:cBhvr>
                                      <p:to>
                                        <p:strVal val="visible"/>
                                      </p:to>
                                    </p:set>
                                    <p:animEffect transition="in" filter="fade">
                                      <p:cBhvr>
                                        <p:cTn id="43" dur="2000"/>
                                        <p:tgtEl>
                                          <p:spTgt spid="244">
                                            <p:txEl>
                                              <p:pRg st="7" end="7"/>
                                            </p:txEl>
                                          </p:spTgt>
                                        </p:tgtEl>
                                      </p:cBhvr>
                                    </p:animEffect>
                                  </p:childTnLst>
                                </p:cTn>
                              </p:par>
                            </p:childTnLst>
                          </p:cTn>
                        </p:par>
                        <p:par>
                          <p:cTn id="44" fill="hold">
                            <p:stCondLst>
                              <p:cond delay="18500"/>
                            </p:stCondLst>
                            <p:childTnLst>
                              <p:par>
                                <p:cTn id="45" presetID="10" presetClass="entr" presetSubtype="0" fill="hold" nodeType="afterEffect">
                                  <p:stCondLst>
                                    <p:cond delay="0"/>
                                  </p:stCondLst>
                                  <p:childTnLst>
                                    <p:set>
                                      <p:cBhvr>
                                        <p:cTn id="46" dur="1" fill="hold">
                                          <p:stCondLst>
                                            <p:cond delay="0"/>
                                          </p:stCondLst>
                                        </p:cTn>
                                        <p:tgtEl>
                                          <p:spTgt spid="244">
                                            <p:txEl>
                                              <p:pRg st="8" end="8"/>
                                            </p:txEl>
                                          </p:spTgt>
                                        </p:tgtEl>
                                        <p:attrNameLst>
                                          <p:attrName>style.visibility</p:attrName>
                                        </p:attrNameLst>
                                      </p:cBhvr>
                                      <p:to>
                                        <p:strVal val="visible"/>
                                      </p:to>
                                    </p:set>
                                    <p:animEffect transition="in" filter="fade">
                                      <p:cBhvr>
                                        <p:cTn id="47" dur="2000"/>
                                        <p:tgtEl>
                                          <p:spTgt spid="24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246"/>
        <p:cNvGrpSpPr/>
        <p:nvPr/>
      </p:nvGrpSpPr>
      <p:grpSpPr>
        <a:xfrm>
          <a:off x="0" y="0"/>
          <a:ext cx="0" cy="0"/>
          <a:chOff x="0" y="0"/>
          <a:chExt cx="0" cy="0"/>
        </a:xfrm>
      </p:grpSpPr>
      <p:sp>
        <p:nvSpPr>
          <p:cNvPr id="247" name="Google Shape;247;p55"/>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55"/>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55"/>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250" name="Google Shape;250;p55"/>
          <p:cNvSpPr/>
          <p:nvPr/>
        </p:nvSpPr>
        <p:spPr>
          <a:xfrm>
            <a:off x="71439" y="4149725"/>
            <a:ext cx="7920560" cy="2339975"/>
          </a:xfrm>
          <a:prstGeom prst="rect">
            <a:avLst/>
          </a:prstGeom>
          <a:solidFill>
            <a:srgbClr val="BFBFBF"/>
          </a:solidFill>
          <a:ln>
            <a:noFill/>
          </a:ln>
        </p:spPr>
        <p:txBody>
          <a:bodyPr spcFirstLastPara="1" wrap="square" lIns="72000" tIns="100800" rIns="72000" bIns="100800" anchor="t" anchorCtr="0">
            <a:normAutofit/>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p:txBody>
      </p:sp>
      <p:sp>
        <p:nvSpPr>
          <p:cNvPr id="251" name="Google Shape;251;p55"/>
          <p:cNvSpPr txBox="1">
            <a:spLocks noGrp="1"/>
          </p:cNvSpPr>
          <p:nvPr>
            <p:ph type="title"/>
          </p:nvPr>
        </p:nvSpPr>
        <p:spPr>
          <a:xfrm>
            <a:off x="395288" y="1304925"/>
            <a:ext cx="5688011" cy="2844800"/>
          </a:xfrm>
          <a:prstGeom prst="rect">
            <a:avLst/>
          </a:prstGeom>
          <a:noFill/>
          <a:ln>
            <a:noFill/>
          </a:ln>
        </p:spPr>
        <p:txBody>
          <a:bodyPr spcFirstLastPara="1" wrap="square" lIns="0" tIns="0" rIns="0" bIns="144000" anchor="ctr" anchorCtr="0">
            <a:normAutofit/>
          </a:bodyPr>
          <a:lstStyle>
            <a:lvl1pPr lvl="0" algn="l">
              <a:spcBef>
                <a:spcPts val="0"/>
              </a:spcBef>
              <a:spcAft>
                <a:spcPts val="0"/>
              </a:spcAft>
              <a:buClr>
                <a:srgbClr val="870052"/>
              </a:buClr>
              <a:buSzPts val="3200"/>
              <a:buFont typeface="Arial"/>
              <a:buNone/>
              <a:defRPr sz="3200" b="0" cap="none">
                <a:solidFill>
                  <a:srgbClr val="87005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55"/>
          <p:cNvSpPr txBox="1">
            <a:spLocks noGrp="1"/>
          </p:cNvSpPr>
          <p:nvPr>
            <p:ph type="body" idx="1"/>
          </p:nvPr>
        </p:nvSpPr>
        <p:spPr>
          <a:xfrm>
            <a:off x="395288" y="4149725"/>
            <a:ext cx="5688011" cy="2124074"/>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900"/>
              </a:spcBef>
              <a:spcAft>
                <a:spcPts val="0"/>
              </a:spcAft>
              <a:buSzPts val="2000"/>
              <a:buNone/>
              <a:defRPr sz="2000" b="0">
                <a:solidFill>
                  <a:schemeClr val="dk1"/>
                </a:solidFill>
              </a:defRPr>
            </a:lvl1pPr>
            <a:lvl2pPr marL="914400" lvl="1" indent="-228600" algn="l">
              <a:lnSpc>
                <a:spcPct val="110000"/>
              </a:lnSpc>
              <a:spcBef>
                <a:spcPts val="600"/>
              </a:spcBef>
              <a:spcAft>
                <a:spcPts val="0"/>
              </a:spcAft>
              <a:buSzPts val="1530"/>
              <a:buNone/>
              <a:defRPr sz="1800">
                <a:solidFill>
                  <a:srgbClr val="888888"/>
                </a:solidFill>
              </a:defRPr>
            </a:lvl2pPr>
            <a:lvl3pPr marL="1371600" lvl="2" indent="-228600" algn="l">
              <a:lnSpc>
                <a:spcPct val="110000"/>
              </a:lnSpc>
              <a:spcBef>
                <a:spcPts val="500"/>
              </a:spcBef>
              <a:spcAft>
                <a:spcPts val="0"/>
              </a:spcAft>
              <a:buSzPts val="1360"/>
              <a:buNone/>
              <a:defRPr sz="1600">
                <a:solidFill>
                  <a:srgbClr val="888888"/>
                </a:solidFill>
              </a:defRPr>
            </a:lvl3pPr>
            <a:lvl4pPr marL="1828800" lvl="3" indent="-228600" algn="l">
              <a:lnSpc>
                <a:spcPct val="110000"/>
              </a:lnSpc>
              <a:spcBef>
                <a:spcPts val="400"/>
              </a:spcBef>
              <a:spcAft>
                <a:spcPts val="0"/>
              </a:spcAft>
              <a:buSzPts val="1190"/>
              <a:buNone/>
              <a:defRPr sz="1400">
                <a:solidFill>
                  <a:srgbClr val="888888"/>
                </a:solidFill>
              </a:defRPr>
            </a:lvl4pPr>
            <a:lvl5pPr marL="2286000" lvl="4" indent="-228600" algn="l">
              <a:lnSpc>
                <a:spcPct val="110000"/>
              </a:lnSpc>
              <a:spcBef>
                <a:spcPts val="400"/>
              </a:spcBef>
              <a:spcAft>
                <a:spcPts val="0"/>
              </a:spcAft>
              <a:buSzPts val="119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53" name="Google Shape;253;p55"/>
          <p:cNvSpPr/>
          <p:nvPr/>
        </p:nvSpPr>
        <p:spPr>
          <a:xfrm rot="-5400000" flipH="1">
            <a:off x="7109600" y="2187325"/>
            <a:ext cx="2844800" cy="1080000"/>
          </a:xfrm>
          <a:prstGeom prst="rect">
            <a:avLst/>
          </a:prstGeom>
          <a:solidFill>
            <a:srgbClr val="9FE6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254"/>
        <p:cNvGrpSpPr/>
        <p:nvPr/>
      </p:nvGrpSpPr>
      <p:grpSpPr>
        <a:xfrm>
          <a:off x="0" y="0"/>
          <a:ext cx="0" cy="0"/>
          <a:chOff x="0" y="0"/>
          <a:chExt cx="0" cy="0"/>
        </a:xfrm>
      </p:grpSpPr>
      <p:sp>
        <p:nvSpPr>
          <p:cNvPr id="255" name="Google Shape;255;p56"/>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56"/>
          <p:cNvSpPr txBox="1">
            <a:spLocks noGrp="1"/>
          </p:cNvSpPr>
          <p:nvPr>
            <p:ph type="body" idx="1"/>
          </p:nvPr>
        </p:nvSpPr>
        <p:spPr>
          <a:xfrm>
            <a:off x="395288" y="2168525"/>
            <a:ext cx="4068762" cy="4108050"/>
          </a:xfrm>
          <a:prstGeom prst="rect">
            <a:avLst/>
          </a:prstGeom>
          <a:noFill/>
          <a:ln>
            <a:noFill/>
          </a:ln>
        </p:spPr>
        <p:txBody>
          <a:bodyPr spcFirstLastPara="1" wrap="square" lIns="0" tIns="0" rIns="0" bIns="0" anchor="t" anchorCtr="0">
            <a:normAutofit/>
          </a:bodyPr>
          <a:lstStyle>
            <a:lvl1pPr marL="457200" lvl="0" indent="-342900" algn="l">
              <a:lnSpc>
                <a:spcPct val="110000"/>
              </a:lnSpc>
              <a:spcBef>
                <a:spcPts val="900"/>
              </a:spcBef>
              <a:spcAft>
                <a:spcPts val="0"/>
              </a:spcAft>
              <a:buSzPts val="1800"/>
              <a:buChar char="▪"/>
              <a:defRPr sz="1800"/>
            </a:lvl1pPr>
            <a:lvl2pPr marL="914400" lvl="1" indent="-314960" algn="l">
              <a:lnSpc>
                <a:spcPct val="110000"/>
              </a:lnSpc>
              <a:spcBef>
                <a:spcPts val="600"/>
              </a:spcBef>
              <a:spcAft>
                <a:spcPts val="0"/>
              </a:spcAft>
              <a:buSzPts val="1360"/>
              <a:buChar char="▪"/>
              <a:defRPr sz="1600"/>
            </a:lvl2pPr>
            <a:lvl3pPr marL="1371600" lvl="2" indent="-304164" algn="l">
              <a:lnSpc>
                <a:spcPct val="110000"/>
              </a:lnSpc>
              <a:spcBef>
                <a:spcPts val="500"/>
              </a:spcBef>
              <a:spcAft>
                <a:spcPts val="0"/>
              </a:spcAft>
              <a:buSzPts val="1190"/>
              <a:buChar char="▪"/>
              <a:defRPr sz="1400"/>
            </a:lvl3pPr>
            <a:lvl4pPr marL="1828800" lvl="3" indent="-293369" algn="l">
              <a:lnSpc>
                <a:spcPct val="110000"/>
              </a:lnSpc>
              <a:spcBef>
                <a:spcPts val="400"/>
              </a:spcBef>
              <a:spcAft>
                <a:spcPts val="0"/>
              </a:spcAft>
              <a:buSzPts val="1020"/>
              <a:buChar char="▪"/>
              <a:defRPr sz="1200"/>
            </a:lvl4pPr>
            <a:lvl5pPr marL="2286000" lvl="4" indent="-293370" algn="l">
              <a:lnSpc>
                <a:spcPct val="110000"/>
              </a:lnSpc>
              <a:spcBef>
                <a:spcPts val="400"/>
              </a:spcBef>
              <a:spcAft>
                <a:spcPts val="0"/>
              </a:spcAft>
              <a:buSzPts val="1020"/>
              <a:buChar char="▪"/>
              <a:defRPr sz="12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57" name="Google Shape;257;p56"/>
          <p:cNvSpPr txBox="1">
            <a:spLocks noGrp="1"/>
          </p:cNvSpPr>
          <p:nvPr>
            <p:ph type="body" idx="2"/>
          </p:nvPr>
        </p:nvSpPr>
        <p:spPr>
          <a:xfrm>
            <a:off x="4679949" y="2168525"/>
            <a:ext cx="4068763" cy="4108050"/>
          </a:xfrm>
          <a:prstGeom prst="rect">
            <a:avLst/>
          </a:prstGeom>
          <a:noFill/>
          <a:ln>
            <a:noFill/>
          </a:ln>
        </p:spPr>
        <p:txBody>
          <a:bodyPr spcFirstLastPara="1" wrap="square" lIns="0" tIns="0" rIns="0" bIns="0" anchor="t" anchorCtr="0">
            <a:normAutofit/>
          </a:bodyPr>
          <a:lstStyle>
            <a:lvl1pPr marL="457200" lvl="0" indent="-342900" algn="l">
              <a:lnSpc>
                <a:spcPct val="110000"/>
              </a:lnSpc>
              <a:spcBef>
                <a:spcPts val="900"/>
              </a:spcBef>
              <a:spcAft>
                <a:spcPts val="0"/>
              </a:spcAft>
              <a:buSzPts val="1800"/>
              <a:buChar char="▪"/>
              <a:defRPr sz="1800"/>
            </a:lvl1pPr>
            <a:lvl2pPr marL="914400" lvl="1" indent="-314960" algn="l">
              <a:lnSpc>
                <a:spcPct val="110000"/>
              </a:lnSpc>
              <a:spcBef>
                <a:spcPts val="600"/>
              </a:spcBef>
              <a:spcAft>
                <a:spcPts val="0"/>
              </a:spcAft>
              <a:buSzPts val="1360"/>
              <a:buChar char="▪"/>
              <a:defRPr sz="1600"/>
            </a:lvl2pPr>
            <a:lvl3pPr marL="1371600" lvl="2" indent="-304164" algn="l">
              <a:lnSpc>
                <a:spcPct val="110000"/>
              </a:lnSpc>
              <a:spcBef>
                <a:spcPts val="500"/>
              </a:spcBef>
              <a:spcAft>
                <a:spcPts val="0"/>
              </a:spcAft>
              <a:buSzPts val="1190"/>
              <a:buChar char="▪"/>
              <a:defRPr sz="1400"/>
            </a:lvl3pPr>
            <a:lvl4pPr marL="1828800" lvl="3" indent="-293369" algn="l">
              <a:lnSpc>
                <a:spcPct val="110000"/>
              </a:lnSpc>
              <a:spcBef>
                <a:spcPts val="400"/>
              </a:spcBef>
              <a:spcAft>
                <a:spcPts val="0"/>
              </a:spcAft>
              <a:buSzPts val="1020"/>
              <a:buChar char="▪"/>
              <a:defRPr sz="1200"/>
            </a:lvl4pPr>
            <a:lvl5pPr marL="2286000" lvl="4" indent="-293370" algn="l">
              <a:lnSpc>
                <a:spcPct val="110000"/>
              </a:lnSpc>
              <a:spcBef>
                <a:spcPts val="400"/>
              </a:spcBef>
              <a:spcAft>
                <a:spcPts val="0"/>
              </a:spcAft>
              <a:buSzPts val="1020"/>
              <a:buChar char="▪"/>
              <a:defRPr sz="12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58" name="Google Shape;258;p56"/>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56"/>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56"/>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Rubrik, innehåll och två bilder">
  <p:cSld name="Rubrik, innehåll och två bilder">
    <p:spTree>
      <p:nvGrpSpPr>
        <p:cNvPr id="1" name="Shape 261"/>
        <p:cNvGrpSpPr/>
        <p:nvPr/>
      </p:nvGrpSpPr>
      <p:grpSpPr>
        <a:xfrm>
          <a:off x="0" y="0"/>
          <a:ext cx="0" cy="0"/>
          <a:chOff x="0" y="0"/>
          <a:chExt cx="0" cy="0"/>
        </a:xfrm>
      </p:grpSpPr>
      <p:sp>
        <p:nvSpPr>
          <p:cNvPr id="262" name="Google Shape;262;p57"/>
          <p:cNvSpPr txBox="1">
            <a:spLocks noGrp="1"/>
          </p:cNvSpPr>
          <p:nvPr>
            <p:ph type="body" idx="1"/>
          </p:nvPr>
        </p:nvSpPr>
        <p:spPr>
          <a:xfrm>
            <a:off x="395287" y="2168524"/>
            <a:ext cx="5148263" cy="4108049"/>
          </a:xfrm>
          <a:prstGeom prst="rect">
            <a:avLst/>
          </a:prstGeom>
          <a:noFill/>
          <a:ln>
            <a:noFill/>
          </a:ln>
        </p:spPr>
        <p:txBody>
          <a:bodyPr spcFirstLastPara="1" wrap="square" lIns="0" tIns="0" rIns="0" bIns="0" anchor="t" anchorCtr="0">
            <a:normAutofit/>
          </a:bodyPr>
          <a:lstStyle>
            <a:lvl1pPr marL="457200" lvl="0" indent="-342900" algn="l">
              <a:lnSpc>
                <a:spcPct val="110000"/>
              </a:lnSpc>
              <a:spcBef>
                <a:spcPts val="900"/>
              </a:spcBef>
              <a:spcAft>
                <a:spcPts val="0"/>
              </a:spcAft>
              <a:buSzPts val="1800"/>
              <a:buChar char="▪"/>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3" name="Google Shape;263;p57"/>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57"/>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57"/>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266" name="Google Shape;266;p57"/>
          <p:cNvSpPr>
            <a:spLocks noGrp="1"/>
          </p:cNvSpPr>
          <p:nvPr>
            <p:ph type="pic" idx="2"/>
          </p:nvPr>
        </p:nvSpPr>
        <p:spPr>
          <a:xfrm>
            <a:off x="5759450" y="2168523"/>
            <a:ext cx="2989263" cy="2034000"/>
          </a:xfrm>
          <a:prstGeom prst="rect">
            <a:avLst/>
          </a:prstGeom>
          <a:noFill/>
          <a:ln>
            <a:noFill/>
          </a:ln>
        </p:spPr>
      </p:sp>
      <p:sp>
        <p:nvSpPr>
          <p:cNvPr id="267" name="Google Shape;267;p57"/>
          <p:cNvSpPr>
            <a:spLocks noGrp="1"/>
          </p:cNvSpPr>
          <p:nvPr>
            <p:ph type="pic" idx="3"/>
          </p:nvPr>
        </p:nvSpPr>
        <p:spPr>
          <a:xfrm>
            <a:off x="5759450" y="4242573"/>
            <a:ext cx="2989263" cy="2034000"/>
          </a:xfrm>
          <a:prstGeom prst="rect">
            <a:avLst/>
          </a:prstGeom>
          <a:noFill/>
          <a:ln>
            <a:noFill/>
          </a:ln>
        </p:spPr>
      </p:sp>
      <p:sp>
        <p:nvSpPr>
          <p:cNvPr id="268" name="Google Shape;268;p57"/>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57"/>
          <p:cNvSpPr txBox="1">
            <a:spLocks noGrp="1"/>
          </p:cNvSpPr>
          <p:nvPr>
            <p:ph type="body" idx="4"/>
          </p:nvPr>
        </p:nvSpPr>
        <p:spPr>
          <a:xfrm>
            <a:off x="5759450" y="6012646"/>
            <a:ext cx="2989263" cy="263900"/>
          </a:xfrm>
          <a:prstGeom prst="rect">
            <a:avLst/>
          </a:prstGeom>
          <a:noFill/>
          <a:ln>
            <a:noFill/>
          </a:ln>
        </p:spPr>
        <p:txBody>
          <a:bodyPr spcFirstLastPara="1" wrap="square" lIns="72000" tIns="72000" rIns="72000" bIns="72000" anchor="b" anchorCtr="0">
            <a:spAutoFit/>
          </a:bodyPr>
          <a:lstStyle>
            <a:lvl1pPr marL="457200" lvl="0" indent="-228600" algn="r">
              <a:lnSpc>
                <a:spcPct val="110000"/>
              </a:lnSpc>
              <a:spcBef>
                <a:spcPts val="900"/>
              </a:spcBef>
              <a:spcAft>
                <a:spcPts val="0"/>
              </a:spcAft>
              <a:buSzPts val="700"/>
              <a:buNone/>
              <a:defRPr sz="700">
                <a:solidFill>
                  <a:schemeClr val="dk1"/>
                </a:solidFill>
                <a:latin typeface="Arial"/>
                <a:ea typeface="Arial"/>
                <a:cs typeface="Arial"/>
                <a:sym typeface="Arial"/>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0" name="Google Shape;270;p57"/>
          <p:cNvSpPr txBox="1">
            <a:spLocks noGrp="1"/>
          </p:cNvSpPr>
          <p:nvPr>
            <p:ph type="body" idx="5"/>
          </p:nvPr>
        </p:nvSpPr>
        <p:spPr>
          <a:xfrm>
            <a:off x="5759450" y="3938626"/>
            <a:ext cx="2989263" cy="263900"/>
          </a:xfrm>
          <a:prstGeom prst="rect">
            <a:avLst/>
          </a:prstGeom>
          <a:noFill/>
          <a:ln>
            <a:noFill/>
          </a:ln>
        </p:spPr>
        <p:txBody>
          <a:bodyPr spcFirstLastPara="1" wrap="square" lIns="72000" tIns="72000" rIns="72000" bIns="72000" anchor="b" anchorCtr="0">
            <a:spAutoFit/>
          </a:bodyPr>
          <a:lstStyle>
            <a:lvl1pPr marL="457200" lvl="0" indent="-228600" algn="r">
              <a:lnSpc>
                <a:spcPct val="110000"/>
              </a:lnSpc>
              <a:spcBef>
                <a:spcPts val="900"/>
              </a:spcBef>
              <a:spcAft>
                <a:spcPts val="0"/>
              </a:spcAft>
              <a:buSzPts val="700"/>
              <a:buNone/>
              <a:defRPr sz="700">
                <a:solidFill>
                  <a:schemeClr val="dk1"/>
                </a:solidFill>
                <a:latin typeface="Arial"/>
                <a:ea typeface="Arial"/>
                <a:cs typeface="Arial"/>
                <a:sym typeface="Arial"/>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ld med bildtext">
  <p:cSld name="Bild med bildtext">
    <p:spTree>
      <p:nvGrpSpPr>
        <p:cNvPr id="1" name="Shape 271"/>
        <p:cNvGrpSpPr/>
        <p:nvPr/>
      </p:nvGrpSpPr>
      <p:grpSpPr>
        <a:xfrm>
          <a:off x="0" y="0"/>
          <a:ext cx="0" cy="0"/>
          <a:chOff x="0" y="0"/>
          <a:chExt cx="0" cy="0"/>
        </a:xfrm>
      </p:grpSpPr>
      <p:sp>
        <p:nvSpPr>
          <p:cNvPr id="272" name="Google Shape;272;p58"/>
          <p:cNvSpPr>
            <a:spLocks noGrp="1"/>
          </p:cNvSpPr>
          <p:nvPr>
            <p:ph type="pic" idx="2"/>
          </p:nvPr>
        </p:nvSpPr>
        <p:spPr>
          <a:xfrm>
            <a:off x="395287" y="2168524"/>
            <a:ext cx="8353425" cy="4108050"/>
          </a:xfrm>
          <a:prstGeom prst="rect">
            <a:avLst/>
          </a:prstGeom>
          <a:noFill/>
          <a:ln>
            <a:noFill/>
          </a:ln>
        </p:spPr>
      </p:sp>
      <p:sp>
        <p:nvSpPr>
          <p:cNvPr id="273" name="Google Shape;273;p58"/>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58"/>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58"/>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276" name="Google Shape;276;p58"/>
          <p:cNvSpPr txBox="1">
            <a:spLocks noGrp="1"/>
          </p:cNvSpPr>
          <p:nvPr>
            <p:ph type="body" idx="1"/>
          </p:nvPr>
        </p:nvSpPr>
        <p:spPr>
          <a:xfrm>
            <a:off x="395287" y="5417708"/>
            <a:ext cx="5148263" cy="858866"/>
          </a:xfrm>
          <a:prstGeom prst="rect">
            <a:avLst/>
          </a:prstGeom>
          <a:noFill/>
          <a:ln>
            <a:noFill/>
          </a:ln>
        </p:spPr>
        <p:txBody>
          <a:bodyPr spcFirstLastPara="1" wrap="square" lIns="90000" tIns="90000" rIns="90000" bIns="90000" anchor="t" anchorCtr="0">
            <a:normAutofit/>
          </a:bodyPr>
          <a:lstStyle>
            <a:lvl1pPr marL="457200" lvl="0" indent="-228600" algn="l">
              <a:lnSpc>
                <a:spcPct val="110000"/>
              </a:lnSpc>
              <a:spcBef>
                <a:spcPts val="900"/>
              </a:spcBef>
              <a:spcAft>
                <a:spcPts val="0"/>
              </a:spcAft>
              <a:buClr>
                <a:srgbClr val="870052"/>
              </a:buClr>
              <a:buSzPts val="2000"/>
              <a:buNone/>
              <a:defRPr sz="2000">
                <a:solidFill>
                  <a:schemeClr val="dk1"/>
                </a:solidFill>
                <a:latin typeface="Arial"/>
                <a:ea typeface="Arial"/>
                <a:cs typeface="Arial"/>
                <a:sym typeface="Arial"/>
              </a:defRPr>
            </a:lvl1pPr>
            <a:lvl2pPr marL="914400" lvl="1" indent="-228600" algn="l">
              <a:lnSpc>
                <a:spcPct val="110000"/>
              </a:lnSpc>
              <a:spcBef>
                <a:spcPts val="600"/>
              </a:spcBef>
              <a:spcAft>
                <a:spcPts val="0"/>
              </a:spcAft>
              <a:buSzPts val="1020"/>
              <a:buNone/>
              <a:defRPr sz="1200"/>
            </a:lvl2pPr>
            <a:lvl3pPr marL="1371600" lvl="2" indent="-228600" algn="l">
              <a:lnSpc>
                <a:spcPct val="110000"/>
              </a:lnSpc>
              <a:spcBef>
                <a:spcPts val="500"/>
              </a:spcBef>
              <a:spcAft>
                <a:spcPts val="0"/>
              </a:spcAft>
              <a:buSzPts val="850"/>
              <a:buNone/>
              <a:defRPr sz="1000"/>
            </a:lvl3pPr>
            <a:lvl4pPr marL="1828800" lvl="3" indent="-228600" algn="l">
              <a:lnSpc>
                <a:spcPct val="110000"/>
              </a:lnSpc>
              <a:spcBef>
                <a:spcPts val="400"/>
              </a:spcBef>
              <a:spcAft>
                <a:spcPts val="0"/>
              </a:spcAft>
              <a:buSzPts val="765"/>
              <a:buNone/>
              <a:defRPr sz="900"/>
            </a:lvl4pPr>
            <a:lvl5pPr marL="2286000" lvl="4" indent="-228600" algn="l">
              <a:lnSpc>
                <a:spcPct val="110000"/>
              </a:lnSpc>
              <a:spcBef>
                <a:spcPts val="400"/>
              </a:spcBef>
              <a:spcAft>
                <a:spcPts val="0"/>
              </a:spcAft>
              <a:buSzPts val="765"/>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77" name="Google Shape;277;p58"/>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lvl="0" algn="l">
              <a:spcBef>
                <a:spcPts val="0"/>
              </a:spcBef>
              <a:spcAft>
                <a:spcPts val="0"/>
              </a:spcAft>
              <a:buClr>
                <a:srgbClr val="3F3F3F"/>
              </a:buClr>
              <a:buSzPts val="2600"/>
              <a:buFont typeface="Arial"/>
              <a:buNone/>
              <a:defRPr>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Endast rubrik">
  <p:cSld name="Endast rubrik">
    <p:spTree>
      <p:nvGrpSpPr>
        <p:cNvPr id="1" name="Shape 278"/>
        <p:cNvGrpSpPr/>
        <p:nvPr/>
      </p:nvGrpSpPr>
      <p:grpSpPr>
        <a:xfrm>
          <a:off x="0" y="0"/>
          <a:ext cx="0" cy="0"/>
          <a:chOff x="0" y="0"/>
          <a:chExt cx="0" cy="0"/>
        </a:xfrm>
      </p:grpSpPr>
      <p:sp>
        <p:nvSpPr>
          <p:cNvPr id="279" name="Google Shape;279;p59"/>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59"/>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59"/>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59"/>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283" name="Google Shape;283;p59"/>
          <p:cNvSpPr txBox="1">
            <a:spLocks noGrp="1"/>
          </p:cNvSpPr>
          <p:nvPr>
            <p:ph type="body" idx="1"/>
          </p:nvPr>
        </p:nvSpPr>
        <p:spPr>
          <a:xfrm>
            <a:off x="5759450" y="6177368"/>
            <a:ext cx="2989263" cy="147637"/>
          </a:xfrm>
          <a:prstGeom prst="rect">
            <a:avLst/>
          </a:prstGeom>
          <a:noFill/>
          <a:ln>
            <a:noFill/>
          </a:ln>
        </p:spPr>
        <p:txBody>
          <a:bodyPr spcFirstLastPara="1" wrap="square" lIns="0" tIns="0" rIns="0" bIns="0" anchor="t" anchorCtr="0">
            <a:normAutofit/>
          </a:bodyPr>
          <a:lstStyle>
            <a:lvl1pPr marL="457200" lvl="0" indent="-228600" algn="r">
              <a:lnSpc>
                <a:spcPct val="110000"/>
              </a:lnSpc>
              <a:spcBef>
                <a:spcPts val="900"/>
              </a:spcBef>
              <a:spcAft>
                <a:spcPts val="0"/>
              </a:spcAft>
              <a:buSzPts val="700"/>
              <a:buNone/>
              <a:defRPr sz="700">
                <a:solidFill>
                  <a:schemeClr val="dk2"/>
                </a:solidFill>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284"/>
        <p:cNvGrpSpPr/>
        <p:nvPr/>
      </p:nvGrpSpPr>
      <p:grpSpPr>
        <a:xfrm>
          <a:off x="0" y="0"/>
          <a:ext cx="0" cy="0"/>
          <a:chOff x="0" y="0"/>
          <a:chExt cx="0" cy="0"/>
        </a:xfrm>
      </p:grpSpPr>
      <p:sp>
        <p:nvSpPr>
          <p:cNvPr id="285" name="Google Shape;285;p60"/>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60"/>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287" name="Google Shape;287;p60"/>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8"/>
        <p:cNvGrpSpPr/>
        <p:nvPr/>
      </p:nvGrpSpPr>
      <p:grpSpPr>
        <a:xfrm>
          <a:off x="0" y="0"/>
          <a:ext cx="0" cy="0"/>
          <a:chOff x="0" y="0"/>
          <a:chExt cx="0" cy="0"/>
        </a:xfrm>
      </p:grpSpPr>
      <p:sp>
        <p:nvSpPr>
          <p:cNvPr id="289" name="Google Shape;289;p61"/>
          <p:cNvSpPr txBox="1">
            <a:spLocks noGrp="1"/>
          </p:cNvSpPr>
          <p:nvPr>
            <p:ph type="ctrTitle"/>
          </p:nvPr>
        </p:nvSpPr>
        <p:spPr>
          <a:xfrm>
            <a:off x="685800" y="2130425"/>
            <a:ext cx="7772400" cy="1470025"/>
          </a:xfrm>
          <a:prstGeom prst="rect">
            <a:avLst/>
          </a:prstGeom>
          <a:noFill/>
          <a:ln>
            <a:noFill/>
          </a:ln>
        </p:spPr>
        <p:txBody>
          <a:bodyPr spcFirstLastPara="1" wrap="square" lIns="0" tIns="144000" rIns="0" bIns="1152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0" name="Google Shape;290;p61"/>
          <p:cNvSpPr txBox="1">
            <a:spLocks noGrp="1"/>
          </p:cNvSpPr>
          <p:nvPr>
            <p:ph type="subTitle" idx="1"/>
          </p:nvPr>
        </p:nvSpPr>
        <p:spPr>
          <a:xfrm>
            <a:off x="1371600" y="3886200"/>
            <a:ext cx="6400800" cy="1752600"/>
          </a:xfrm>
          <a:prstGeom prst="rect">
            <a:avLst/>
          </a:prstGeom>
          <a:noFill/>
          <a:ln>
            <a:noFill/>
          </a:ln>
        </p:spPr>
        <p:txBody>
          <a:bodyPr spcFirstLastPara="1" wrap="square" lIns="0" tIns="0" rIns="0" bIns="0" anchor="t" anchorCtr="0">
            <a:normAutofit/>
          </a:bodyPr>
          <a:lstStyle>
            <a:lvl1pPr lvl="0" algn="ctr">
              <a:lnSpc>
                <a:spcPct val="110000"/>
              </a:lnSpc>
              <a:spcBef>
                <a:spcPts val="900"/>
              </a:spcBef>
              <a:spcAft>
                <a:spcPts val="0"/>
              </a:spcAft>
              <a:buSzPts val="1800"/>
              <a:buNone/>
              <a:defRPr>
                <a:solidFill>
                  <a:srgbClr val="888888"/>
                </a:solidFill>
              </a:defRPr>
            </a:lvl1pPr>
            <a:lvl2pPr lvl="1" algn="ctr">
              <a:lnSpc>
                <a:spcPct val="110000"/>
              </a:lnSpc>
              <a:spcBef>
                <a:spcPts val="600"/>
              </a:spcBef>
              <a:spcAft>
                <a:spcPts val="0"/>
              </a:spcAft>
              <a:buSzPts val="1360"/>
              <a:buNone/>
              <a:defRPr>
                <a:solidFill>
                  <a:srgbClr val="888888"/>
                </a:solidFill>
              </a:defRPr>
            </a:lvl2pPr>
            <a:lvl3pPr lvl="2" algn="ctr">
              <a:lnSpc>
                <a:spcPct val="110000"/>
              </a:lnSpc>
              <a:spcBef>
                <a:spcPts val="500"/>
              </a:spcBef>
              <a:spcAft>
                <a:spcPts val="0"/>
              </a:spcAft>
              <a:buSzPts val="1190"/>
              <a:buNone/>
              <a:defRPr>
                <a:solidFill>
                  <a:srgbClr val="888888"/>
                </a:solidFill>
              </a:defRPr>
            </a:lvl3pPr>
            <a:lvl4pPr lvl="3" algn="ctr">
              <a:lnSpc>
                <a:spcPct val="110000"/>
              </a:lnSpc>
              <a:spcBef>
                <a:spcPts val="400"/>
              </a:spcBef>
              <a:spcAft>
                <a:spcPts val="0"/>
              </a:spcAft>
              <a:buSzPts val="1020"/>
              <a:buNone/>
              <a:defRPr>
                <a:solidFill>
                  <a:srgbClr val="888888"/>
                </a:solidFill>
              </a:defRPr>
            </a:lvl4pPr>
            <a:lvl5pPr lvl="4" algn="ctr">
              <a:lnSpc>
                <a:spcPct val="110000"/>
              </a:lnSpc>
              <a:spcBef>
                <a:spcPts val="400"/>
              </a:spcBef>
              <a:spcAft>
                <a:spcPts val="0"/>
              </a:spcAft>
              <a:buSzPts val="102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91" name="Google Shape;291;p61"/>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61"/>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61"/>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41"/>
        <p:cNvGrpSpPr/>
        <p:nvPr/>
      </p:nvGrpSpPr>
      <p:grpSpPr>
        <a:xfrm>
          <a:off x="0" y="0"/>
          <a:ext cx="0" cy="0"/>
          <a:chOff x="0" y="0"/>
          <a:chExt cx="0" cy="0"/>
        </a:xfrm>
      </p:grpSpPr>
      <p:sp>
        <p:nvSpPr>
          <p:cNvPr id="42" name="Google Shape;42;p40"/>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0"/>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44" name="Google Shape;44;p40"/>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4"/>
        <p:cNvGrpSpPr/>
        <p:nvPr/>
      </p:nvGrpSpPr>
      <p:grpSpPr>
        <a:xfrm>
          <a:off x="0" y="0"/>
          <a:ext cx="0" cy="0"/>
          <a:chOff x="0" y="0"/>
          <a:chExt cx="0" cy="0"/>
        </a:xfrm>
      </p:grpSpPr>
      <p:sp>
        <p:nvSpPr>
          <p:cNvPr id="295" name="Google Shape;295;p62"/>
          <p:cNvSpPr txBox="1"/>
          <p:nvPr/>
        </p:nvSpPr>
        <p:spPr>
          <a:xfrm>
            <a:off x="223185" y="228600"/>
            <a:ext cx="260909"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v-SE" sz="3600" b="1">
                <a:solidFill>
                  <a:srgbClr val="FF1DA6"/>
                </a:solidFill>
                <a:latin typeface="Arial"/>
                <a:ea typeface="Arial"/>
                <a:cs typeface="Arial"/>
                <a:sym typeface="Arial"/>
              </a:rPr>
              <a:t>+</a:t>
            </a:r>
            <a:endParaRPr/>
          </a:p>
        </p:txBody>
      </p:sp>
      <p:sp>
        <p:nvSpPr>
          <p:cNvPr id="296" name="Google Shape;296;p62"/>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62"/>
          <p:cNvSpPr txBox="1">
            <a:spLocks noGrp="1"/>
          </p:cNvSpPr>
          <p:nvPr>
            <p:ph type="body" idx="1"/>
          </p:nvPr>
        </p:nvSpPr>
        <p:spPr>
          <a:xfrm>
            <a:off x="498518" y="1985963"/>
            <a:ext cx="3657600" cy="4140200"/>
          </a:xfrm>
          <a:prstGeom prst="rect">
            <a:avLst/>
          </a:prstGeom>
          <a:noFill/>
          <a:ln>
            <a:noFill/>
          </a:ln>
        </p:spPr>
        <p:txBody>
          <a:bodyPr spcFirstLastPara="1" wrap="square" lIns="0" tIns="0" rIns="0" bIns="0" anchor="t" anchorCtr="0">
            <a:normAutofit/>
          </a:bodyPr>
          <a:lstStyle>
            <a:lvl1pPr marL="457200" lvl="0" indent="-342900" algn="l">
              <a:lnSpc>
                <a:spcPct val="110000"/>
              </a:lnSpc>
              <a:spcBef>
                <a:spcPts val="900"/>
              </a:spcBef>
              <a:spcAft>
                <a:spcPts val="0"/>
              </a:spcAft>
              <a:buSzPts val="1800"/>
              <a:buChar char="▪"/>
              <a:defRPr sz="1800"/>
            </a:lvl1pPr>
            <a:lvl2pPr marL="914400" lvl="1" indent="-325755" algn="l">
              <a:lnSpc>
                <a:spcPct val="110000"/>
              </a:lnSpc>
              <a:spcBef>
                <a:spcPts val="600"/>
              </a:spcBef>
              <a:spcAft>
                <a:spcPts val="0"/>
              </a:spcAft>
              <a:buSzPts val="1530"/>
              <a:buChar char="▪"/>
              <a:defRPr sz="1800"/>
            </a:lvl2pPr>
            <a:lvl3pPr marL="1371600" lvl="2" indent="-325755" algn="l">
              <a:lnSpc>
                <a:spcPct val="110000"/>
              </a:lnSpc>
              <a:spcBef>
                <a:spcPts val="500"/>
              </a:spcBef>
              <a:spcAft>
                <a:spcPts val="0"/>
              </a:spcAft>
              <a:buSzPts val="1530"/>
              <a:buChar char="▪"/>
              <a:defRPr sz="1800"/>
            </a:lvl3pPr>
            <a:lvl4pPr marL="1828800" lvl="3" indent="-325755" algn="l">
              <a:lnSpc>
                <a:spcPct val="110000"/>
              </a:lnSpc>
              <a:spcBef>
                <a:spcPts val="400"/>
              </a:spcBef>
              <a:spcAft>
                <a:spcPts val="0"/>
              </a:spcAft>
              <a:buSzPts val="1530"/>
              <a:buChar char="▪"/>
              <a:defRPr sz="1800"/>
            </a:lvl4pPr>
            <a:lvl5pPr marL="2286000" lvl="4" indent="-325754" algn="l">
              <a:lnSpc>
                <a:spcPct val="110000"/>
              </a:lnSpc>
              <a:spcBef>
                <a:spcPts val="400"/>
              </a:spcBef>
              <a:spcAft>
                <a:spcPts val="0"/>
              </a:spcAft>
              <a:buSzPts val="153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8" name="Google Shape;298;p62"/>
          <p:cNvSpPr txBox="1">
            <a:spLocks noGrp="1"/>
          </p:cNvSpPr>
          <p:nvPr>
            <p:ph type="body" idx="2"/>
          </p:nvPr>
        </p:nvSpPr>
        <p:spPr>
          <a:xfrm>
            <a:off x="4399878" y="1985963"/>
            <a:ext cx="3657600" cy="4140200"/>
          </a:xfrm>
          <a:prstGeom prst="rect">
            <a:avLst/>
          </a:prstGeom>
          <a:noFill/>
          <a:ln>
            <a:noFill/>
          </a:ln>
        </p:spPr>
        <p:txBody>
          <a:bodyPr spcFirstLastPara="1" wrap="square" lIns="0" tIns="0" rIns="0" bIns="0" anchor="t" anchorCtr="0">
            <a:normAutofit/>
          </a:bodyPr>
          <a:lstStyle>
            <a:lvl1pPr marL="457200" lvl="0" indent="-342900" algn="l">
              <a:lnSpc>
                <a:spcPct val="110000"/>
              </a:lnSpc>
              <a:spcBef>
                <a:spcPts val="900"/>
              </a:spcBef>
              <a:spcAft>
                <a:spcPts val="0"/>
              </a:spcAft>
              <a:buSzPts val="1800"/>
              <a:buChar char="▪"/>
              <a:defRPr sz="1800"/>
            </a:lvl1pPr>
            <a:lvl2pPr marL="914400" lvl="1" indent="-325755" algn="l">
              <a:lnSpc>
                <a:spcPct val="110000"/>
              </a:lnSpc>
              <a:spcBef>
                <a:spcPts val="600"/>
              </a:spcBef>
              <a:spcAft>
                <a:spcPts val="0"/>
              </a:spcAft>
              <a:buSzPts val="1530"/>
              <a:buChar char="▪"/>
              <a:defRPr sz="1800"/>
            </a:lvl2pPr>
            <a:lvl3pPr marL="1371600" lvl="2" indent="-325755" algn="l">
              <a:lnSpc>
                <a:spcPct val="110000"/>
              </a:lnSpc>
              <a:spcBef>
                <a:spcPts val="500"/>
              </a:spcBef>
              <a:spcAft>
                <a:spcPts val="0"/>
              </a:spcAft>
              <a:buSzPts val="1530"/>
              <a:buChar char="▪"/>
              <a:defRPr sz="1800"/>
            </a:lvl3pPr>
            <a:lvl4pPr marL="1828800" lvl="3" indent="-325755" algn="l">
              <a:lnSpc>
                <a:spcPct val="110000"/>
              </a:lnSpc>
              <a:spcBef>
                <a:spcPts val="400"/>
              </a:spcBef>
              <a:spcAft>
                <a:spcPts val="0"/>
              </a:spcAft>
              <a:buSzPts val="1530"/>
              <a:buChar char="▪"/>
              <a:defRPr sz="1800"/>
            </a:lvl4pPr>
            <a:lvl5pPr marL="2286000" lvl="4" indent="-325754" algn="l">
              <a:lnSpc>
                <a:spcPct val="110000"/>
              </a:lnSpc>
              <a:spcBef>
                <a:spcPts val="400"/>
              </a:spcBef>
              <a:spcAft>
                <a:spcPts val="0"/>
              </a:spcAft>
              <a:buSzPts val="153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9" name="Google Shape;299;p62"/>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62"/>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62"/>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Endast rubrik" type="titleOnly">
  <p:cSld name="TITLE_ONLY">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1"/>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sz="900">
                <a:solidFill>
                  <a:srgbClr val="3F3F3F"/>
                </a:solidFill>
                <a:latin typeface="Arial"/>
                <a:ea typeface="Arial"/>
                <a:cs typeface="Arial"/>
                <a:sym typeface="Arial"/>
              </a:defRPr>
            </a:lvl1pPr>
            <a:lvl2pPr marL="0" lvl="1" indent="0" algn="r">
              <a:spcBef>
                <a:spcPts val="0"/>
              </a:spcBef>
              <a:buNone/>
              <a:defRPr sz="900">
                <a:solidFill>
                  <a:srgbClr val="3F3F3F"/>
                </a:solidFill>
                <a:latin typeface="Arial"/>
                <a:ea typeface="Arial"/>
                <a:cs typeface="Arial"/>
                <a:sym typeface="Arial"/>
              </a:defRPr>
            </a:lvl2pPr>
            <a:lvl3pPr marL="0" lvl="2" indent="0" algn="r">
              <a:spcBef>
                <a:spcPts val="0"/>
              </a:spcBef>
              <a:buNone/>
              <a:defRPr sz="900">
                <a:solidFill>
                  <a:srgbClr val="3F3F3F"/>
                </a:solidFill>
                <a:latin typeface="Arial"/>
                <a:ea typeface="Arial"/>
                <a:cs typeface="Arial"/>
                <a:sym typeface="Arial"/>
              </a:defRPr>
            </a:lvl3pPr>
            <a:lvl4pPr marL="0" lvl="3" indent="0" algn="r">
              <a:spcBef>
                <a:spcPts val="0"/>
              </a:spcBef>
              <a:buNone/>
              <a:defRPr sz="900">
                <a:solidFill>
                  <a:srgbClr val="3F3F3F"/>
                </a:solidFill>
                <a:latin typeface="Arial"/>
                <a:ea typeface="Arial"/>
                <a:cs typeface="Arial"/>
                <a:sym typeface="Arial"/>
              </a:defRPr>
            </a:lvl4pPr>
            <a:lvl5pPr marL="0" lvl="4" indent="0" algn="r">
              <a:spcBef>
                <a:spcPts val="0"/>
              </a:spcBef>
              <a:buNone/>
              <a:defRPr sz="900">
                <a:solidFill>
                  <a:srgbClr val="3F3F3F"/>
                </a:solidFill>
                <a:latin typeface="Arial"/>
                <a:ea typeface="Arial"/>
                <a:cs typeface="Arial"/>
                <a:sym typeface="Arial"/>
              </a:defRPr>
            </a:lvl5pPr>
            <a:lvl6pPr marL="0" lvl="5" indent="0" algn="r">
              <a:spcBef>
                <a:spcPts val="0"/>
              </a:spcBef>
              <a:buNone/>
              <a:defRPr sz="900">
                <a:solidFill>
                  <a:srgbClr val="3F3F3F"/>
                </a:solidFill>
                <a:latin typeface="Arial"/>
                <a:ea typeface="Arial"/>
                <a:cs typeface="Arial"/>
                <a:sym typeface="Arial"/>
              </a:defRPr>
            </a:lvl6pPr>
            <a:lvl7pPr marL="0" lvl="6" indent="0" algn="r">
              <a:spcBef>
                <a:spcPts val="0"/>
              </a:spcBef>
              <a:buNone/>
              <a:defRPr sz="900">
                <a:solidFill>
                  <a:srgbClr val="3F3F3F"/>
                </a:solidFill>
                <a:latin typeface="Arial"/>
                <a:ea typeface="Arial"/>
                <a:cs typeface="Arial"/>
                <a:sym typeface="Arial"/>
              </a:defRPr>
            </a:lvl7pPr>
            <a:lvl8pPr marL="0" lvl="7" indent="0" algn="r">
              <a:spcBef>
                <a:spcPts val="0"/>
              </a:spcBef>
              <a:buNone/>
              <a:defRPr sz="900">
                <a:solidFill>
                  <a:srgbClr val="3F3F3F"/>
                </a:solidFill>
                <a:latin typeface="Arial"/>
                <a:ea typeface="Arial"/>
                <a:cs typeface="Arial"/>
                <a:sym typeface="Arial"/>
              </a:defRPr>
            </a:lvl8pPr>
            <a:lvl9pPr marL="0" lvl="8" indent="0" algn="r">
              <a:spcBef>
                <a:spcPts val="0"/>
              </a:spcBef>
              <a:buNone/>
              <a:defRPr sz="900">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48" name="Google Shape;48;p41"/>
          <p:cNvSpPr txBox="1">
            <a:spLocks noGrp="1"/>
          </p:cNvSpPr>
          <p:nvPr>
            <p:ph type="dt" idx="10"/>
          </p:nvPr>
        </p:nvSpPr>
        <p:spPr>
          <a:xfrm>
            <a:off x="6553200" y="6477000"/>
            <a:ext cx="1905000" cy="228600"/>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1"/>
          <p:cNvSpPr txBox="1">
            <a:spLocks noGrp="1"/>
          </p:cNvSpPr>
          <p:nvPr>
            <p:ph type="ftr" idx="11"/>
          </p:nvPr>
        </p:nvSpPr>
        <p:spPr>
          <a:xfrm>
            <a:off x="457200" y="6477000"/>
            <a:ext cx="2895600" cy="228600"/>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ubrik + 1 innehåll och 1 bild">
  <p:cSld name="Rubrik + 1 innehåll och 1 bild">
    <p:spTree>
      <p:nvGrpSpPr>
        <p:cNvPr id="1" name="Shape 50"/>
        <p:cNvGrpSpPr/>
        <p:nvPr/>
      </p:nvGrpSpPr>
      <p:grpSpPr>
        <a:xfrm>
          <a:off x="0" y="0"/>
          <a:ext cx="0" cy="0"/>
          <a:chOff x="0" y="0"/>
          <a:chExt cx="0" cy="0"/>
        </a:xfrm>
      </p:grpSpPr>
      <p:sp>
        <p:nvSpPr>
          <p:cNvPr id="51" name="Google Shape;51;p42"/>
          <p:cNvSpPr txBox="1">
            <a:spLocks noGrp="1"/>
          </p:cNvSpPr>
          <p:nvPr>
            <p:ph type="title"/>
          </p:nvPr>
        </p:nvSpPr>
        <p:spPr>
          <a:xfrm>
            <a:off x="255972" y="452669"/>
            <a:ext cx="8632045" cy="11430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2"/>
          <p:cNvSpPr txBox="1">
            <a:spLocks noGrp="1"/>
          </p:cNvSpPr>
          <p:nvPr>
            <p:ph type="body" idx="1"/>
          </p:nvPr>
        </p:nvSpPr>
        <p:spPr>
          <a:xfrm>
            <a:off x="256775" y="1870439"/>
            <a:ext cx="4170039" cy="4253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42"/>
          <p:cNvSpPr txBox="1">
            <a:spLocks noGrp="1"/>
          </p:cNvSpPr>
          <p:nvPr>
            <p:ph type="ftr" idx="11"/>
          </p:nvPr>
        </p:nvSpPr>
        <p:spPr>
          <a:xfrm>
            <a:off x="255984" y="6387135"/>
            <a:ext cx="2443809"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4F043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2"/>
          <p:cNvSpPr txBox="1">
            <a:spLocks noGrp="1"/>
          </p:cNvSpPr>
          <p:nvPr>
            <p:ph type="body" idx="2"/>
          </p:nvPr>
        </p:nvSpPr>
        <p:spPr>
          <a:xfrm>
            <a:off x="4711200" y="1872842"/>
            <a:ext cx="4170040" cy="4251185"/>
          </a:xfrm>
          <a:prstGeom prst="rect">
            <a:avLst/>
          </a:prstGeom>
          <a:noFill/>
          <a:ln>
            <a:noFill/>
          </a:ln>
        </p:spPr>
        <p:txBody>
          <a:bodyPr spcFirstLastPara="1" wrap="square" lIns="0" tIns="0" rIns="0" bIns="0" anchor="t" anchorCtr="0">
            <a:normAutofit/>
          </a:bodyPr>
          <a:lstStyle>
            <a:lvl1pPr marL="457200" lvl="0" indent="-228600" algn="l">
              <a:lnSpc>
                <a:spcPct val="110000"/>
              </a:lnSpc>
              <a:spcBef>
                <a:spcPts val="900"/>
              </a:spcBef>
              <a:spcAft>
                <a:spcPts val="0"/>
              </a:spcAft>
              <a:buSzPts val="1800"/>
              <a:buNone/>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42"/>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sz="900">
                <a:solidFill>
                  <a:srgbClr val="3F3F3F"/>
                </a:solidFill>
                <a:latin typeface="Arial"/>
                <a:ea typeface="Arial"/>
                <a:cs typeface="Arial"/>
                <a:sym typeface="Arial"/>
              </a:defRPr>
            </a:lvl1pPr>
            <a:lvl2pPr marL="0" lvl="1" indent="0" algn="r">
              <a:spcBef>
                <a:spcPts val="0"/>
              </a:spcBef>
              <a:buNone/>
              <a:defRPr sz="900">
                <a:solidFill>
                  <a:srgbClr val="3F3F3F"/>
                </a:solidFill>
                <a:latin typeface="Arial"/>
                <a:ea typeface="Arial"/>
                <a:cs typeface="Arial"/>
                <a:sym typeface="Arial"/>
              </a:defRPr>
            </a:lvl2pPr>
            <a:lvl3pPr marL="0" lvl="2" indent="0" algn="r">
              <a:spcBef>
                <a:spcPts val="0"/>
              </a:spcBef>
              <a:buNone/>
              <a:defRPr sz="900">
                <a:solidFill>
                  <a:srgbClr val="3F3F3F"/>
                </a:solidFill>
                <a:latin typeface="Arial"/>
                <a:ea typeface="Arial"/>
                <a:cs typeface="Arial"/>
                <a:sym typeface="Arial"/>
              </a:defRPr>
            </a:lvl3pPr>
            <a:lvl4pPr marL="0" lvl="3" indent="0" algn="r">
              <a:spcBef>
                <a:spcPts val="0"/>
              </a:spcBef>
              <a:buNone/>
              <a:defRPr sz="900">
                <a:solidFill>
                  <a:srgbClr val="3F3F3F"/>
                </a:solidFill>
                <a:latin typeface="Arial"/>
                <a:ea typeface="Arial"/>
                <a:cs typeface="Arial"/>
                <a:sym typeface="Arial"/>
              </a:defRPr>
            </a:lvl4pPr>
            <a:lvl5pPr marL="0" lvl="4" indent="0" algn="r">
              <a:spcBef>
                <a:spcPts val="0"/>
              </a:spcBef>
              <a:buNone/>
              <a:defRPr sz="900">
                <a:solidFill>
                  <a:srgbClr val="3F3F3F"/>
                </a:solidFill>
                <a:latin typeface="Arial"/>
                <a:ea typeface="Arial"/>
                <a:cs typeface="Arial"/>
                <a:sym typeface="Arial"/>
              </a:defRPr>
            </a:lvl5pPr>
            <a:lvl6pPr marL="0" lvl="5" indent="0" algn="r">
              <a:spcBef>
                <a:spcPts val="0"/>
              </a:spcBef>
              <a:buNone/>
              <a:defRPr sz="900">
                <a:solidFill>
                  <a:srgbClr val="3F3F3F"/>
                </a:solidFill>
                <a:latin typeface="Arial"/>
                <a:ea typeface="Arial"/>
                <a:cs typeface="Arial"/>
                <a:sym typeface="Arial"/>
              </a:defRPr>
            </a:lvl6pPr>
            <a:lvl7pPr marL="0" lvl="6" indent="0" algn="r">
              <a:spcBef>
                <a:spcPts val="0"/>
              </a:spcBef>
              <a:buNone/>
              <a:defRPr sz="900">
                <a:solidFill>
                  <a:srgbClr val="3F3F3F"/>
                </a:solidFill>
                <a:latin typeface="Arial"/>
                <a:ea typeface="Arial"/>
                <a:cs typeface="Arial"/>
                <a:sym typeface="Arial"/>
              </a:defRPr>
            </a:lvl7pPr>
            <a:lvl8pPr marL="0" lvl="7" indent="0" algn="r">
              <a:spcBef>
                <a:spcPts val="0"/>
              </a:spcBef>
              <a:buNone/>
              <a:defRPr sz="900">
                <a:solidFill>
                  <a:srgbClr val="3F3F3F"/>
                </a:solidFill>
                <a:latin typeface="Arial"/>
                <a:ea typeface="Arial"/>
                <a:cs typeface="Arial"/>
                <a:sym typeface="Arial"/>
              </a:defRPr>
            </a:lvl8pPr>
            <a:lvl9pPr marL="0" lvl="8" indent="0" algn="r">
              <a:spcBef>
                <a:spcPts val="0"/>
              </a:spcBef>
              <a:buNone/>
              <a:defRPr sz="900">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56" name="Google Shape;56;p42"/>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ubrik + 2 innehållsdelar">
  <p:cSld name="Rubrik + 2 innehållsdelar">
    <p:spTree>
      <p:nvGrpSpPr>
        <p:cNvPr id="1" name="Shape 57"/>
        <p:cNvGrpSpPr/>
        <p:nvPr/>
      </p:nvGrpSpPr>
      <p:grpSpPr>
        <a:xfrm>
          <a:off x="0" y="0"/>
          <a:ext cx="0" cy="0"/>
          <a:chOff x="0" y="0"/>
          <a:chExt cx="0" cy="0"/>
        </a:xfrm>
      </p:grpSpPr>
      <p:sp>
        <p:nvSpPr>
          <p:cNvPr id="58" name="Google Shape;58;p43"/>
          <p:cNvSpPr txBox="1">
            <a:spLocks noGrp="1"/>
          </p:cNvSpPr>
          <p:nvPr>
            <p:ph type="title"/>
          </p:nvPr>
        </p:nvSpPr>
        <p:spPr>
          <a:xfrm>
            <a:off x="255972" y="452669"/>
            <a:ext cx="8632045" cy="11430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3"/>
          <p:cNvSpPr txBox="1">
            <a:spLocks noGrp="1"/>
          </p:cNvSpPr>
          <p:nvPr>
            <p:ph type="body" idx="1"/>
          </p:nvPr>
        </p:nvSpPr>
        <p:spPr>
          <a:xfrm>
            <a:off x="256775" y="1870439"/>
            <a:ext cx="4170039" cy="4253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43"/>
          <p:cNvSpPr txBox="1">
            <a:spLocks noGrp="1"/>
          </p:cNvSpPr>
          <p:nvPr>
            <p:ph type="body" idx="2"/>
          </p:nvPr>
        </p:nvSpPr>
        <p:spPr>
          <a:xfrm>
            <a:off x="4711200" y="1871810"/>
            <a:ext cx="4170040" cy="4252217"/>
          </a:xfrm>
          <a:prstGeom prst="rect">
            <a:avLst/>
          </a:prstGeom>
          <a:noFill/>
          <a:ln>
            <a:noFill/>
          </a:ln>
        </p:spPr>
        <p:txBody>
          <a:bodyPr spcFirstLastPara="1" wrap="square" lIns="0" tIns="0" rIns="0" bIns="0" anchor="t" anchorCtr="0">
            <a:normAutofit/>
          </a:bodyPr>
          <a:lstStyle>
            <a:lvl1pPr marL="457200" lvl="0" indent="-342900" algn="l">
              <a:lnSpc>
                <a:spcPct val="110000"/>
              </a:lnSpc>
              <a:spcBef>
                <a:spcPts val="900"/>
              </a:spcBef>
              <a:spcAft>
                <a:spcPts val="0"/>
              </a:spcAft>
              <a:buSzPts val="1800"/>
              <a:buChar char="▪"/>
              <a:defRPr sz="1800"/>
            </a:lvl1pPr>
            <a:lvl2pPr marL="914400" lvl="1" indent="-314960" algn="l">
              <a:lnSpc>
                <a:spcPct val="110000"/>
              </a:lnSpc>
              <a:spcBef>
                <a:spcPts val="600"/>
              </a:spcBef>
              <a:spcAft>
                <a:spcPts val="0"/>
              </a:spcAft>
              <a:buSzPts val="1360"/>
              <a:buChar char="▪"/>
              <a:defRPr sz="1600"/>
            </a:lvl2pPr>
            <a:lvl3pPr marL="1371600" lvl="2" indent="-304164" algn="l">
              <a:lnSpc>
                <a:spcPct val="110000"/>
              </a:lnSpc>
              <a:spcBef>
                <a:spcPts val="500"/>
              </a:spcBef>
              <a:spcAft>
                <a:spcPts val="0"/>
              </a:spcAft>
              <a:buSzPts val="1190"/>
              <a:buChar char="▪"/>
              <a:defRPr sz="1400"/>
            </a:lvl3pPr>
            <a:lvl4pPr marL="1828800" lvl="3" indent="-293369" algn="l">
              <a:lnSpc>
                <a:spcPct val="110000"/>
              </a:lnSpc>
              <a:spcBef>
                <a:spcPts val="400"/>
              </a:spcBef>
              <a:spcAft>
                <a:spcPts val="0"/>
              </a:spcAft>
              <a:buSzPts val="1020"/>
              <a:buChar char="▪"/>
              <a:defRPr sz="1200"/>
            </a:lvl4pPr>
            <a:lvl5pPr marL="2286000" lvl="4" indent="-314960" algn="l">
              <a:lnSpc>
                <a:spcPct val="110000"/>
              </a:lnSpc>
              <a:spcBef>
                <a:spcPts val="400"/>
              </a:spcBef>
              <a:spcAft>
                <a:spcPts val="0"/>
              </a:spcAft>
              <a:buSzPts val="136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43"/>
          <p:cNvSpPr txBox="1">
            <a:spLocks noGrp="1"/>
          </p:cNvSpPr>
          <p:nvPr>
            <p:ph type="ftr" idx="11"/>
          </p:nvPr>
        </p:nvSpPr>
        <p:spPr>
          <a:xfrm>
            <a:off x="269631" y="6411396"/>
            <a:ext cx="2155777"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4F043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3"/>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3"/>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sz="900">
                <a:solidFill>
                  <a:srgbClr val="3F3F3F"/>
                </a:solidFill>
                <a:latin typeface="Arial"/>
                <a:ea typeface="Arial"/>
                <a:cs typeface="Arial"/>
                <a:sym typeface="Arial"/>
              </a:defRPr>
            </a:lvl1pPr>
            <a:lvl2pPr marL="0" lvl="1" indent="0" algn="r">
              <a:spcBef>
                <a:spcPts val="0"/>
              </a:spcBef>
              <a:buNone/>
              <a:defRPr sz="900">
                <a:solidFill>
                  <a:srgbClr val="3F3F3F"/>
                </a:solidFill>
                <a:latin typeface="Arial"/>
                <a:ea typeface="Arial"/>
                <a:cs typeface="Arial"/>
                <a:sym typeface="Arial"/>
              </a:defRPr>
            </a:lvl2pPr>
            <a:lvl3pPr marL="0" lvl="2" indent="0" algn="r">
              <a:spcBef>
                <a:spcPts val="0"/>
              </a:spcBef>
              <a:buNone/>
              <a:defRPr sz="900">
                <a:solidFill>
                  <a:srgbClr val="3F3F3F"/>
                </a:solidFill>
                <a:latin typeface="Arial"/>
                <a:ea typeface="Arial"/>
                <a:cs typeface="Arial"/>
                <a:sym typeface="Arial"/>
              </a:defRPr>
            </a:lvl3pPr>
            <a:lvl4pPr marL="0" lvl="3" indent="0" algn="r">
              <a:spcBef>
                <a:spcPts val="0"/>
              </a:spcBef>
              <a:buNone/>
              <a:defRPr sz="900">
                <a:solidFill>
                  <a:srgbClr val="3F3F3F"/>
                </a:solidFill>
                <a:latin typeface="Arial"/>
                <a:ea typeface="Arial"/>
                <a:cs typeface="Arial"/>
                <a:sym typeface="Arial"/>
              </a:defRPr>
            </a:lvl4pPr>
            <a:lvl5pPr marL="0" lvl="4" indent="0" algn="r">
              <a:spcBef>
                <a:spcPts val="0"/>
              </a:spcBef>
              <a:buNone/>
              <a:defRPr sz="900">
                <a:solidFill>
                  <a:srgbClr val="3F3F3F"/>
                </a:solidFill>
                <a:latin typeface="Arial"/>
                <a:ea typeface="Arial"/>
                <a:cs typeface="Arial"/>
                <a:sym typeface="Arial"/>
              </a:defRPr>
            </a:lvl5pPr>
            <a:lvl6pPr marL="0" lvl="5" indent="0" algn="r">
              <a:spcBef>
                <a:spcPts val="0"/>
              </a:spcBef>
              <a:buNone/>
              <a:defRPr sz="900">
                <a:solidFill>
                  <a:srgbClr val="3F3F3F"/>
                </a:solidFill>
                <a:latin typeface="Arial"/>
                <a:ea typeface="Arial"/>
                <a:cs typeface="Arial"/>
                <a:sym typeface="Arial"/>
              </a:defRPr>
            </a:lvl6pPr>
            <a:lvl7pPr marL="0" lvl="6" indent="0" algn="r">
              <a:spcBef>
                <a:spcPts val="0"/>
              </a:spcBef>
              <a:buNone/>
              <a:defRPr sz="900">
                <a:solidFill>
                  <a:srgbClr val="3F3F3F"/>
                </a:solidFill>
                <a:latin typeface="Arial"/>
                <a:ea typeface="Arial"/>
                <a:cs typeface="Arial"/>
                <a:sym typeface="Arial"/>
              </a:defRPr>
            </a:lvl7pPr>
            <a:lvl8pPr marL="0" lvl="7" indent="0" algn="r">
              <a:spcBef>
                <a:spcPts val="0"/>
              </a:spcBef>
              <a:buNone/>
              <a:defRPr sz="900">
                <a:solidFill>
                  <a:srgbClr val="3F3F3F"/>
                </a:solidFill>
                <a:latin typeface="Arial"/>
                <a:ea typeface="Arial"/>
                <a:cs typeface="Arial"/>
                <a:sym typeface="Arial"/>
              </a:defRPr>
            </a:lvl8pPr>
            <a:lvl9pPr marL="0" lvl="8" indent="0" algn="r">
              <a:spcBef>
                <a:spcPts val="0"/>
              </a:spcBef>
              <a:buNone/>
              <a:defRPr sz="900">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ubrikbild">
  <p:cSld name="Rubrikbild">
    <p:spTree>
      <p:nvGrpSpPr>
        <p:cNvPr id="1" name="Shape 64"/>
        <p:cNvGrpSpPr/>
        <p:nvPr/>
      </p:nvGrpSpPr>
      <p:grpSpPr>
        <a:xfrm>
          <a:off x="0" y="0"/>
          <a:ext cx="0" cy="0"/>
          <a:chOff x="0" y="0"/>
          <a:chExt cx="0" cy="0"/>
        </a:xfrm>
      </p:grpSpPr>
      <p:pic>
        <p:nvPicPr>
          <p:cNvPr id="65" name="Google Shape;65;p47"/>
          <p:cNvPicPr preferRelativeResize="0"/>
          <p:nvPr/>
        </p:nvPicPr>
        <p:blipFill rotWithShape="1">
          <a:blip r:embed="rId2">
            <a:alphaModFix/>
          </a:blip>
          <a:srcRect l="781" t="5869" r="780" b="543"/>
          <a:stretch/>
        </p:blipFill>
        <p:spPr>
          <a:xfrm>
            <a:off x="71439" y="764704"/>
            <a:ext cx="9001122" cy="5705104"/>
          </a:xfrm>
          <a:prstGeom prst="rect">
            <a:avLst/>
          </a:prstGeom>
          <a:noFill/>
          <a:ln>
            <a:noFill/>
          </a:ln>
        </p:spPr>
      </p:pic>
      <p:sp>
        <p:nvSpPr>
          <p:cNvPr id="66" name="Google Shape;66;p47"/>
          <p:cNvSpPr/>
          <p:nvPr/>
        </p:nvSpPr>
        <p:spPr>
          <a:xfrm>
            <a:off x="71439" y="3429000"/>
            <a:ext cx="9001122" cy="3060699"/>
          </a:xfrm>
          <a:prstGeom prst="rect">
            <a:avLst/>
          </a:prstGeom>
          <a:solidFill>
            <a:srgbClr val="000000">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 name="Google Shape;67;p47"/>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7"/>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7"/>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70" name="Google Shape;70;p47"/>
          <p:cNvSpPr txBox="1">
            <a:spLocks noGrp="1"/>
          </p:cNvSpPr>
          <p:nvPr>
            <p:ph type="ctrTitle"/>
          </p:nvPr>
        </p:nvSpPr>
        <p:spPr>
          <a:xfrm>
            <a:off x="389025" y="3846989"/>
            <a:ext cx="8359688" cy="1231106"/>
          </a:xfrm>
          <a:prstGeom prst="rect">
            <a:avLst/>
          </a:prstGeom>
          <a:noFill/>
          <a:ln>
            <a:noFill/>
          </a:ln>
        </p:spPr>
        <p:txBody>
          <a:bodyPr spcFirstLastPara="1" wrap="square" lIns="0" tIns="0" rIns="0" bIns="0" anchor="t" anchorCtr="0">
            <a:normAutofit/>
          </a:bodyPr>
          <a:lstStyle>
            <a:lvl1pPr lvl="0" algn="l">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7"/>
          <p:cNvSpPr txBox="1">
            <a:spLocks noGrp="1"/>
          </p:cNvSpPr>
          <p:nvPr>
            <p:ph type="subTitle" idx="1"/>
          </p:nvPr>
        </p:nvSpPr>
        <p:spPr>
          <a:xfrm>
            <a:off x="389025" y="5193196"/>
            <a:ext cx="8359688" cy="304699"/>
          </a:xfrm>
          <a:prstGeom prst="rect">
            <a:avLst/>
          </a:prstGeom>
          <a:noFill/>
          <a:ln>
            <a:noFill/>
          </a:ln>
        </p:spPr>
        <p:txBody>
          <a:bodyPr spcFirstLastPara="1" wrap="square" lIns="0" tIns="0" rIns="0" bIns="0" anchor="t" anchorCtr="0">
            <a:spAutoFit/>
          </a:bodyPr>
          <a:lstStyle>
            <a:lvl1pPr lvl="0" algn="l">
              <a:lnSpc>
                <a:spcPct val="110000"/>
              </a:lnSpc>
              <a:spcBef>
                <a:spcPts val="900"/>
              </a:spcBef>
              <a:spcAft>
                <a:spcPts val="0"/>
              </a:spcAft>
              <a:buClr>
                <a:schemeClr val="accent3"/>
              </a:buClr>
              <a:buSzPts val="1800"/>
              <a:buFont typeface="Noto Sans Symbols"/>
              <a:buNone/>
              <a:defRPr sz="1800" b="0" i="0" u="none" strike="noStrike" cap="none">
                <a:solidFill>
                  <a:schemeClr val="lt1"/>
                </a:solidFill>
                <a:latin typeface="Arial"/>
                <a:ea typeface="Arial"/>
                <a:cs typeface="Arial"/>
                <a:sym typeface="Arial"/>
              </a:defRPr>
            </a:lvl1pPr>
            <a:lvl2pPr lvl="1" algn="ctr">
              <a:lnSpc>
                <a:spcPct val="110000"/>
              </a:lnSpc>
              <a:spcBef>
                <a:spcPts val="600"/>
              </a:spcBef>
              <a:spcAft>
                <a:spcPts val="0"/>
              </a:spcAft>
              <a:buSzPts val="1360"/>
              <a:buNone/>
              <a:defRPr>
                <a:solidFill>
                  <a:srgbClr val="888888"/>
                </a:solidFill>
              </a:defRPr>
            </a:lvl2pPr>
            <a:lvl3pPr lvl="2" algn="ctr">
              <a:lnSpc>
                <a:spcPct val="110000"/>
              </a:lnSpc>
              <a:spcBef>
                <a:spcPts val="500"/>
              </a:spcBef>
              <a:spcAft>
                <a:spcPts val="0"/>
              </a:spcAft>
              <a:buSzPts val="1190"/>
              <a:buNone/>
              <a:defRPr>
                <a:solidFill>
                  <a:srgbClr val="888888"/>
                </a:solidFill>
              </a:defRPr>
            </a:lvl3pPr>
            <a:lvl4pPr lvl="3" algn="ctr">
              <a:lnSpc>
                <a:spcPct val="110000"/>
              </a:lnSpc>
              <a:spcBef>
                <a:spcPts val="400"/>
              </a:spcBef>
              <a:spcAft>
                <a:spcPts val="0"/>
              </a:spcAft>
              <a:buSzPts val="1020"/>
              <a:buNone/>
              <a:defRPr>
                <a:solidFill>
                  <a:srgbClr val="888888"/>
                </a:solidFill>
              </a:defRPr>
            </a:lvl4pPr>
            <a:lvl5pPr lvl="4" algn="ctr">
              <a:lnSpc>
                <a:spcPct val="110000"/>
              </a:lnSpc>
              <a:spcBef>
                <a:spcPts val="400"/>
              </a:spcBef>
              <a:spcAft>
                <a:spcPts val="0"/>
              </a:spcAft>
              <a:buSzPts val="102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2" name="Google Shape;72;p47"/>
          <p:cNvSpPr txBox="1">
            <a:spLocks noGrp="1"/>
          </p:cNvSpPr>
          <p:nvPr>
            <p:ph type="body" idx="2"/>
          </p:nvPr>
        </p:nvSpPr>
        <p:spPr>
          <a:xfrm>
            <a:off x="5759450" y="6225800"/>
            <a:ext cx="3313111" cy="263900"/>
          </a:xfrm>
          <a:prstGeom prst="rect">
            <a:avLst/>
          </a:prstGeom>
          <a:noFill/>
          <a:ln>
            <a:noFill/>
          </a:ln>
        </p:spPr>
        <p:txBody>
          <a:bodyPr spcFirstLastPara="1" wrap="square" lIns="72000" tIns="72000" rIns="72000" bIns="72000" anchor="b" anchorCtr="0">
            <a:spAutoFit/>
          </a:bodyPr>
          <a:lstStyle>
            <a:lvl1pPr marL="457200" lvl="0" indent="-228600" algn="r">
              <a:lnSpc>
                <a:spcPct val="110000"/>
              </a:lnSpc>
              <a:spcBef>
                <a:spcPts val="900"/>
              </a:spcBef>
              <a:spcAft>
                <a:spcPts val="0"/>
              </a:spcAft>
              <a:buClr>
                <a:schemeClr val="accent3"/>
              </a:buClr>
              <a:buSzPts val="700"/>
              <a:buFont typeface="Noto Sans Symbols"/>
              <a:buNone/>
              <a:defRPr sz="700">
                <a:solidFill>
                  <a:schemeClr val="lt1"/>
                </a:solidFill>
                <a:latin typeface="Arial"/>
                <a:ea typeface="Arial"/>
                <a:cs typeface="Arial"/>
                <a:sym typeface="Arial"/>
              </a:defRPr>
            </a:lvl1pPr>
            <a:lvl2pPr marL="914400" lvl="1" indent="-325755" algn="l">
              <a:lnSpc>
                <a:spcPct val="110000"/>
              </a:lnSpc>
              <a:spcBef>
                <a:spcPts val="600"/>
              </a:spcBef>
              <a:spcAft>
                <a:spcPts val="0"/>
              </a:spcAft>
              <a:buSzPts val="1530"/>
              <a:buChar char="▪"/>
              <a:defRPr/>
            </a:lvl2pPr>
            <a:lvl3pPr marL="1371600" lvl="2" indent="-325755" algn="l">
              <a:lnSpc>
                <a:spcPct val="110000"/>
              </a:lnSpc>
              <a:spcBef>
                <a:spcPts val="500"/>
              </a:spcBef>
              <a:spcAft>
                <a:spcPts val="0"/>
              </a:spcAft>
              <a:buSzPts val="1530"/>
              <a:buChar char="▪"/>
              <a:defRPr/>
            </a:lvl3pPr>
            <a:lvl4pPr marL="1828800" lvl="3" indent="-325755" algn="l">
              <a:lnSpc>
                <a:spcPct val="110000"/>
              </a:lnSpc>
              <a:spcBef>
                <a:spcPts val="400"/>
              </a:spcBef>
              <a:spcAft>
                <a:spcPts val="0"/>
              </a:spcAft>
              <a:buSzPts val="1530"/>
              <a:buChar char="▪"/>
              <a:defRPr/>
            </a:lvl4pPr>
            <a:lvl5pPr marL="2286000" lvl="4" indent="-325754" algn="l">
              <a:lnSpc>
                <a:spcPct val="110000"/>
              </a:lnSpc>
              <a:spcBef>
                <a:spcPts val="400"/>
              </a:spcBef>
              <a:spcAft>
                <a:spcPts val="0"/>
              </a:spcAft>
              <a:buSzPts val="153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p:tgtEl>
                                          <p:spTgt spid="6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2000"/>
                                        <p:tgtEl>
                                          <p:spTgt spid="70"/>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71">
                                            <p:txEl>
                                              <p:pRg st="0" end="0"/>
                                            </p:txEl>
                                          </p:spTgt>
                                        </p:tgtEl>
                                        <p:attrNameLst>
                                          <p:attrName>style.visibility</p:attrName>
                                        </p:attrNameLst>
                                      </p:cBhvr>
                                      <p:to>
                                        <p:strVal val="visible"/>
                                      </p:to>
                                    </p:set>
                                    <p:animEffect transition="in" filter="fade">
                                      <p:cBhvr>
                                        <p:cTn id="15" dur="2000"/>
                                        <p:tgtEl>
                                          <p:spTgt spid="71">
                                            <p:txEl>
                                              <p:pRg st="0" end="0"/>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71">
                                            <p:txEl>
                                              <p:pRg st="1" end="1"/>
                                            </p:txEl>
                                          </p:spTgt>
                                        </p:tgtEl>
                                        <p:attrNameLst>
                                          <p:attrName>style.visibility</p:attrName>
                                        </p:attrNameLst>
                                      </p:cBhvr>
                                      <p:to>
                                        <p:strVal val="visible"/>
                                      </p:to>
                                    </p:set>
                                    <p:animEffect transition="in" filter="fade">
                                      <p:cBhvr>
                                        <p:cTn id="19" dur="2000"/>
                                        <p:tgtEl>
                                          <p:spTgt spid="71">
                                            <p:txEl>
                                              <p:pRg st="1" end="1"/>
                                            </p:txEl>
                                          </p:spTgt>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71">
                                            <p:txEl>
                                              <p:pRg st="2" end="2"/>
                                            </p:txEl>
                                          </p:spTgt>
                                        </p:tgtEl>
                                        <p:attrNameLst>
                                          <p:attrName>style.visibility</p:attrName>
                                        </p:attrNameLst>
                                      </p:cBhvr>
                                      <p:to>
                                        <p:strVal val="visible"/>
                                      </p:to>
                                    </p:set>
                                    <p:animEffect transition="in" filter="fade">
                                      <p:cBhvr>
                                        <p:cTn id="23" dur="2000"/>
                                        <p:tgtEl>
                                          <p:spTgt spid="71">
                                            <p:txEl>
                                              <p:pRg st="2" end="2"/>
                                            </p:txEl>
                                          </p:spTgt>
                                        </p:tgtEl>
                                      </p:cBhvr>
                                    </p:animEffect>
                                  </p:childTnLst>
                                </p:cTn>
                              </p:par>
                            </p:childTnLst>
                          </p:cTn>
                        </p:par>
                        <p:par>
                          <p:cTn id="24" fill="hold">
                            <p:stCondLst>
                              <p:cond delay="8500"/>
                            </p:stCondLst>
                            <p:childTnLst>
                              <p:par>
                                <p:cTn id="25" presetID="10" presetClass="entr" presetSubtype="0" fill="hold" nodeType="afterEffect">
                                  <p:stCondLst>
                                    <p:cond delay="0"/>
                                  </p:stCondLst>
                                  <p:childTnLst>
                                    <p:set>
                                      <p:cBhvr>
                                        <p:cTn id="26" dur="1" fill="hold">
                                          <p:stCondLst>
                                            <p:cond delay="0"/>
                                          </p:stCondLst>
                                        </p:cTn>
                                        <p:tgtEl>
                                          <p:spTgt spid="71">
                                            <p:txEl>
                                              <p:pRg st="3" end="3"/>
                                            </p:txEl>
                                          </p:spTgt>
                                        </p:tgtEl>
                                        <p:attrNameLst>
                                          <p:attrName>style.visibility</p:attrName>
                                        </p:attrNameLst>
                                      </p:cBhvr>
                                      <p:to>
                                        <p:strVal val="visible"/>
                                      </p:to>
                                    </p:set>
                                    <p:animEffect transition="in" filter="fade">
                                      <p:cBhvr>
                                        <p:cTn id="27" dur="2000"/>
                                        <p:tgtEl>
                                          <p:spTgt spid="71">
                                            <p:txEl>
                                              <p:pRg st="3" end="3"/>
                                            </p:txEl>
                                          </p:spTgt>
                                        </p:tgtEl>
                                      </p:cBhvr>
                                    </p:animEffect>
                                  </p:childTnLst>
                                </p:cTn>
                              </p:par>
                            </p:childTnLst>
                          </p:cTn>
                        </p:par>
                        <p:par>
                          <p:cTn id="28" fill="hold">
                            <p:stCondLst>
                              <p:cond delay="10500"/>
                            </p:stCondLst>
                            <p:childTnLst>
                              <p:par>
                                <p:cTn id="29" presetID="10" presetClass="entr" presetSubtype="0" fill="hold" nodeType="afterEffect">
                                  <p:stCondLst>
                                    <p:cond delay="0"/>
                                  </p:stCondLst>
                                  <p:childTnLst>
                                    <p:set>
                                      <p:cBhvr>
                                        <p:cTn id="30" dur="1" fill="hold">
                                          <p:stCondLst>
                                            <p:cond delay="0"/>
                                          </p:stCondLst>
                                        </p:cTn>
                                        <p:tgtEl>
                                          <p:spTgt spid="71">
                                            <p:txEl>
                                              <p:pRg st="4" end="4"/>
                                            </p:txEl>
                                          </p:spTgt>
                                        </p:tgtEl>
                                        <p:attrNameLst>
                                          <p:attrName>style.visibility</p:attrName>
                                        </p:attrNameLst>
                                      </p:cBhvr>
                                      <p:to>
                                        <p:strVal val="visible"/>
                                      </p:to>
                                    </p:set>
                                    <p:animEffect transition="in" filter="fade">
                                      <p:cBhvr>
                                        <p:cTn id="31" dur="2000"/>
                                        <p:tgtEl>
                                          <p:spTgt spid="71">
                                            <p:txEl>
                                              <p:pRg st="4" end="4"/>
                                            </p:txEl>
                                          </p:spTgt>
                                        </p:tgtEl>
                                      </p:cBhvr>
                                    </p:animEffect>
                                  </p:childTnLst>
                                </p:cTn>
                              </p:par>
                            </p:childTnLst>
                          </p:cTn>
                        </p:par>
                        <p:par>
                          <p:cTn id="32" fill="hold">
                            <p:stCondLst>
                              <p:cond delay="12500"/>
                            </p:stCondLst>
                            <p:childTnLst>
                              <p:par>
                                <p:cTn id="33" presetID="10" presetClass="entr" presetSubtype="0" fill="hold" nodeType="afterEffect">
                                  <p:stCondLst>
                                    <p:cond delay="0"/>
                                  </p:stCondLst>
                                  <p:childTnLst>
                                    <p:set>
                                      <p:cBhvr>
                                        <p:cTn id="34" dur="1" fill="hold">
                                          <p:stCondLst>
                                            <p:cond delay="0"/>
                                          </p:stCondLst>
                                        </p:cTn>
                                        <p:tgtEl>
                                          <p:spTgt spid="71">
                                            <p:txEl>
                                              <p:pRg st="5" end="5"/>
                                            </p:txEl>
                                          </p:spTgt>
                                        </p:tgtEl>
                                        <p:attrNameLst>
                                          <p:attrName>style.visibility</p:attrName>
                                        </p:attrNameLst>
                                      </p:cBhvr>
                                      <p:to>
                                        <p:strVal val="visible"/>
                                      </p:to>
                                    </p:set>
                                    <p:animEffect transition="in" filter="fade">
                                      <p:cBhvr>
                                        <p:cTn id="35" dur="2000"/>
                                        <p:tgtEl>
                                          <p:spTgt spid="71">
                                            <p:txEl>
                                              <p:pRg st="5" end="5"/>
                                            </p:txEl>
                                          </p:spTgt>
                                        </p:tgtEl>
                                      </p:cBhvr>
                                    </p:animEffect>
                                  </p:childTnLst>
                                </p:cTn>
                              </p:par>
                            </p:childTnLst>
                          </p:cTn>
                        </p:par>
                        <p:par>
                          <p:cTn id="36" fill="hold">
                            <p:stCondLst>
                              <p:cond delay="14500"/>
                            </p:stCondLst>
                            <p:childTnLst>
                              <p:par>
                                <p:cTn id="37" presetID="10" presetClass="entr" presetSubtype="0" fill="hold" nodeType="afterEffect">
                                  <p:stCondLst>
                                    <p:cond delay="0"/>
                                  </p:stCondLst>
                                  <p:childTnLst>
                                    <p:set>
                                      <p:cBhvr>
                                        <p:cTn id="38" dur="1" fill="hold">
                                          <p:stCondLst>
                                            <p:cond delay="0"/>
                                          </p:stCondLst>
                                        </p:cTn>
                                        <p:tgtEl>
                                          <p:spTgt spid="71">
                                            <p:txEl>
                                              <p:pRg st="6" end="6"/>
                                            </p:txEl>
                                          </p:spTgt>
                                        </p:tgtEl>
                                        <p:attrNameLst>
                                          <p:attrName>style.visibility</p:attrName>
                                        </p:attrNameLst>
                                      </p:cBhvr>
                                      <p:to>
                                        <p:strVal val="visible"/>
                                      </p:to>
                                    </p:set>
                                    <p:animEffect transition="in" filter="fade">
                                      <p:cBhvr>
                                        <p:cTn id="39" dur="2000"/>
                                        <p:tgtEl>
                                          <p:spTgt spid="71">
                                            <p:txEl>
                                              <p:pRg st="6" end="6"/>
                                            </p:txEl>
                                          </p:spTgt>
                                        </p:tgtEl>
                                      </p:cBhvr>
                                    </p:animEffect>
                                  </p:childTnLst>
                                </p:cTn>
                              </p:par>
                            </p:childTnLst>
                          </p:cTn>
                        </p:par>
                        <p:par>
                          <p:cTn id="40" fill="hold">
                            <p:stCondLst>
                              <p:cond delay="16500"/>
                            </p:stCondLst>
                            <p:childTnLst>
                              <p:par>
                                <p:cTn id="41" presetID="10" presetClass="entr" presetSubtype="0" fill="hold" nodeType="afterEffect">
                                  <p:stCondLst>
                                    <p:cond delay="0"/>
                                  </p:stCondLst>
                                  <p:childTnLst>
                                    <p:set>
                                      <p:cBhvr>
                                        <p:cTn id="42" dur="1" fill="hold">
                                          <p:stCondLst>
                                            <p:cond delay="0"/>
                                          </p:stCondLst>
                                        </p:cTn>
                                        <p:tgtEl>
                                          <p:spTgt spid="71">
                                            <p:txEl>
                                              <p:pRg st="7" end="7"/>
                                            </p:txEl>
                                          </p:spTgt>
                                        </p:tgtEl>
                                        <p:attrNameLst>
                                          <p:attrName>style.visibility</p:attrName>
                                        </p:attrNameLst>
                                      </p:cBhvr>
                                      <p:to>
                                        <p:strVal val="visible"/>
                                      </p:to>
                                    </p:set>
                                    <p:animEffect transition="in" filter="fade">
                                      <p:cBhvr>
                                        <p:cTn id="43" dur="2000"/>
                                        <p:tgtEl>
                                          <p:spTgt spid="71">
                                            <p:txEl>
                                              <p:pRg st="7" end="7"/>
                                            </p:txEl>
                                          </p:spTgt>
                                        </p:tgtEl>
                                      </p:cBhvr>
                                    </p:animEffect>
                                  </p:childTnLst>
                                </p:cTn>
                              </p:par>
                            </p:childTnLst>
                          </p:cTn>
                        </p:par>
                        <p:par>
                          <p:cTn id="44" fill="hold">
                            <p:stCondLst>
                              <p:cond delay="18500"/>
                            </p:stCondLst>
                            <p:childTnLst>
                              <p:par>
                                <p:cTn id="45" presetID="10" presetClass="entr" presetSubtype="0" fill="hold" nodeType="afterEffect">
                                  <p:stCondLst>
                                    <p:cond delay="0"/>
                                  </p:stCondLst>
                                  <p:childTnLst>
                                    <p:set>
                                      <p:cBhvr>
                                        <p:cTn id="46" dur="1" fill="hold">
                                          <p:stCondLst>
                                            <p:cond delay="0"/>
                                          </p:stCondLst>
                                        </p:cTn>
                                        <p:tgtEl>
                                          <p:spTgt spid="71">
                                            <p:txEl>
                                              <p:pRg st="8" end="8"/>
                                            </p:txEl>
                                          </p:spTgt>
                                        </p:tgtEl>
                                        <p:attrNameLst>
                                          <p:attrName>style.visibility</p:attrName>
                                        </p:attrNameLst>
                                      </p:cBhvr>
                                      <p:to>
                                        <p:strVal val="visible"/>
                                      </p:to>
                                    </p:set>
                                    <p:animEffect transition="in" filter="fade">
                                      <p:cBhvr>
                                        <p:cTn id="47" dur="2000"/>
                                        <p:tgtEl>
                                          <p:spTgt spid="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73"/>
        <p:cNvGrpSpPr/>
        <p:nvPr/>
      </p:nvGrpSpPr>
      <p:grpSpPr>
        <a:xfrm>
          <a:off x="0" y="0"/>
          <a:ext cx="0" cy="0"/>
          <a:chOff x="0" y="0"/>
          <a:chExt cx="0" cy="0"/>
        </a:xfrm>
      </p:grpSpPr>
      <p:sp>
        <p:nvSpPr>
          <p:cNvPr id="74" name="Google Shape;74;p48"/>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8"/>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8"/>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77" name="Google Shape;77;p48"/>
          <p:cNvSpPr/>
          <p:nvPr/>
        </p:nvSpPr>
        <p:spPr>
          <a:xfrm>
            <a:off x="71439" y="4149725"/>
            <a:ext cx="7920560" cy="2339975"/>
          </a:xfrm>
          <a:prstGeom prst="rect">
            <a:avLst/>
          </a:prstGeom>
          <a:solidFill>
            <a:srgbClr val="BFBFBF"/>
          </a:solidFill>
          <a:ln>
            <a:noFill/>
          </a:ln>
        </p:spPr>
        <p:txBody>
          <a:bodyPr spcFirstLastPara="1" wrap="square" lIns="72000" tIns="100800" rIns="72000" bIns="100800" anchor="t" anchorCtr="0">
            <a:normAutofit/>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p:txBody>
      </p:sp>
      <p:sp>
        <p:nvSpPr>
          <p:cNvPr id="78" name="Google Shape;78;p48"/>
          <p:cNvSpPr txBox="1">
            <a:spLocks noGrp="1"/>
          </p:cNvSpPr>
          <p:nvPr>
            <p:ph type="title"/>
          </p:nvPr>
        </p:nvSpPr>
        <p:spPr>
          <a:xfrm>
            <a:off x="395288" y="1304925"/>
            <a:ext cx="5688011" cy="2844800"/>
          </a:xfrm>
          <a:prstGeom prst="rect">
            <a:avLst/>
          </a:prstGeom>
          <a:noFill/>
          <a:ln>
            <a:noFill/>
          </a:ln>
        </p:spPr>
        <p:txBody>
          <a:bodyPr spcFirstLastPara="1" wrap="square" lIns="0" tIns="0" rIns="0" bIns="144000" anchor="ctr" anchorCtr="0">
            <a:normAutofit/>
          </a:bodyPr>
          <a:lstStyle>
            <a:lvl1pPr lvl="0" algn="l">
              <a:spcBef>
                <a:spcPts val="0"/>
              </a:spcBef>
              <a:spcAft>
                <a:spcPts val="0"/>
              </a:spcAft>
              <a:buClr>
                <a:srgbClr val="870052"/>
              </a:buClr>
              <a:buSzPts val="3200"/>
              <a:buFont typeface="Arial"/>
              <a:buNone/>
              <a:defRPr sz="3200" b="0" cap="none">
                <a:solidFill>
                  <a:srgbClr val="87005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8"/>
          <p:cNvSpPr txBox="1">
            <a:spLocks noGrp="1"/>
          </p:cNvSpPr>
          <p:nvPr>
            <p:ph type="body" idx="1"/>
          </p:nvPr>
        </p:nvSpPr>
        <p:spPr>
          <a:xfrm>
            <a:off x="395288" y="4149725"/>
            <a:ext cx="5688011" cy="2124074"/>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900"/>
              </a:spcBef>
              <a:spcAft>
                <a:spcPts val="0"/>
              </a:spcAft>
              <a:buSzPts val="2000"/>
              <a:buNone/>
              <a:defRPr sz="2000" b="0">
                <a:solidFill>
                  <a:schemeClr val="dk1"/>
                </a:solidFill>
              </a:defRPr>
            </a:lvl1pPr>
            <a:lvl2pPr marL="914400" lvl="1" indent="-228600" algn="l">
              <a:lnSpc>
                <a:spcPct val="110000"/>
              </a:lnSpc>
              <a:spcBef>
                <a:spcPts val="600"/>
              </a:spcBef>
              <a:spcAft>
                <a:spcPts val="0"/>
              </a:spcAft>
              <a:buSzPts val="1530"/>
              <a:buNone/>
              <a:defRPr sz="1800">
                <a:solidFill>
                  <a:srgbClr val="888888"/>
                </a:solidFill>
              </a:defRPr>
            </a:lvl2pPr>
            <a:lvl3pPr marL="1371600" lvl="2" indent="-228600" algn="l">
              <a:lnSpc>
                <a:spcPct val="110000"/>
              </a:lnSpc>
              <a:spcBef>
                <a:spcPts val="500"/>
              </a:spcBef>
              <a:spcAft>
                <a:spcPts val="0"/>
              </a:spcAft>
              <a:buSzPts val="1360"/>
              <a:buNone/>
              <a:defRPr sz="1600">
                <a:solidFill>
                  <a:srgbClr val="888888"/>
                </a:solidFill>
              </a:defRPr>
            </a:lvl3pPr>
            <a:lvl4pPr marL="1828800" lvl="3" indent="-228600" algn="l">
              <a:lnSpc>
                <a:spcPct val="110000"/>
              </a:lnSpc>
              <a:spcBef>
                <a:spcPts val="400"/>
              </a:spcBef>
              <a:spcAft>
                <a:spcPts val="0"/>
              </a:spcAft>
              <a:buSzPts val="1190"/>
              <a:buNone/>
              <a:defRPr sz="1400">
                <a:solidFill>
                  <a:srgbClr val="888888"/>
                </a:solidFill>
              </a:defRPr>
            </a:lvl4pPr>
            <a:lvl5pPr marL="2286000" lvl="4" indent="-228600" algn="l">
              <a:lnSpc>
                <a:spcPct val="110000"/>
              </a:lnSpc>
              <a:spcBef>
                <a:spcPts val="400"/>
              </a:spcBef>
              <a:spcAft>
                <a:spcPts val="0"/>
              </a:spcAft>
              <a:buSzPts val="119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0" name="Google Shape;80;p48"/>
          <p:cNvSpPr/>
          <p:nvPr/>
        </p:nvSpPr>
        <p:spPr>
          <a:xfrm rot="-5400000" flipH="1">
            <a:off x="7109600" y="2187325"/>
            <a:ext cx="2844800" cy="1080000"/>
          </a:xfrm>
          <a:prstGeom prst="rect">
            <a:avLst/>
          </a:prstGeom>
          <a:solidFill>
            <a:srgbClr val="9FE6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p:nvPr/>
        </p:nvSpPr>
        <p:spPr>
          <a:xfrm>
            <a:off x="71438" y="765674"/>
            <a:ext cx="9001125" cy="6011364"/>
          </a:xfrm>
          <a:prstGeom prst="rect">
            <a:avLst/>
          </a:prstGeom>
          <a:gradFill>
            <a:gsLst>
              <a:gs pos="0">
                <a:srgbClr val="B2B2B2"/>
              </a:gs>
              <a:gs pos="39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4"/>
          <p:cNvSpPr/>
          <p:nvPr/>
        </p:nvSpPr>
        <p:spPr>
          <a:xfrm>
            <a:off x="71438" y="6524626"/>
            <a:ext cx="9001125" cy="252412"/>
          </a:xfrm>
          <a:prstGeom prst="rect">
            <a:avLst/>
          </a:prstGeom>
          <a:solidFill>
            <a:srgbClr val="CCCCCC"/>
          </a:solidFill>
          <a:ln>
            <a:noFill/>
          </a:ln>
        </p:spPr>
        <p:txBody>
          <a:bodyPr spcFirstLastPara="1" wrap="square" lIns="72000" tIns="100800" rIns="72000" bIns="100800" anchor="t" anchorCtr="0">
            <a:noAutofit/>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rgbClr val="3F3F3F"/>
              </a:solidFill>
              <a:latin typeface="Arial"/>
              <a:ea typeface="Arial"/>
              <a:cs typeface="Arial"/>
              <a:sym typeface="Arial"/>
            </a:endParaRPr>
          </a:p>
        </p:txBody>
      </p:sp>
      <p:sp>
        <p:nvSpPr>
          <p:cNvPr id="12" name="Google Shape;12;p34"/>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marR="0" lvl="0" algn="l" rtl="0">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4"/>
          <p:cNvSpPr txBox="1">
            <a:spLocks noGrp="1"/>
          </p:cNvSpPr>
          <p:nvPr>
            <p:ph type="body" idx="1"/>
          </p:nvPr>
        </p:nvSpPr>
        <p:spPr>
          <a:xfrm>
            <a:off x="395287" y="2168524"/>
            <a:ext cx="8353426" cy="4109875"/>
          </a:xfrm>
          <a:prstGeom prst="rect">
            <a:avLst/>
          </a:prstGeom>
          <a:noFill/>
          <a:ln>
            <a:noFill/>
          </a:ln>
        </p:spPr>
        <p:txBody>
          <a:bodyPr spcFirstLastPara="1" wrap="square" lIns="0" tIns="0" rIns="0" bIns="0" anchor="t" anchorCtr="0">
            <a:normAutofit/>
          </a:bodyPr>
          <a:lstStyle>
            <a:lvl1pPr marL="457200" marR="0" lvl="0" indent="-342900" algn="l" rtl="0">
              <a:lnSpc>
                <a:spcPct val="110000"/>
              </a:lnSpc>
              <a:spcBef>
                <a:spcPts val="900"/>
              </a:spcBef>
              <a:spcAft>
                <a:spcPts val="0"/>
              </a:spcAft>
              <a:buClr>
                <a:schemeClr val="accent3"/>
              </a:buClr>
              <a:buSzPts val="1800"/>
              <a:buFont typeface="Noto Sans Symbols"/>
              <a:buChar char="▪"/>
              <a:defRPr sz="1800" b="0" i="0" u="none" strike="noStrike" cap="none">
                <a:solidFill>
                  <a:schemeClr val="dk1"/>
                </a:solidFill>
                <a:latin typeface="Arial"/>
                <a:ea typeface="Arial"/>
                <a:cs typeface="Arial"/>
                <a:sym typeface="Arial"/>
              </a:defRPr>
            </a:lvl1pPr>
            <a:lvl2pPr marL="914400" marR="0" lvl="1" indent="-314960" algn="l" rtl="0">
              <a:lnSpc>
                <a:spcPct val="110000"/>
              </a:lnSpc>
              <a:spcBef>
                <a:spcPts val="600"/>
              </a:spcBef>
              <a:spcAft>
                <a:spcPts val="0"/>
              </a:spcAft>
              <a:buClr>
                <a:schemeClr val="accent3"/>
              </a:buClr>
              <a:buSzPts val="1360"/>
              <a:buFont typeface="Noto Sans Symbols"/>
              <a:buChar char="▪"/>
              <a:defRPr sz="1600" b="0" i="0" u="none" strike="noStrike" cap="none">
                <a:solidFill>
                  <a:schemeClr val="dk1"/>
                </a:solidFill>
                <a:latin typeface="Arial"/>
                <a:ea typeface="Arial"/>
                <a:cs typeface="Arial"/>
                <a:sym typeface="Arial"/>
              </a:defRPr>
            </a:lvl2pPr>
            <a:lvl3pPr marL="1371600" marR="0" lvl="2" indent="-304164" algn="l" rtl="0">
              <a:lnSpc>
                <a:spcPct val="110000"/>
              </a:lnSpc>
              <a:spcBef>
                <a:spcPts val="500"/>
              </a:spcBef>
              <a:spcAft>
                <a:spcPts val="0"/>
              </a:spcAft>
              <a:buClr>
                <a:schemeClr val="accent3"/>
              </a:buClr>
              <a:buSzPts val="1190"/>
              <a:buFont typeface="Noto Sans Symbols"/>
              <a:buChar char="▪"/>
              <a:defRPr sz="1400" b="0" i="0" u="none" strike="noStrike" cap="none">
                <a:solidFill>
                  <a:schemeClr val="dk1"/>
                </a:solidFill>
                <a:latin typeface="Arial"/>
                <a:ea typeface="Arial"/>
                <a:cs typeface="Arial"/>
                <a:sym typeface="Arial"/>
              </a:defRPr>
            </a:lvl3pPr>
            <a:lvl4pPr marL="1828800" marR="0" lvl="3" indent="-293369" algn="l" rtl="0">
              <a:lnSpc>
                <a:spcPct val="110000"/>
              </a:lnSpc>
              <a:spcBef>
                <a:spcPts val="400"/>
              </a:spcBef>
              <a:spcAft>
                <a:spcPts val="0"/>
              </a:spcAft>
              <a:buClr>
                <a:schemeClr val="accent3"/>
              </a:buClr>
              <a:buSzPts val="1020"/>
              <a:buFont typeface="Noto Sans Symbols"/>
              <a:buChar char="▪"/>
              <a:defRPr sz="1200" b="0" i="0" u="none" strike="noStrike" cap="none">
                <a:solidFill>
                  <a:schemeClr val="dk1"/>
                </a:solidFill>
                <a:latin typeface="Arial"/>
                <a:ea typeface="Arial"/>
                <a:cs typeface="Arial"/>
                <a:sym typeface="Arial"/>
              </a:defRPr>
            </a:lvl4pPr>
            <a:lvl5pPr marL="2286000" marR="0" lvl="4" indent="-293370" algn="l" rtl="0">
              <a:lnSpc>
                <a:spcPct val="110000"/>
              </a:lnSpc>
              <a:spcBef>
                <a:spcPts val="400"/>
              </a:spcBef>
              <a:spcAft>
                <a:spcPts val="0"/>
              </a:spcAft>
              <a:buClr>
                <a:schemeClr val="accent3"/>
              </a:buClr>
              <a:buSzPts val="1020"/>
              <a:buFont typeface="Noto Sans Symbols"/>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34"/>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marR="0" lvl="0" algn="l" rtl="0">
              <a:spcBef>
                <a:spcPts val="0"/>
              </a:spcBef>
              <a:spcAft>
                <a:spcPts val="0"/>
              </a:spcAft>
              <a:buSzPts val="1400"/>
              <a:buNone/>
              <a:defRPr sz="900" b="0" i="0" u="none" strike="noStrike" cap="none">
                <a:solidFill>
                  <a:srgbClr val="3F3F3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34"/>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marR="0" lvl="0" algn="ctr" rtl="0">
              <a:spcBef>
                <a:spcPts val="0"/>
              </a:spcBef>
              <a:spcAft>
                <a:spcPts val="0"/>
              </a:spcAft>
              <a:buSzPts val="1400"/>
              <a:buNone/>
              <a:defRPr sz="900" b="0" i="0" u="none" strike="noStrike" cap="none">
                <a:solidFill>
                  <a:srgbClr val="3F3F3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34"/>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marR="0" lvl="0" indent="0" algn="r" rtl="0">
              <a:spcBef>
                <a:spcPts val="0"/>
              </a:spcBef>
              <a:buNone/>
              <a:defRPr sz="900" b="0" i="0" u="none" strike="noStrike" cap="none">
                <a:solidFill>
                  <a:srgbClr val="3F3F3F"/>
                </a:solidFill>
                <a:latin typeface="Arial"/>
                <a:ea typeface="Arial"/>
                <a:cs typeface="Arial"/>
                <a:sym typeface="Arial"/>
              </a:defRPr>
            </a:lvl1pPr>
            <a:lvl2pPr marL="0" marR="0" lvl="1" indent="0" algn="r" rtl="0">
              <a:spcBef>
                <a:spcPts val="0"/>
              </a:spcBef>
              <a:buNone/>
              <a:defRPr sz="900" b="0" i="0" u="none" strike="noStrike" cap="none">
                <a:solidFill>
                  <a:srgbClr val="3F3F3F"/>
                </a:solidFill>
                <a:latin typeface="Arial"/>
                <a:ea typeface="Arial"/>
                <a:cs typeface="Arial"/>
                <a:sym typeface="Arial"/>
              </a:defRPr>
            </a:lvl2pPr>
            <a:lvl3pPr marL="0" marR="0" lvl="2" indent="0" algn="r" rtl="0">
              <a:spcBef>
                <a:spcPts val="0"/>
              </a:spcBef>
              <a:buNone/>
              <a:defRPr sz="900" b="0" i="0" u="none" strike="noStrike" cap="none">
                <a:solidFill>
                  <a:srgbClr val="3F3F3F"/>
                </a:solidFill>
                <a:latin typeface="Arial"/>
                <a:ea typeface="Arial"/>
                <a:cs typeface="Arial"/>
                <a:sym typeface="Arial"/>
              </a:defRPr>
            </a:lvl3pPr>
            <a:lvl4pPr marL="0" marR="0" lvl="3" indent="0" algn="r" rtl="0">
              <a:spcBef>
                <a:spcPts val="0"/>
              </a:spcBef>
              <a:buNone/>
              <a:defRPr sz="900" b="0" i="0" u="none" strike="noStrike" cap="none">
                <a:solidFill>
                  <a:srgbClr val="3F3F3F"/>
                </a:solidFill>
                <a:latin typeface="Arial"/>
                <a:ea typeface="Arial"/>
                <a:cs typeface="Arial"/>
                <a:sym typeface="Arial"/>
              </a:defRPr>
            </a:lvl4pPr>
            <a:lvl5pPr marL="0" marR="0" lvl="4" indent="0" algn="r" rtl="0">
              <a:spcBef>
                <a:spcPts val="0"/>
              </a:spcBef>
              <a:buNone/>
              <a:defRPr sz="900" b="0" i="0" u="none" strike="noStrike" cap="none">
                <a:solidFill>
                  <a:srgbClr val="3F3F3F"/>
                </a:solidFill>
                <a:latin typeface="Arial"/>
                <a:ea typeface="Arial"/>
                <a:cs typeface="Arial"/>
                <a:sym typeface="Arial"/>
              </a:defRPr>
            </a:lvl5pPr>
            <a:lvl6pPr marL="0" marR="0" lvl="5" indent="0" algn="r" rtl="0">
              <a:spcBef>
                <a:spcPts val="0"/>
              </a:spcBef>
              <a:buNone/>
              <a:defRPr sz="900" b="0" i="0" u="none" strike="noStrike" cap="none">
                <a:solidFill>
                  <a:srgbClr val="3F3F3F"/>
                </a:solidFill>
                <a:latin typeface="Arial"/>
                <a:ea typeface="Arial"/>
                <a:cs typeface="Arial"/>
                <a:sym typeface="Arial"/>
              </a:defRPr>
            </a:lvl6pPr>
            <a:lvl7pPr marL="0" marR="0" lvl="6" indent="0" algn="r" rtl="0">
              <a:spcBef>
                <a:spcPts val="0"/>
              </a:spcBef>
              <a:buNone/>
              <a:defRPr sz="900" b="0" i="0" u="none" strike="noStrike" cap="none">
                <a:solidFill>
                  <a:srgbClr val="3F3F3F"/>
                </a:solidFill>
                <a:latin typeface="Arial"/>
                <a:ea typeface="Arial"/>
                <a:cs typeface="Arial"/>
                <a:sym typeface="Arial"/>
              </a:defRPr>
            </a:lvl7pPr>
            <a:lvl8pPr marL="0" marR="0" lvl="7" indent="0" algn="r" rtl="0">
              <a:spcBef>
                <a:spcPts val="0"/>
              </a:spcBef>
              <a:buNone/>
              <a:defRPr sz="900" b="0" i="0" u="none" strike="noStrike" cap="none">
                <a:solidFill>
                  <a:srgbClr val="3F3F3F"/>
                </a:solidFill>
                <a:latin typeface="Arial"/>
                <a:ea typeface="Arial"/>
                <a:cs typeface="Arial"/>
                <a:sym typeface="Arial"/>
              </a:defRPr>
            </a:lvl8pPr>
            <a:lvl9pPr marL="0" marR="0" lvl="8" indent="0" algn="r" rtl="0">
              <a:spcBef>
                <a:spcPts val="0"/>
              </a:spcBef>
              <a:buNone/>
              <a:defRPr sz="900" b="0" i="0" u="none" strike="noStrike" cap="none">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7" name="Google Shape;17;p34"/>
          <p:cNvSpPr/>
          <p:nvPr/>
        </p:nvSpPr>
        <p:spPr>
          <a:xfrm>
            <a:off x="71438" y="80964"/>
            <a:ext cx="9001125" cy="684212"/>
          </a:xfrm>
          <a:prstGeom prst="rect">
            <a:avLst/>
          </a:prstGeom>
          <a:gradFill>
            <a:gsLst>
              <a:gs pos="0">
                <a:srgbClr val="AA4A7E"/>
              </a:gs>
              <a:gs pos="75000">
                <a:srgbClr val="870052"/>
              </a:gs>
              <a:gs pos="100000">
                <a:srgbClr val="870052"/>
              </a:gs>
            </a:gsLst>
            <a:lin ang="5400000" scaled="0"/>
          </a:gradFill>
          <a:ln>
            <a:noFill/>
          </a:ln>
        </p:spPr>
        <p:txBody>
          <a:bodyPr spcFirstLastPara="1" wrap="square" lIns="72000" tIns="100800" rIns="72000" bIns="100800" anchor="t" anchorCtr="0">
            <a:noAutofit/>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p:txBody>
      </p:sp>
      <p:pic>
        <p:nvPicPr>
          <p:cNvPr id="18" name="Google Shape;18;p34" descr="K:\kunder\2011\Karolinska_institutet\Skisser\Logo.png">
            <a:hlinkClick r:id="" action="ppaction://hlinkshowjump?jump=firstslide"/>
          </p:cNvPr>
          <p:cNvPicPr preferRelativeResize="0"/>
          <p:nvPr/>
        </p:nvPicPr>
        <p:blipFill rotWithShape="1">
          <a:blip r:embed="rId16">
            <a:alphaModFix/>
          </a:blip>
          <a:srcRect/>
          <a:stretch/>
        </p:blipFill>
        <p:spPr>
          <a:xfrm>
            <a:off x="108000" y="80963"/>
            <a:ext cx="1368214" cy="684711"/>
          </a:xfrm>
          <a:prstGeom prst="rect">
            <a:avLst/>
          </a:prstGeom>
          <a:noFill/>
          <a:ln>
            <a:noFill/>
          </a:ln>
        </p:spPr>
      </p:pic>
      <p:sp>
        <p:nvSpPr>
          <p:cNvPr id="19" name="Google Shape;19;p34"/>
          <p:cNvSpPr/>
          <p:nvPr/>
        </p:nvSpPr>
        <p:spPr>
          <a:xfrm>
            <a:off x="71438" y="747176"/>
            <a:ext cx="9001125" cy="1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pic>
        <p:nvPicPr>
          <p:cNvPr id="114" name="Google Shape;114;p37" descr="KI-Logo_rgb.tif                                                001030A5Macintosh HD                   BBA748FD:"/>
          <p:cNvPicPr preferRelativeResize="0"/>
          <p:nvPr/>
        </p:nvPicPr>
        <p:blipFill rotWithShape="1">
          <a:blip r:embed="rId17">
            <a:alphaModFix/>
          </a:blip>
          <a:srcRect/>
          <a:stretch/>
        </p:blipFill>
        <p:spPr>
          <a:xfrm>
            <a:off x="7178675" y="182563"/>
            <a:ext cx="1727200" cy="704850"/>
          </a:xfrm>
          <a:prstGeom prst="rect">
            <a:avLst/>
          </a:prstGeom>
          <a:noFill/>
          <a:ln>
            <a:noFill/>
          </a:ln>
        </p:spPr>
      </p:pic>
      <p:sp>
        <p:nvSpPr>
          <p:cNvPr id="115" name="Google Shape;115;p37"/>
          <p:cNvSpPr txBox="1">
            <a:spLocks noGrp="1"/>
          </p:cNvSpPr>
          <p:nvPr>
            <p:ph type="title"/>
          </p:nvPr>
        </p:nvSpPr>
        <p:spPr>
          <a:xfrm>
            <a:off x="539750" y="1054100"/>
            <a:ext cx="777240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1" i="0" u="none" strike="noStrike" cap="none">
                <a:solidFill>
                  <a:schemeClr val="accent1"/>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accent1"/>
                </a:solidFill>
                <a:latin typeface="Arial"/>
                <a:ea typeface="Arial"/>
                <a:cs typeface="Arial"/>
                <a:sym typeface="Arial"/>
              </a:defRPr>
            </a:lvl2pPr>
            <a:lvl3pPr marR="0" lvl="2" algn="l" rtl="0">
              <a:spcBef>
                <a:spcPts val="0"/>
              </a:spcBef>
              <a:spcAft>
                <a:spcPts val="0"/>
              </a:spcAft>
              <a:buSzPts val="1400"/>
              <a:buNone/>
              <a:defRPr sz="2800" b="1" i="0" u="none" strike="noStrike" cap="none">
                <a:solidFill>
                  <a:schemeClr val="accent1"/>
                </a:solidFill>
                <a:latin typeface="Arial"/>
                <a:ea typeface="Arial"/>
                <a:cs typeface="Arial"/>
                <a:sym typeface="Arial"/>
              </a:defRPr>
            </a:lvl3pPr>
            <a:lvl4pPr marR="0" lvl="3" algn="l" rtl="0">
              <a:spcBef>
                <a:spcPts val="0"/>
              </a:spcBef>
              <a:spcAft>
                <a:spcPts val="0"/>
              </a:spcAft>
              <a:buSzPts val="1400"/>
              <a:buNone/>
              <a:defRPr sz="2800" b="1" i="0" u="none" strike="noStrike" cap="none">
                <a:solidFill>
                  <a:schemeClr val="accent1"/>
                </a:solidFill>
                <a:latin typeface="Arial"/>
                <a:ea typeface="Arial"/>
                <a:cs typeface="Arial"/>
                <a:sym typeface="Arial"/>
              </a:defRPr>
            </a:lvl4pPr>
            <a:lvl5pPr marR="0" lvl="4" algn="l" rtl="0">
              <a:spcBef>
                <a:spcPts val="0"/>
              </a:spcBef>
              <a:spcAft>
                <a:spcPts val="0"/>
              </a:spcAft>
              <a:buSzPts val="1400"/>
              <a:buNone/>
              <a:defRPr sz="2800" b="1" i="0" u="none" strike="noStrike" cap="none">
                <a:solidFill>
                  <a:schemeClr val="accent1"/>
                </a:solidFill>
                <a:latin typeface="Arial"/>
                <a:ea typeface="Arial"/>
                <a:cs typeface="Arial"/>
                <a:sym typeface="Arial"/>
              </a:defRPr>
            </a:lvl5pPr>
            <a:lvl6pPr marR="0" lvl="5" algn="l" rtl="0">
              <a:spcBef>
                <a:spcPts val="0"/>
              </a:spcBef>
              <a:spcAft>
                <a:spcPts val="0"/>
              </a:spcAft>
              <a:buSzPts val="1400"/>
              <a:buNone/>
              <a:defRPr sz="2800" b="1" i="0" u="none" strike="noStrike" cap="none">
                <a:solidFill>
                  <a:schemeClr val="accent1"/>
                </a:solidFill>
                <a:latin typeface="Arial"/>
                <a:ea typeface="Arial"/>
                <a:cs typeface="Arial"/>
                <a:sym typeface="Arial"/>
              </a:defRPr>
            </a:lvl6pPr>
            <a:lvl7pPr marR="0" lvl="6" algn="l" rtl="0">
              <a:spcBef>
                <a:spcPts val="0"/>
              </a:spcBef>
              <a:spcAft>
                <a:spcPts val="0"/>
              </a:spcAft>
              <a:buSzPts val="1400"/>
              <a:buNone/>
              <a:defRPr sz="2800" b="1" i="0" u="none" strike="noStrike" cap="none">
                <a:solidFill>
                  <a:schemeClr val="accent1"/>
                </a:solidFill>
                <a:latin typeface="Arial"/>
                <a:ea typeface="Arial"/>
                <a:cs typeface="Arial"/>
                <a:sym typeface="Arial"/>
              </a:defRPr>
            </a:lvl7pPr>
            <a:lvl8pPr marR="0" lvl="7" algn="l" rtl="0">
              <a:spcBef>
                <a:spcPts val="0"/>
              </a:spcBef>
              <a:spcAft>
                <a:spcPts val="0"/>
              </a:spcAft>
              <a:buSzPts val="1400"/>
              <a:buNone/>
              <a:defRPr sz="2800" b="1" i="0" u="none" strike="noStrike" cap="none">
                <a:solidFill>
                  <a:schemeClr val="accent1"/>
                </a:solidFill>
                <a:latin typeface="Arial"/>
                <a:ea typeface="Arial"/>
                <a:cs typeface="Arial"/>
                <a:sym typeface="Arial"/>
              </a:defRPr>
            </a:lvl8pPr>
            <a:lvl9pPr marR="0" lvl="8" algn="l" rtl="0">
              <a:spcBef>
                <a:spcPts val="0"/>
              </a:spcBef>
              <a:spcAft>
                <a:spcPts val="0"/>
              </a:spcAft>
              <a:buSzPts val="1400"/>
              <a:buNone/>
              <a:defRPr sz="2800" b="1" i="0" u="none" strike="noStrike" cap="none">
                <a:solidFill>
                  <a:schemeClr val="accent1"/>
                </a:solidFill>
                <a:latin typeface="Arial"/>
                <a:ea typeface="Arial"/>
                <a:cs typeface="Arial"/>
                <a:sym typeface="Arial"/>
              </a:defRPr>
            </a:lvl9pPr>
          </a:lstStyle>
          <a:p>
            <a:endParaRPr/>
          </a:p>
        </p:txBody>
      </p:sp>
      <p:sp>
        <p:nvSpPr>
          <p:cNvPr id="116" name="Google Shape;116;p37"/>
          <p:cNvSpPr txBox="1">
            <a:spLocks noGrp="1"/>
          </p:cNvSpPr>
          <p:nvPr>
            <p:ph type="body" idx="1"/>
          </p:nvPr>
        </p:nvSpPr>
        <p:spPr>
          <a:xfrm>
            <a:off x="539750" y="2120900"/>
            <a:ext cx="7772400" cy="41148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accent1"/>
              </a:buClr>
              <a:buSzPts val="1600"/>
              <a:buFont typeface="Noto Sans Symbols"/>
              <a:buChar char="▪"/>
              <a:defRPr sz="1600" b="0" i="0" u="none" strike="noStrike" cap="none">
                <a:solidFill>
                  <a:schemeClr val="accent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228600" algn="l" rtl="0">
              <a:spcBef>
                <a:spcPts val="400"/>
              </a:spcBef>
              <a:spcAft>
                <a:spcPts val="0"/>
              </a:spcAft>
              <a:buSzPts val="1400"/>
              <a:buNone/>
              <a:defRPr sz="2000" b="0" i="0" u="none" strike="noStrike" cap="none">
                <a:solidFill>
                  <a:schemeClr val="dk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dk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dk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dk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117" name="Google Shape;117;p37"/>
          <p:cNvSpPr txBox="1">
            <a:spLocks noGrp="1"/>
          </p:cNvSpPr>
          <p:nvPr>
            <p:ph type="sldNum" idx="12"/>
          </p:nvPr>
        </p:nvSpPr>
        <p:spPr>
          <a:xfrm>
            <a:off x="8229600" y="6477000"/>
            <a:ext cx="6858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800" b="1">
                <a:solidFill>
                  <a:schemeClr val="lt2"/>
                </a:solidFill>
                <a:latin typeface="Arial"/>
                <a:ea typeface="Arial"/>
                <a:cs typeface="Arial"/>
                <a:sym typeface="Arial"/>
              </a:defRPr>
            </a:lvl1pPr>
            <a:lvl2pPr marL="0" marR="0" lvl="1" indent="0" algn="r" rtl="0">
              <a:spcBef>
                <a:spcPts val="0"/>
              </a:spcBef>
              <a:buNone/>
              <a:defRPr sz="800" b="1">
                <a:solidFill>
                  <a:schemeClr val="lt2"/>
                </a:solidFill>
                <a:latin typeface="Arial"/>
                <a:ea typeface="Arial"/>
                <a:cs typeface="Arial"/>
                <a:sym typeface="Arial"/>
              </a:defRPr>
            </a:lvl2pPr>
            <a:lvl3pPr marL="0" marR="0" lvl="2" indent="0" algn="r" rtl="0">
              <a:spcBef>
                <a:spcPts val="0"/>
              </a:spcBef>
              <a:buNone/>
              <a:defRPr sz="800" b="1">
                <a:solidFill>
                  <a:schemeClr val="lt2"/>
                </a:solidFill>
                <a:latin typeface="Arial"/>
                <a:ea typeface="Arial"/>
                <a:cs typeface="Arial"/>
                <a:sym typeface="Arial"/>
              </a:defRPr>
            </a:lvl3pPr>
            <a:lvl4pPr marL="0" marR="0" lvl="3" indent="0" algn="r" rtl="0">
              <a:spcBef>
                <a:spcPts val="0"/>
              </a:spcBef>
              <a:buNone/>
              <a:defRPr sz="800" b="1">
                <a:solidFill>
                  <a:schemeClr val="lt2"/>
                </a:solidFill>
                <a:latin typeface="Arial"/>
                <a:ea typeface="Arial"/>
                <a:cs typeface="Arial"/>
                <a:sym typeface="Arial"/>
              </a:defRPr>
            </a:lvl4pPr>
            <a:lvl5pPr marL="0" marR="0" lvl="4" indent="0" algn="r" rtl="0">
              <a:spcBef>
                <a:spcPts val="0"/>
              </a:spcBef>
              <a:buNone/>
              <a:defRPr sz="800" b="1">
                <a:solidFill>
                  <a:schemeClr val="lt2"/>
                </a:solidFill>
                <a:latin typeface="Arial"/>
                <a:ea typeface="Arial"/>
                <a:cs typeface="Arial"/>
                <a:sym typeface="Arial"/>
              </a:defRPr>
            </a:lvl5pPr>
            <a:lvl6pPr marL="0" marR="0" lvl="5" indent="0" algn="r" rtl="0">
              <a:spcBef>
                <a:spcPts val="0"/>
              </a:spcBef>
              <a:buNone/>
              <a:defRPr sz="800" b="1">
                <a:solidFill>
                  <a:schemeClr val="lt2"/>
                </a:solidFill>
                <a:latin typeface="Arial"/>
                <a:ea typeface="Arial"/>
                <a:cs typeface="Arial"/>
                <a:sym typeface="Arial"/>
              </a:defRPr>
            </a:lvl6pPr>
            <a:lvl7pPr marL="0" marR="0" lvl="6" indent="0" algn="r" rtl="0">
              <a:spcBef>
                <a:spcPts val="0"/>
              </a:spcBef>
              <a:buNone/>
              <a:defRPr sz="800" b="1">
                <a:solidFill>
                  <a:schemeClr val="lt2"/>
                </a:solidFill>
                <a:latin typeface="Arial"/>
                <a:ea typeface="Arial"/>
                <a:cs typeface="Arial"/>
                <a:sym typeface="Arial"/>
              </a:defRPr>
            </a:lvl7pPr>
            <a:lvl8pPr marL="0" marR="0" lvl="7" indent="0" algn="r" rtl="0">
              <a:spcBef>
                <a:spcPts val="0"/>
              </a:spcBef>
              <a:buNone/>
              <a:defRPr sz="800" b="1">
                <a:solidFill>
                  <a:schemeClr val="lt2"/>
                </a:solidFill>
                <a:latin typeface="Arial"/>
                <a:ea typeface="Arial"/>
                <a:cs typeface="Arial"/>
                <a:sym typeface="Arial"/>
              </a:defRPr>
            </a:lvl8pPr>
            <a:lvl9pPr marL="0" marR="0" lvl="8" indent="0" algn="r" rtl="0">
              <a:spcBef>
                <a:spcPts val="0"/>
              </a:spcBef>
              <a:buNone/>
              <a:defRPr sz="8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cxnSp>
        <p:nvCxnSpPr>
          <p:cNvPr id="118" name="Google Shape;118;p37"/>
          <p:cNvCxnSpPr/>
          <p:nvPr/>
        </p:nvCxnSpPr>
        <p:spPr>
          <a:xfrm>
            <a:off x="533400" y="6400800"/>
            <a:ext cx="8305800" cy="0"/>
          </a:xfrm>
          <a:prstGeom prst="straightConnector1">
            <a:avLst/>
          </a:prstGeom>
          <a:noFill/>
          <a:ln w="9525" cap="flat" cmpd="sng">
            <a:solidFill>
              <a:schemeClr val="accent1"/>
            </a:solidFill>
            <a:prstDash val="solid"/>
            <a:round/>
            <a:headEnd type="none" w="med" len="med"/>
            <a:tailEnd type="none" w="med" len="med"/>
          </a:ln>
        </p:spPr>
      </p:cxnSp>
      <p:sp>
        <p:nvSpPr>
          <p:cNvPr id="119" name="Google Shape;119;p37"/>
          <p:cNvSpPr txBox="1">
            <a:spLocks noGrp="1"/>
          </p:cNvSpPr>
          <p:nvPr>
            <p:ph type="dt" idx="10"/>
          </p:nvPr>
        </p:nvSpPr>
        <p:spPr>
          <a:xfrm>
            <a:off x="6553200" y="6477000"/>
            <a:ext cx="1905000" cy="2286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0" name="Google Shape;120;p37"/>
          <p:cNvSpPr txBox="1">
            <a:spLocks noGrp="1"/>
          </p:cNvSpPr>
          <p:nvPr>
            <p:ph type="ftr" idx="11"/>
          </p:nvPr>
        </p:nvSpPr>
        <p:spPr>
          <a:xfrm>
            <a:off x="457200" y="6477000"/>
            <a:ext cx="2895600" cy="228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44"/>
          <p:cNvSpPr/>
          <p:nvPr/>
        </p:nvSpPr>
        <p:spPr>
          <a:xfrm>
            <a:off x="71438" y="765674"/>
            <a:ext cx="9001125" cy="6011364"/>
          </a:xfrm>
          <a:prstGeom prst="rect">
            <a:avLst/>
          </a:prstGeom>
          <a:gradFill>
            <a:gsLst>
              <a:gs pos="0">
                <a:srgbClr val="B2B2B2"/>
              </a:gs>
              <a:gs pos="39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4" name="Google Shape;214;p44"/>
          <p:cNvSpPr/>
          <p:nvPr/>
        </p:nvSpPr>
        <p:spPr>
          <a:xfrm>
            <a:off x="71438" y="6524626"/>
            <a:ext cx="9001125" cy="252412"/>
          </a:xfrm>
          <a:prstGeom prst="rect">
            <a:avLst/>
          </a:prstGeom>
          <a:solidFill>
            <a:srgbClr val="CCCCCC"/>
          </a:solidFill>
          <a:ln>
            <a:noFill/>
          </a:ln>
        </p:spPr>
        <p:txBody>
          <a:bodyPr spcFirstLastPara="1" wrap="square" lIns="72000" tIns="100800" rIns="72000" bIns="100800" anchor="t" anchorCtr="0">
            <a:noAutofit/>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rgbClr val="3F3F3F"/>
              </a:solidFill>
              <a:latin typeface="Arial"/>
              <a:ea typeface="Arial"/>
              <a:cs typeface="Arial"/>
              <a:sym typeface="Arial"/>
            </a:endParaRPr>
          </a:p>
        </p:txBody>
      </p:sp>
      <p:sp>
        <p:nvSpPr>
          <p:cNvPr id="215" name="Google Shape;215;p44"/>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lvl1pPr marR="0" lvl="0" algn="l" rtl="0">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6" name="Google Shape;216;p44"/>
          <p:cNvSpPr txBox="1">
            <a:spLocks noGrp="1"/>
          </p:cNvSpPr>
          <p:nvPr>
            <p:ph type="body" idx="1"/>
          </p:nvPr>
        </p:nvSpPr>
        <p:spPr>
          <a:xfrm>
            <a:off x="395287" y="2168524"/>
            <a:ext cx="8353426" cy="4109875"/>
          </a:xfrm>
          <a:prstGeom prst="rect">
            <a:avLst/>
          </a:prstGeom>
          <a:noFill/>
          <a:ln>
            <a:noFill/>
          </a:ln>
        </p:spPr>
        <p:txBody>
          <a:bodyPr spcFirstLastPara="1" wrap="square" lIns="0" tIns="0" rIns="0" bIns="0" anchor="t" anchorCtr="0">
            <a:normAutofit/>
          </a:bodyPr>
          <a:lstStyle>
            <a:lvl1pPr marL="457200" marR="0" lvl="0" indent="-342900" algn="l" rtl="0">
              <a:lnSpc>
                <a:spcPct val="110000"/>
              </a:lnSpc>
              <a:spcBef>
                <a:spcPts val="900"/>
              </a:spcBef>
              <a:spcAft>
                <a:spcPts val="0"/>
              </a:spcAft>
              <a:buClr>
                <a:schemeClr val="accent3"/>
              </a:buClr>
              <a:buSzPts val="1800"/>
              <a:buFont typeface="Noto Sans Symbols"/>
              <a:buChar char="▪"/>
              <a:defRPr sz="1800" b="0" i="0" u="none" strike="noStrike" cap="none">
                <a:solidFill>
                  <a:schemeClr val="dk1"/>
                </a:solidFill>
                <a:latin typeface="Arial"/>
                <a:ea typeface="Arial"/>
                <a:cs typeface="Arial"/>
                <a:sym typeface="Arial"/>
              </a:defRPr>
            </a:lvl1pPr>
            <a:lvl2pPr marL="914400" marR="0" lvl="1" indent="-314960" algn="l" rtl="0">
              <a:lnSpc>
                <a:spcPct val="110000"/>
              </a:lnSpc>
              <a:spcBef>
                <a:spcPts val="600"/>
              </a:spcBef>
              <a:spcAft>
                <a:spcPts val="0"/>
              </a:spcAft>
              <a:buClr>
                <a:schemeClr val="accent3"/>
              </a:buClr>
              <a:buSzPts val="1360"/>
              <a:buFont typeface="Noto Sans Symbols"/>
              <a:buChar char="▪"/>
              <a:defRPr sz="1600" b="0" i="0" u="none" strike="noStrike" cap="none">
                <a:solidFill>
                  <a:schemeClr val="dk1"/>
                </a:solidFill>
                <a:latin typeface="Arial"/>
                <a:ea typeface="Arial"/>
                <a:cs typeface="Arial"/>
                <a:sym typeface="Arial"/>
              </a:defRPr>
            </a:lvl2pPr>
            <a:lvl3pPr marL="1371600" marR="0" lvl="2" indent="-304164" algn="l" rtl="0">
              <a:lnSpc>
                <a:spcPct val="110000"/>
              </a:lnSpc>
              <a:spcBef>
                <a:spcPts val="500"/>
              </a:spcBef>
              <a:spcAft>
                <a:spcPts val="0"/>
              </a:spcAft>
              <a:buClr>
                <a:schemeClr val="accent3"/>
              </a:buClr>
              <a:buSzPts val="1190"/>
              <a:buFont typeface="Noto Sans Symbols"/>
              <a:buChar char="▪"/>
              <a:defRPr sz="1400" b="0" i="0" u="none" strike="noStrike" cap="none">
                <a:solidFill>
                  <a:schemeClr val="dk1"/>
                </a:solidFill>
                <a:latin typeface="Arial"/>
                <a:ea typeface="Arial"/>
                <a:cs typeface="Arial"/>
                <a:sym typeface="Arial"/>
              </a:defRPr>
            </a:lvl3pPr>
            <a:lvl4pPr marL="1828800" marR="0" lvl="3" indent="-293369" algn="l" rtl="0">
              <a:lnSpc>
                <a:spcPct val="110000"/>
              </a:lnSpc>
              <a:spcBef>
                <a:spcPts val="400"/>
              </a:spcBef>
              <a:spcAft>
                <a:spcPts val="0"/>
              </a:spcAft>
              <a:buClr>
                <a:schemeClr val="accent3"/>
              </a:buClr>
              <a:buSzPts val="1020"/>
              <a:buFont typeface="Noto Sans Symbols"/>
              <a:buChar char="▪"/>
              <a:defRPr sz="1200" b="0" i="0" u="none" strike="noStrike" cap="none">
                <a:solidFill>
                  <a:schemeClr val="dk1"/>
                </a:solidFill>
                <a:latin typeface="Arial"/>
                <a:ea typeface="Arial"/>
                <a:cs typeface="Arial"/>
                <a:sym typeface="Arial"/>
              </a:defRPr>
            </a:lvl4pPr>
            <a:lvl5pPr marL="2286000" marR="0" lvl="4" indent="-293370" algn="l" rtl="0">
              <a:lnSpc>
                <a:spcPct val="110000"/>
              </a:lnSpc>
              <a:spcBef>
                <a:spcPts val="400"/>
              </a:spcBef>
              <a:spcAft>
                <a:spcPts val="0"/>
              </a:spcAft>
              <a:buClr>
                <a:schemeClr val="accent3"/>
              </a:buClr>
              <a:buSzPts val="1020"/>
              <a:buFont typeface="Noto Sans Symbols"/>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7" name="Google Shape;217;p44"/>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lvl1pPr marR="0" lvl="0" algn="l" rtl="0">
              <a:spcBef>
                <a:spcPts val="0"/>
              </a:spcBef>
              <a:spcAft>
                <a:spcPts val="0"/>
              </a:spcAft>
              <a:buSzPts val="1400"/>
              <a:buNone/>
              <a:defRPr sz="900">
                <a:solidFill>
                  <a:srgbClr val="3F3F3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8" name="Google Shape;218;p44"/>
          <p:cNvSpPr txBox="1">
            <a:spLocks noGrp="1"/>
          </p:cNvSpPr>
          <p:nvPr>
            <p:ph type="ftr" idx="11"/>
          </p:nvPr>
        </p:nvSpPr>
        <p:spPr>
          <a:xfrm>
            <a:off x="1619388" y="6524625"/>
            <a:ext cx="5905224" cy="252413"/>
          </a:xfrm>
          <a:prstGeom prst="rect">
            <a:avLst/>
          </a:prstGeom>
          <a:noFill/>
          <a:ln>
            <a:noFill/>
          </a:ln>
        </p:spPr>
        <p:txBody>
          <a:bodyPr spcFirstLastPara="1" wrap="square" lIns="108000" tIns="64800" rIns="108000" bIns="64800" anchor="ctr" anchorCtr="0">
            <a:noAutofit/>
          </a:bodyPr>
          <a:lstStyle>
            <a:lvl1pPr marR="0" lvl="0" algn="ctr" rtl="0">
              <a:spcBef>
                <a:spcPts val="0"/>
              </a:spcBef>
              <a:spcAft>
                <a:spcPts val="0"/>
              </a:spcAft>
              <a:buSzPts val="1400"/>
              <a:buNone/>
              <a:defRPr sz="900">
                <a:solidFill>
                  <a:srgbClr val="3F3F3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9" name="Google Shape;219;p44"/>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lvl1pPr marL="0" marR="0" lvl="0" indent="0" algn="r" rtl="0">
              <a:spcBef>
                <a:spcPts val="0"/>
              </a:spcBef>
              <a:buNone/>
              <a:defRPr sz="900">
                <a:solidFill>
                  <a:srgbClr val="3F3F3F"/>
                </a:solidFill>
                <a:latin typeface="Arial"/>
                <a:ea typeface="Arial"/>
                <a:cs typeface="Arial"/>
                <a:sym typeface="Arial"/>
              </a:defRPr>
            </a:lvl1pPr>
            <a:lvl2pPr marL="0" marR="0" lvl="1" indent="0" algn="r" rtl="0">
              <a:spcBef>
                <a:spcPts val="0"/>
              </a:spcBef>
              <a:buNone/>
              <a:defRPr sz="900">
                <a:solidFill>
                  <a:srgbClr val="3F3F3F"/>
                </a:solidFill>
                <a:latin typeface="Arial"/>
                <a:ea typeface="Arial"/>
                <a:cs typeface="Arial"/>
                <a:sym typeface="Arial"/>
              </a:defRPr>
            </a:lvl2pPr>
            <a:lvl3pPr marL="0" marR="0" lvl="2" indent="0" algn="r" rtl="0">
              <a:spcBef>
                <a:spcPts val="0"/>
              </a:spcBef>
              <a:buNone/>
              <a:defRPr sz="900">
                <a:solidFill>
                  <a:srgbClr val="3F3F3F"/>
                </a:solidFill>
                <a:latin typeface="Arial"/>
                <a:ea typeface="Arial"/>
                <a:cs typeface="Arial"/>
                <a:sym typeface="Arial"/>
              </a:defRPr>
            </a:lvl3pPr>
            <a:lvl4pPr marL="0" marR="0" lvl="3" indent="0" algn="r" rtl="0">
              <a:spcBef>
                <a:spcPts val="0"/>
              </a:spcBef>
              <a:buNone/>
              <a:defRPr sz="900">
                <a:solidFill>
                  <a:srgbClr val="3F3F3F"/>
                </a:solidFill>
                <a:latin typeface="Arial"/>
                <a:ea typeface="Arial"/>
                <a:cs typeface="Arial"/>
                <a:sym typeface="Arial"/>
              </a:defRPr>
            </a:lvl4pPr>
            <a:lvl5pPr marL="0" marR="0" lvl="4" indent="0" algn="r" rtl="0">
              <a:spcBef>
                <a:spcPts val="0"/>
              </a:spcBef>
              <a:buNone/>
              <a:defRPr sz="900">
                <a:solidFill>
                  <a:srgbClr val="3F3F3F"/>
                </a:solidFill>
                <a:latin typeface="Arial"/>
                <a:ea typeface="Arial"/>
                <a:cs typeface="Arial"/>
                <a:sym typeface="Arial"/>
              </a:defRPr>
            </a:lvl5pPr>
            <a:lvl6pPr marL="0" marR="0" lvl="5" indent="0" algn="r" rtl="0">
              <a:spcBef>
                <a:spcPts val="0"/>
              </a:spcBef>
              <a:buNone/>
              <a:defRPr sz="900">
                <a:solidFill>
                  <a:srgbClr val="3F3F3F"/>
                </a:solidFill>
                <a:latin typeface="Arial"/>
                <a:ea typeface="Arial"/>
                <a:cs typeface="Arial"/>
                <a:sym typeface="Arial"/>
              </a:defRPr>
            </a:lvl6pPr>
            <a:lvl7pPr marL="0" marR="0" lvl="6" indent="0" algn="r" rtl="0">
              <a:spcBef>
                <a:spcPts val="0"/>
              </a:spcBef>
              <a:buNone/>
              <a:defRPr sz="900">
                <a:solidFill>
                  <a:srgbClr val="3F3F3F"/>
                </a:solidFill>
                <a:latin typeface="Arial"/>
                <a:ea typeface="Arial"/>
                <a:cs typeface="Arial"/>
                <a:sym typeface="Arial"/>
              </a:defRPr>
            </a:lvl7pPr>
            <a:lvl8pPr marL="0" marR="0" lvl="7" indent="0" algn="r" rtl="0">
              <a:spcBef>
                <a:spcPts val="0"/>
              </a:spcBef>
              <a:buNone/>
              <a:defRPr sz="900">
                <a:solidFill>
                  <a:srgbClr val="3F3F3F"/>
                </a:solidFill>
                <a:latin typeface="Arial"/>
                <a:ea typeface="Arial"/>
                <a:cs typeface="Arial"/>
                <a:sym typeface="Arial"/>
              </a:defRPr>
            </a:lvl8pPr>
            <a:lvl9pPr marL="0" marR="0" lvl="8" indent="0" algn="r" rtl="0">
              <a:spcBef>
                <a:spcPts val="0"/>
              </a:spcBef>
              <a:buNone/>
              <a:defRPr sz="900">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220" name="Google Shape;220;p44"/>
          <p:cNvSpPr/>
          <p:nvPr/>
        </p:nvSpPr>
        <p:spPr>
          <a:xfrm>
            <a:off x="71438" y="80964"/>
            <a:ext cx="9001125" cy="684212"/>
          </a:xfrm>
          <a:prstGeom prst="rect">
            <a:avLst/>
          </a:prstGeom>
          <a:gradFill>
            <a:gsLst>
              <a:gs pos="0">
                <a:srgbClr val="AA4A7E"/>
              </a:gs>
              <a:gs pos="75000">
                <a:srgbClr val="870052"/>
              </a:gs>
              <a:gs pos="100000">
                <a:srgbClr val="870052"/>
              </a:gs>
            </a:gsLst>
            <a:lin ang="5400000" scaled="0"/>
          </a:gradFill>
          <a:ln>
            <a:noFill/>
          </a:ln>
        </p:spPr>
        <p:txBody>
          <a:bodyPr spcFirstLastPara="1" wrap="square" lIns="72000" tIns="100800" rIns="72000" bIns="100800" anchor="t" anchorCtr="0">
            <a:noAutofit/>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p:txBody>
      </p:sp>
      <p:pic>
        <p:nvPicPr>
          <p:cNvPr id="221" name="Google Shape;221;p44" descr="K:\kunder\2011\Karolinska_institutet\Skisser\Logo.png">
            <a:hlinkClick r:id="" action="ppaction://hlinkshowjump?jump=firstslide"/>
          </p:cNvPr>
          <p:cNvPicPr preferRelativeResize="0"/>
          <p:nvPr/>
        </p:nvPicPr>
        <p:blipFill rotWithShape="1">
          <a:blip r:embed="rId13">
            <a:alphaModFix/>
          </a:blip>
          <a:srcRect/>
          <a:stretch/>
        </p:blipFill>
        <p:spPr>
          <a:xfrm>
            <a:off x="108000" y="80963"/>
            <a:ext cx="1368214" cy="684711"/>
          </a:xfrm>
          <a:prstGeom prst="rect">
            <a:avLst/>
          </a:prstGeom>
          <a:noFill/>
          <a:ln>
            <a:noFill/>
          </a:ln>
        </p:spPr>
      </p:pic>
      <p:sp>
        <p:nvSpPr>
          <p:cNvPr id="222" name="Google Shape;222;p44"/>
          <p:cNvSpPr/>
          <p:nvPr/>
        </p:nvSpPr>
        <p:spPr>
          <a:xfrm>
            <a:off x="71438" y="747176"/>
            <a:ext cx="9001125" cy="1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ubmed.ncbi.nlm.nih.gov/34989137/" TargetMode="External"/><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1"/>
          <p:cNvPicPr preferRelativeResize="0"/>
          <p:nvPr/>
        </p:nvPicPr>
        <p:blipFill rotWithShape="1">
          <a:blip r:embed="rId3">
            <a:alphaModFix/>
          </a:blip>
          <a:srcRect/>
          <a:stretch/>
        </p:blipFill>
        <p:spPr>
          <a:xfrm>
            <a:off x="269104" y="4832315"/>
            <a:ext cx="929120" cy="929120"/>
          </a:xfrm>
          <a:prstGeom prst="rect">
            <a:avLst/>
          </a:prstGeom>
          <a:noFill/>
          <a:ln>
            <a:noFill/>
          </a:ln>
        </p:spPr>
      </p:pic>
      <p:pic>
        <p:nvPicPr>
          <p:cNvPr id="308" name="Google Shape;308;p1"/>
          <p:cNvPicPr preferRelativeResize="0"/>
          <p:nvPr/>
        </p:nvPicPr>
        <p:blipFill rotWithShape="1">
          <a:blip r:embed="rId4">
            <a:alphaModFix/>
          </a:blip>
          <a:srcRect/>
          <a:stretch/>
        </p:blipFill>
        <p:spPr>
          <a:xfrm>
            <a:off x="3265686" y="5068724"/>
            <a:ext cx="2204357" cy="456302"/>
          </a:xfrm>
          <a:prstGeom prst="rect">
            <a:avLst/>
          </a:prstGeom>
          <a:noFill/>
          <a:ln>
            <a:noFill/>
          </a:ln>
        </p:spPr>
      </p:pic>
      <p:pic>
        <p:nvPicPr>
          <p:cNvPr id="309" name="Google Shape;309;p1"/>
          <p:cNvPicPr preferRelativeResize="0"/>
          <p:nvPr/>
        </p:nvPicPr>
        <p:blipFill rotWithShape="1">
          <a:blip r:embed="rId5">
            <a:alphaModFix/>
          </a:blip>
          <a:srcRect/>
          <a:stretch/>
        </p:blipFill>
        <p:spPr>
          <a:xfrm>
            <a:off x="1848791" y="4810894"/>
            <a:ext cx="766329" cy="971961"/>
          </a:xfrm>
          <a:prstGeom prst="rect">
            <a:avLst/>
          </a:prstGeom>
          <a:noFill/>
          <a:ln>
            <a:noFill/>
          </a:ln>
        </p:spPr>
      </p:pic>
      <p:pic>
        <p:nvPicPr>
          <p:cNvPr id="310" name="Google Shape;310;p1"/>
          <p:cNvPicPr preferRelativeResize="0"/>
          <p:nvPr/>
        </p:nvPicPr>
        <p:blipFill rotWithShape="1">
          <a:blip r:embed="rId6">
            <a:alphaModFix/>
          </a:blip>
          <a:srcRect/>
          <a:stretch/>
        </p:blipFill>
        <p:spPr>
          <a:xfrm>
            <a:off x="6120609" y="4810895"/>
            <a:ext cx="915324" cy="915324"/>
          </a:xfrm>
          <a:prstGeom prst="rect">
            <a:avLst/>
          </a:prstGeom>
          <a:noFill/>
          <a:ln>
            <a:noFill/>
          </a:ln>
        </p:spPr>
      </p:pic>
      <p:pic>
        <p:nvPicPr>
          <p:cNvPr id="311" name="Google Shape;311;p1"/>
          <p:cNvPicPr preferRelativeResize="0"/>
          <p:nvPr/>
        </p:nvPicPr>
        <p:blipFill rotWithShape="1">
          <a:blip r:embed="rId7">
            <a:alphaModFix/>
          </a:blip>
          <a:srcRect/>
          <a:stretch/>
        </p:blipFill>
        <p:spPr>
          <a:xfrm>
            <a:off x="269104" y="1096565"/>
            <a:ext cx="2106056" cy="430451"/>
          </a:xfrm>
          <a:prstGeom prst="rect">
            <a:avLst/>
          </a:prstGeom>
          <a:noFill/>
          <a:ln>
            <a:noFill/>
          </a:ln>
        </p:spPr>
      </p:pic>
      <p:sp>
        <p:nvSpPr>
          <p:cNvPr id="312" name="Google Shape;312;p1"/>
          <p:cNvSpPr txBox="1">
            <a:spLocks noGrp="1"/>
          </p:cNvSpPr>
          <p:nvPr>
            <p:ph type="title"/>
          </p:nvPr>
        </p:nvSpPr>
        <p:spPr>
          <a:xfrm>
            <a:off x="2815119" y="1951564"/>
            <a:ext cx="5567632" cy="994172"/>
          </a:xfrm>
          <a:prstGeom prst="rect">
            <a:avLst/>
          </a:prstGeom>
          <a:noFill/>
          <a:ln>
            <a:noFill/>
          </a:ln>
        </p:spPr>
        <p:txBody>
          <a:bodyPr spcFirstLastPara="1" wrap="square" lIns="0" tIns="144000" rIns="0" bIns="115200" anchor="b" anchorCtr="0">
            <a:normAutofit/>
          </a:bodyPr>
          <a:lstStyle/>
          <a:p>
            <a:pPr marL="0" lvl="0" indent="0" algn="l" rtl="0">
              <a:spcBef>
                <a:spcPts val="0"/>
              </a:spcBef>
              <a:spcAft>
                <a:spcPts val="0"/>
              </a:spcAft>
              <a:buClr>
                <a:schemeClr val="accent1"/>
              </a:buClr>
              <a:buSzPts val="2400"/>
              <a:buFont typeface="Arial"/>
              <a:buNone/>
            </a:pPr>
            <a:r>
              <a:rPr lang="sv-SE" sz="2400" b="1">
                <a:solidFill>
                  <a:schemeClr val="accent1"/>
                </a:solidFill>
              </a:rPr>
              <a:t>Anatomy through the lens of Agenda 2030-Part 2</a:t>
            </a:r>
            <a:endParaRPr/>
          </a:p>
        </p:txBody>
      </p:sp>
      <p:pic>
        <p:nvPicPr>
          <p:cNvPr id="313" name="Google Shape;313;p1"/>
          <p:cNvPicPr preferRelativeResize="0"/>
          <p:nvPr/>
        </p:nvPicPr>
        <p:blipFill rotWithShape="1">
          <a:blip r:embed="rId8">
            <a:alphaModFix/>
          </a:blip>
          <a:srcRect r="10654" b="-5692"/>
          <a:stretch/>
        </p:blipFill>
        <p:spPr>
          <a:xfrm>
            <a:off x="7172908" y="1106289"/>
            <a:ext cx="1798475" cy="411004"/>
          </a:xfrm>
          <a:prstGeom prst="rect">
            <a:avLst/>
          </a:prstGeom>
          <a:noFill/>
          <a:ln>
            <a:noFill/>
          </a:ln>
        </p:spPr>
      </p:pic>
      <p:pic>
        <p:nvPicPr>
          <p:cNvPr id="314" name="Google Shape;314;p1"/>
          <p:cNvPicPr preferRelativeResize="0"/>
          <p:nvPr/>
        </p:nvPicPr>
        <p:blipFill rotWithShape="1">
          <a:blip r:embed="rId9">
            <a:alphaModFix/>
          </a:blip>
          <a:srcRect/>
          <a:stretch/>
        </p:blipFill>
        <p:spPr>
          <a:xfrm>
            <a:off x="7350522" y="4958412"/>
            <a:ext cx="1625010" cy="767807"/>
          </a:xfrm>
          <a:prstGeom prst="rect">
            <a:avLst/>
          </a:prstGeom>
          <a:noFill/>
          <a:ln>
            <a:noFill/>
          </a:ln>
        </p:spPr>
      </p:pic>
      <p:pic>
        <p:nvPicPr>
          <p:cNvPr id="315" name="Google Shape;315;p1" descr="A viral image of a Black fetus is highlighting the need for diversity in  medical illustrations - CNN"/>
          <p:cNvPicPr preferRelativeResize="0"/>
          <p:nvPr/>
        </p:nvPicPr>
        <p:blipFill rotWithShape="1">
          <a:blip r:embed="rId10">
            <a:alphaModFix/>
          </a:blip>
          <a:srcRect l="24891" r="19396"/>
          <a:stretch/>
        </p:blipFill>
        <p:spPr>
          <a:xfrm>
            <a:off x="472105" y="2094046"/>
            <a:ext cx="2173280" cy="2172184"/>
          </a:xfrm>
          <a:prstGeom prst="rect">
            <a:avLst/>
          </a:prstGeom>
          <a:solidFill>
            <a:srgbClr val="FFFFFF"/>
          </a:solidFill>
          <a:ln>
            <a:noFill/>
          </a:ln>
        </p:spPr>
      </p:pic>
      <p:sp>
        <p:nvSpPr>
          <p:cNvPr id="316" name="Google Shape;316;p1"/>
          <p:cNvSpPr txBox="1"/>
          <p:nvPr/>
        </p:nvSpPr>
        <p:spPr>
          <a:xfrm>
            <a:off x="2815119" y="3130067"/>
            <a:ext cx="5257026"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b="1" i="0" u="none" strike="noStrike" cap="none">
                <a:solidFill>
                  <a:schemeClr val="accent1"/>
                </a:solidFill>
                <a:latin typeface="Arial"/>
                <a:ea typeface="Arial"/>
                <a:cs typeface="Arial"/>
                <a:sym typeface="Arial"/>
              </a:rPr>
              <a:t>Dr. Amani Eltayb -</a:t>
            </a:r>
            <a:r>
              <a:rPr lang="sv-SE" sz="1800" b="0" i="0" u="none" strike="noStrike" cap="none">
                <a:solidFill>
                  <a:schemeClr val="accent1"/>
                </a:solidFill>
                <a:latin typeface="Arial"/>
                <a:ea typeface="Arial"/>
                <a:cs typeface="Arial"/>
                <a:sym typeface="Arial"/>
              </a:rPr>
              <a:t> amani.eltayb@ki.se</a:t>
            </a:r>
            <a:endParaRPr/>
          </a:p>
          <a:p>
            <a:pPr marL="0" marR="0" lvl="0" indent="0" algn="l" rtl="0">
              <a:spcBef>
                <a:spcPts val="0"/>
              </a:spcBef>
              <a:spcAft>
                <a:spcPts val="0"/>
              </a:spcAft>
              <a:buClr>
                <a:schemeClr val="accent1"/>
              </a:buClr>
              <a:buSzPts val="1800"/>
              <a:buFont typeface="Arial"/>
              <a:buNone/>
            </a:pPr>
            <a:r>
              <a:rPr lang="sv-SE" sz="1800">
                <a:solidFill>
                  <a:schemeClr val="accent1"/>
                </a:solidFill>
                <a:latin typeface="Arial"/>
                <a:ea typeface="Arial"/>
                <a:cs typeface="Arial"/>
                <a:sym typeface="Arial"/>
              </a:rPr>
              <a:t>Unit for Teaching and Learning</a:t>
            </a:r>
            <a:endParaRPr/>
          </a:p>
          <a:p>
            <a:pPr marL="0" marR="0" lvl="0" indent="0" algn="l" rtl="0">
              <a:spcBef>
                <a:spcPts val="0"/>
              </a:spcBef>
              <a:spcAft>
                <a:spcPts val="0"/>
              </a:spcAft>
              <a:buNone/>
            </a:pPr>
            <a:r>
              <a:rPr lang="sv-SE" sz="1800" b="0" i="0">
                <a:solidFill>
                  <a:schemeClr val="accent1"/>
                </a:solidFill>
                <a:latin typeface="DM Sans"/>
                <a:ea typeface="DM Sans"/>
                <a:cs typeface="DM Sans"/>
                <a:sym typeface="DM Sans"/>
              </a:rPr>
              <a:t>Department of Learning, Informatics, Management and Ethics</a:t>
            </a:r>
            <a:r>
              <a:rPr lang="sv-SE" sz="1800">
                <a:solidFill>
                  <a:schemeClr val="accent1"/>
                </a:solidFill>
                <a:latin typeface="Arial"/>
                <a:ea typeface="Arial"/>
                <a:cs typeface="Arial"/>
                <a:sym typeface="Arial"/>
              </a:rPr>
              <a:t> / Karolinska Institutet</a:t>
            </a:r>
            <a:endParaRPr sz="1800" b="0" i="0">
              <a:solidFill>
                <a:schemeClr val="accent1"/>
              </a:solidFill>
              <a:latin typeface="DM Sans"/>
              <a:ea typeface="DM Sans"/>
              <a:cs typeface="DM Sans"/>
              <a:sym typeface="DM Sans"/>
            </a:endParaRPr>
          </a:p>
          <a:p>
            <a:pPr marL="0" marR="0" lvl="0" indent="0" algn="l" rtl="0">
              <a:spcBef>
                <a:spcPts val="0"/>
              </a:spcBef>
              <a:spcAft>
                <a:spcPts val="0"/>
              </a:spcAft>
              <a:buClr>
                <a:schemeClr val="dk1"/>
              </a:buClr>
              <a:buSzPts val="1800"/>
              <a:buFont typeface="Arial"/>
              <a:buNone/>
            </a:pPr>
            <a:endParaRPr sz="180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4"/>
          <p:cNvSpPr txBox="1">
            <a:spLocks noGrp="1"/>
          </p:cNvSpPr>
          <p:nvPr>
            <p:ph type="title"/>
          </p:nvPr>
        </p:nvSpPr>
        <p:spPr>
          <a:xfrm>
            <a:off x="366104" y="348769"/>
            <a:ext cx="8353426" cy="1152524"/>
          </a:xfrm>
          <a:prstGeom prst="rect">
            <a:avLst/>
          </a:prstGeom>
          <a:noFill/>
          <a:ln>
            <a:noFill/>
          </a:ln>
        </p:spPr>
        <p:txBody>
          <a:bodyPr spcFirstLastPara="1" wrap="square" lIns="0" tIns="144000" rIns="0" bIns="115200" anchor="b" anchorCtr="0">
            <a:normAutofit/>
          </a:bodyPr>
          <a:lstStyle/>
          <a:p>
            <a:pPr marL="0" lvl="0" indent="0" algn="l" rtl="0">
              <a:spcBef>
                <a:spcPts val="0"/>
              </a:spcBef>
              <a:spcAft>
                <a:spcPts val="0"/>
              </a:spcAft>
              <a:buClr>
                <a:schemeClr val="accent1"/>
              </a:buClr>
              <a:buSzPts val="2600"/>
              <a:buFont typeface="Arial"/>
              <a:buNone/>
            </a:pPr>
            <a:r>
              <a:rPr lang="sv-SE" b="1">
                <a:solidFill>
                  <a:schemeClr val="accent1"/>
                </a:solidFill>
              </a:rPr>
              <a:t>Quotes</a:t>
            </a:r>
            <a:endParaRPr b="1">
              <a:solidFill>
                <a:schemeClr val="accent1"/>
              </a:solidFill>
            </a:endParaRPr>
          </a:p>
        </p:txBody>
      </p:sp>
      <p:sp>
        <p:nvSpPr>
          <p:cNvPr id="401" name="Google Shape;401;p14"/>
          <p:cNvSpPr txBox="1">
            <a:spLocks noGrp="1"/>
          </p:cNvSpPr>
          <p:nvPr>
            <p:ph type="body" idx="1"/>
          </p:nvPr>
        </p:nvSpPr>
        <p:spPr>
          <a:xfrm>
            <a:off x="298010" y="1786855"/>
            <a:ext cx="8353426" cy="3956487"/>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SzPts val="1800"/>
              <a:buNone/>
            </a:pPr>
            <a:r>
              <a:rPr lang="sv-SE" i="1">
                <a:latin typeface="Arial"/>
                <a:ea typeface="Arial"/>
                <a:cs typeface="Arial"/>
                <a:sym typeface="Arial"/>
              </a:rPr>
              <a:t>“</a:t>
            </a:r>
            <a:r>
              <a:rPr lang="sv-SE" i="1"/>
              <a:t>I </a:t>
            </a:r>
            <a:r>
              <a:rPr lang="sv-SE" b="1" i="1"/>
              <a:t>know ILOs, but it is not written down, the minimum requirements that you need to know is not defined</a:t>
            </a:r>
            <a:r>
              <a:rPr lang="sv-SE" i="1"/>
              <a:t>. It's more of </a:t>
            </a:r>
            <a:r>
              <a:rPr lang="sv-SE" b="1" i="1"/>
              <a:t>a tradition that the previous teacher </a:t>
            </a:r>
            <a:r>
              <a:rPr lang="sv-SE" i="1"/>
              <a:t>or the teacher I studied with created. I think that I am aware of what the head of the institute and senior colleagues expect.” </a:t>
            </a:r>
            <a:endParaRPr/>
          </a:p>
          <a:p>
            <a:pPr marL="0" lvl="0" indent="0" algn="ctr" rtl="0">
              <a:lnSpc>
                <a:spcPct val="150000"/>
              </a:lnSpc>
              <a:spcBef>
                <a:spcPts val="900"/>
              </a:spcBef>
              <a:spcAft>
                <a:spcPts val="0"/>
              </a:spcAft>
              <a:buSzPts val="1800"/>
              <a:buNone/>
            </a:pPr>
            <a:endParaRPr i="1"/>
          </a:p>
          <a:p>
            <a:pPr marL="0" lvl="0" indent="0" algn="l" rtl="0">
              <a:lnSpc>
                <a:spcPct val="110000"/>
              </a:lnSpc>
              <a:spcBef>
                <a:spcPts val="900"/>
              </a:spcBef>
              <a:spcAft>
                <a:spcPts val="0"/>
              </a:spcAft>
              <a:buSzPts val="3200"/>
              <a:buNone/>
            </a:pPr>
            <a:endParaRPr sz="3200"/>
          </a:p>
        </p:txBody>
      </p:sp>
      <p:sp>
        <p:nvSpPr>
          <p:cNvPr id="402" name="Google Shape;402;p14"/>
          <p:cNvSpPr txBox="1"/>
          <p:nvPr/>
        </p:nvSpPr>
        <p:spPr>
          <a:xfrm>
            <a:off x="745787" y="6278399"/>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5"/>
          <p:cNvSpPr txBox="1">
            <a:spLocks noGrp="1"/>
          </p:cNvSpPr>
          <p:nvPr>
            <p:ph type="title"/>
          </p:nvPr>
        </p:nvSpPr>
        <p:spPr>
          <a:xfrm>
            <a:off x="395287" y="481745"/>
            <a:ext cx="8353426" cy="1152524"/>
          </a:xfrm>
          <a:prstGeom prst="rect">
            <a:avLst/>
          </a:prstGeom>
          <a:noFill/>
          <a:ln>
            <a:noFill/>
          </a:ln>
        </p:spPr>
        <p:txBody>
          <a:bodyPr spcFirstLastPara="1" wrap="square" lIns="0" tIns="144000" rIns="0" bIns="115200" anchor="b" anchorCtr="0">
            <a:normAutofit/>
          </a:bodyPr>
          <a:lstStyle/>
          <a:p>
            <a:pPr marL="0" lvl="0" indent="0" algn="l" rtl="0">
              <a:spcBef>
                <a:spcPts val="0"/>
              </a:spcBef>
              <a:spcAft>
                <a:spcPts val="0"/>
              </a:spcAft>
              <a:buClr>
                <a:schemeClr val="accent1"/>
              </a:buClr>
              <a:buSzPts val="2600"/>
              <a:buFont typeface="Arial"/>
              <a:buNone/>
            </a:pPr>
            <a:r>
              <a:rPr lang="sv-SE" b="1">
                <a:solidFill>
                  <a:schemeClr val="accent1"/>
                </a:solidFill>
              </a:rPr>
              <a:t>Quotes</a:t>
            </a:r>
            <a:endParaRPr b="1">
              <a:solidFill>
                <a:schemeClr val="accent1"/>
              </a:solidFill>
            </a:endParaRPr>
          </a:p>
        </p:txBody>
      </p:sp>
      <p:sp>
        <p:nvSpPr>
          <p:cNvPr id="409" name="Google Shape;409;p15"/>
          <p:cNvSpPr txBox="1"/>
          <p:nvPr/>
        </p:nvSpPr>
        <p:spPr>
          <a:xfrm>
            <a:off x="732817" y="6251641"/>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sp>
        <p:nvSpPr>
          <p:cNvPr id="410" name="Google Shape;410;p15"/>
          <p:cNvSpPr txBox="1">
            <a:spLocks noGrp="1"/>
          </p:cNvSpPr>
          <p:nvPr>
            <p:ph type="body" idx="1"/>
          </p:nvPr>
        </p:nvSpPr>
        <p:spPr>
          <a:xfrm>
            <a:off x="395287" y="2168524"/>
            <a:ext cx="8353426" cy="4109875"/>
          </a:xfrm>
          <a:prstGeom prst="rect">
            <a:avLst/>
          </a:prstGeom>
          <a:noFill/>
          <a:ln>
            <a:noFill/>
          </a:ln>
        </p:spPr>
        <p:txBody>
          <a:bodyPr spcFirstLastPara="1" wrap="square" lIns="0" tIns="0" rIns="0" bIns="0" anchor="t" anchorCtr="0">
            <a:normAutofit/>
          </a:bodyPr>
          <a:lstStyle/>
          <a:p>
            <a:pPr marL="0" lvl="0" indent="0" algn="ctr" rtl="0">
              <a:lnSpc>
                <a:spcPct val="150000"/>
              </a:lnSpc>
              <a:spcBef>
                <a:spcPts val="0"/>
              </a:spcBef>
              <a:spcAft>
                <a:spcPts val="0"/>
              </a:spcAft>
              <a:buSzPts val="1800"/>
              <a:buNone/>
            </a:pPr>
            <a:r>
              <a:rPr lang="sv-SE">
                <a:latin typeface="Arial"/>
                <a:ea typeface="Arial"/>
                <a:cs typeface="Arial"/>
                <a:sym typeface="Arial"/>
              </a:rPr>
              <a:t>“</a:t>
            </a:r>
            <a:r>
              <a:rPr lang="sv-SE" b="1"/>
              <a:t>ILOs are defined before the course started and given to both students and teachers, before everything starts.</a:t>
            </a:r>
            <a:r>
              <a:rPr lang="sv-SE"/>
              <a:t> We usually did this in groups, but not in large groups, so there are at least twenty of us at the department and I think five or six of us were most involved in creating the ILOs. Everyone else, looked at the learning outcomes to suggest any improvements, but I think doing something like that with 20 people involved would be probably too much of a mess. Better to leave it for people when know how to construct the outcomes.”</a:t>
            </a:r>
            <a:endParaRPr/>
          </a:p>
          <a:p>
            <a:pPr marL="180975" lvl="0" indent="-66675" algn="l" rtl="0">
              <a:lnSpc>
                <a:spcPct val="110000"/>
              </a:lnSpc>
              <a:spcBef>
                <a:spcPts val="1700"/>
              </a:spcBef>
              <a:spcAft>
                <a:spcPts val="0"/>
              </a:spcAft>
              <a:buSzPts val="1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6"/>
          <p:cNvSpPr txBox="1">
            <a:spLocks noGrp="1"/>
          </p:cNvSpPr>
          <p:nvPr>
            <p:ph type="title"/>
          </p:nvPr>
        </p:nvSpPr>
        <p:spPr>
          <a:xfrm>
            <a:off x="366104" y="348769"/>
            <a:ext cx="8353426" cy="1152524"/>
          </a:xfrm>
          <a:prstGeom prst="rect">
            <a:avLst/>
          </a:prstGeom>
          <a:noFill/>
          <a:ln>
            <a:noFill/>
          </a:ln>
        </p:spPr>
        <p:txBody>
          <a:bodyPr spcFirstLastPara="1" wrap="square" lIns="0" tIns="144000" rIns="0" bIns="115200" anchor="b" anchorCtr="0">
            <a:normAutofit/>
          </a:bodyPr>
          <a:lstStyle/>
          <a:p>
            <a:pPr marL="0" lvl="0" indent="0" algn="l" rtl="0">
              <a:spcBef>
                <a:spcPts val="0"/>
              </a:spcBef>
              <a:spcAft>
                <a:spcPts val="0"/>
              </a:spcAft>
              <a:buClr>
                <a:schemeClr val="accent1"/>
              </a:buClr>
              <a:buSzPts val="2600"/>
              <a:buFont typeface="Arial"/>
              <a:buNone/>
            </a:pPr>
            <a:r>
              <a:rPr lang="sv-SE" b="1">
                <a:solidFill>
                  <a:schemeClr val="accent1"/>
                </a:solidFill>
              </a:rPr>
              <a:t>Quotes</a:t>
            </a:r>
            <a:endParaRPr b="1">
              <a:solidFill>
                <a:schemeClr val="accent1"/>
              </a:solidFill>
            </a:endParaRPr>
          </a:p>
        </p:txBody>
      </p:sp>
      <p:sp>
        <p:nvSpPr>
          <p:cNvPr id="417" name="Google Shape;417;p16"/>
          <p:cNvSpPr txBox="1">
            <a:spLocks noGrp="1"/>
          </p:cNvSpPr>
          <p:nvPr>
            <p:ph type="body" idx="1"/>
          </p:nvPr>
        </p:nvSpPr>
        <p:spPr>
          <a:xfrm>
            <a:off x="298010" y="1374062"/>
            <a:ext cx="8353426" cy="4109875"/>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SzPts val="1800"/>
              <a:buNone/>
            </a:pPr>
            <a:r>
              <a:rPr lang="sv-SE" i="1">
                <a:latin typeface="Arial"/>
                <a:ea typeface="Arial"/>
                <a:cs typeface="Arial"/>
                <a:sym typeface="Arial"/>
              </a:rPr>
              <a:t>“</a:t>
            </a:r>
            <a:r>
              <a:rPr lang="sv-SE" i="1"/>
              <a:t> I think we teach a lot of things that don't make sense and irrelevant. </a:t>
            </a:r>
            <a:r>
              <a:rPr lang="sv-SE" b="1" i="1"/>
              <a:t>There is no standard</a:t>
            </a:r>
            <a:r>
              <a:rPr lang="sv-SE" i="1"/>
              <a:t> </a:t>
            </a:r>
            <a:r>
              <a:rPr lang="sv-SE" b="1" i="1"/>
              <a:t>by which this can be followed</a:t>
            </a:r>
            <a:r>
              <a:rPr lang="sv-SE" i="1"/>
              <a:t>. It would be nice if we could </a:t>
            </a:r>
            <a:r>
              <a:rPr lang="sv-SE" b="1" i="1"/>
              <a:t>update the curricula and take away materials that are completely outdated and have no use for students</a:t>
            </a:r>
            <a:r>
              <a:rPr lang="sv-SE" i="1"/>
              <a:t>. The problem is that a lot of people still think that quantity is more important than quality. We know that there are </a:t>
            </a:r>
            <a:r>
              <a:rPr lang="sv-SE" b="1" i="1"/>
              <a:t>teachers who are not willing to change much</a:t>
            </a:r>
            <a:r>
              <a:rPr lang="sv-SE" i="1"/>
              <a:t>. So, it would be good to standardise this somehow. And I don't know how that can be done. At university, pretty much anybody can do anything and there are no consequences” </a:t>
            </a:r>
            <a:endParaRPr/>
          </a:p>
          <a:p>
            <a:pPr marL="0" lvl="0" indent="0" algn="ctr" rtl="0">
              <a:lnSpc>
                <a:spcPct val="150000"/>
              </a:lnSpc>
              <a:spcBef>
                <a:spcPts val="900"/>
              </a:spcBef>
              <a:spcAft>
                <a:spcPts val="0"/>
              </a:spcAft>
              <a:buSzPts val="1800"/>
              <a:buNone/>
            </a:pPr>
            <a:endParaRPr/>
          </a:p>
          <a:p>
            <a:pPr marL="0" lvl="0" indent="0" algn="ctr" rtl="0">
              <a:lnSpc>
                <a:spcPct val="150000"/>
              </a:lnSpc>
              <a:spcBef>
                <a:spcPts val="900"/>
              </a:spcBef>
              <a:spcAft>
                <a:spcPts val="0"/>
              </a:spcAft>
              <a:buSzPts val="1800"/>
              <a:buNone/>
            </a:pPr>
            <a:endParaRPr/>
          </a:p>
          <a:p>
            <a:pPr marL="0" lvl="0" indent="0" algn="l" rtl="0">
              <a:lnSpc>
                <a:spcPct val="110000"/>
              </a:lnSpc>
              <a:spcBef>
                <a:spcPts val="900"/>
              </a:spcBef>
              <a:spcAft>
                <a:spcPts val="0"/>
              </a:spcAft>
              <a:buSzPts val="3200"/>
              <a:buNone/>
            </a:pPr>
            <a:endParaRPr sz="3200"/>
          </a:p>
        </p:txBody>
      </p:sp>
      <p:sp>
        <p:nvSpPr>
          <p:cNvPr id="418" name="Google Shape;418;p16"/>
          <p:cNvSpPr txBox="1"/>
          <p:nvPr/>
        </p:nvSpPr>
        <p:spPr>
          <a:xfrm>
            <a:off x="745787" y="6278399"/>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7"/>
          <p:cNvSpPr txBox="1">
            <a:spLocks noGrp="1"/>
          </p:cNvSpPr>
          <p:nvPr>
            <p:ph type="title"/>
          </p:nvPr>
        </p:nvSpPr>
        <p:spPr>
          <a:xfrm>
            <a:off x="395287" y="481745"/>
            <a:ext cx="8353426" cy="1152524"/>
          </a:xfrm>
          <a:prstGeom prst="rect">
            <a:avLst/>
          </a:prstGeom>
          <a:noFill/>
          <a:ln>
            <a:noFill/>
          </a:ln>
        </p:spPr>
        <p:txBody>
          <a:bodyPr spcFirstLastPara="1" wrap="square" lIns="0" tIns="144000" rIns="0" bIns="115200" anchor="b" anchorCtr="0">
            <a:normAutofit/>
          </a:bodyPr>
          <a:lstStyle/>
          <a:p>
            <a:pPr marL="0" lvl="0" indent="0" algn="l" rtl="0">
              <a:spcBef>
                <a:spcPts val="0"/>
              </a:spcBef>
              <a:spcAft>
                <a:spcPts val="0"/>
              </a:spcAft>
              <a:buClr>
                <a:schemeClr val="accent1"/>
              </a:buClr>
              <a:buSzPts val="2600"/>
              <a:buFont typeface="Arial"/>
              <a:buNone/>
            </a:pPr>
            <a:r>
              <a:rPr lang="sv-SE" b="1">
                <a:solidFill>
                  <a:schemeClr val="accent1"/>
                </a:solidFill>
              </a:rPr>
              <a:t>Quotes</a:t>
            </a:r>
            <a:endParaRPr b="1">
              <a:solidFill>
                <a:schemeClr val="accent1"/>
              </a:solidFill>
            </a:endParaRPr>
          </a:p>
        </p:txBody>
      </p:sp>
      <p:sp>
        <p:nvSpPr>
          <p:cNvPr id="425" name="Google Shape;425;p17"/>
          <p:cNvSpPr txBox="1">
            <a:spLocks noGrp="1"/>
          </p:cNvSpPr>
          <p:nvPr>
            <p:ph type="body" idx="1"/>
          </p:nvPr>
        </p:nvSpPr>
        <p:spPr>
          <a:xfrm>
            <a:off x="395287" y="1864178"/>
            <a:ext cx="8353426" cy="4396661"/>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SzPts val="2000"/>
              <a:buNone/>
            </a:pPr>
            <a:r>
              <a:rPr lang="sv-SE" sz="2000">
                <a:latin typeface="Arial"/>
                <a:ea typeface="Arial"/>
                <a:cs typeface="Arial"/>
                <a:sym typeface="Arial"/>
              </a:rPr>
              <a:t>“</a:t>
            </a:r>
            <a:r>
              <a:rPr lang="sv-SE" sz="2000" b="1"/>
              <a:t>We have both formative and summative assessments</a:t>
            </a:r>
            <a:r>
              <a:rPr lang="sv-SE" sz="2000"/>
              <a:t>. These are usually various types of online quizzes which we say that they are obligatory in the sense that students must do the quiz. But then we are not strict about applying some certain grade. Here we just motivate them to do the quiz because we know that assessing your knowledge is usually a good way of improving engagement and learning.”</a:t>
            </a:r>
            <a:endParaRPr sz="2000"/>
          </a:p>
          <a:p>
            <a:pPr marL="0" lvl="0" indent="0" algn="l" rtl="0">
              <a:lnSpc>
                <a:spcPct val="110000"/>
              </a:lnSpc>
              <a:spcBef>
                <a:spcPts val="900"/>
              </a:spcBef>
              <a:spcAft>
                <a:spcPts val="0"/>
              </a:spcAft>
              <a:buSzPts val="3200"/>
              <a:buNone/>
            </a:pPr>
            <a:endParaRPr sz="3200"/>
          </a:p>
        </p:txBody>
      </p:sp>
      <p:sp>
        <p:nvSpPr>
          <p:cNvPr id="426" name="Google Shape;426;p17"/>
          <p:cNvSpPr txBox="1"/>
          <p:nvPr/>
        </p:nvSpPr>
        <p:spPr>
          <a:xfrm>
            <a:off x="745787" y="6260839"/>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9"/>
          <p:cNvSpPr txBox="1">
            <a:spLocks noGrp="1"/>
          </p:cNvSpPr>
          <p:nvPr>
            <p:ph type="title"/>
          </p:nvPr>
        </p:nvSpPr>
        <p:spPr>
          <a:xfrm>
            <a:off x="395287" y="665806"/>
            <a:ext cx="8353426" cy="1152524"/>
          </a:xfrm>
          <a:prstGeom prst="rect">
            <a:avLst/>
          </a:prstGeom>
          <a:noFill/>
          <a:ln>
            <a:noFill/>
          </a:ln>
        </p:spPr>
        <p:txBody>
          <a:bodyPr spcFirstLastPara="1" wrap="square" lIns="0" tIns="144000" rIns="0" bIns="115200" anchor="b" anchorCtr="0">
            <a:normAutofit/>
          </a:bodyPr>
          <a:lstStyle/>
          <a:p>
            <a:pPr marL="0" lvl="0" indent="0" algn="l" rtl="0">
              <a:spcBef>
                <a:spcPts val="0"/>
              </a:spcBef>
              <a:spcAft>
                <a:spcPts val="0"/>
              </a:spcAft>
              <a:buClr>
                <a:schemeClr val="accent1"/>
              </a:buClr>
              <a:buSzPts val="2600"/>
              <a:buFont typeface="Arial"/>
              <a:buNone/>
            </a:pPr>
            <a:r>
              <a:rPr lang="sv-SE" b="1">
                <a:solidFill>
                  <a:schemeClr val="accent1"/>
                </a:solidFill>
              </a:rPr>
              <a:t>Bologna process</a:t>
            </a:r>
            <a:endParaRPr b="1">
              <a:solidFill>
                <a:schemeClr val="accent1"/>
              </a:solidFill>
            </a:endParaRPr>
          </a:p>
        </p:txBody>
      </p:sp>
      <p:sp>
        <p:nvSpPr>
          <p:cNvPr id="433" name="Google Shape;433;p19"/>
          <p:cNvSpPr txBox="1">
            <a:spLocks noGrp="1"/>
          </p:cNvSpPr>
          <p:nvPr>
            <p:ph type="body" idx="1"/>
          </p:nvPr>
        </p:nvSpPr>
        <p:spPr>
          <a:xfrm>
            <a:off x="583660" y="1935061"/>
            <a:ext cx="8165053" cy="4109875"/>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1800"/>
              <a:buNone/>
            </a:pPr>
            <a:r>
              <a:rPr lang="sv-SE" b="0" i="1">
                <a:solidFill>
                  <a:srgbClr val="000000"/>
                </a:solidFill>
              </a:rPr>
              <a:t>“The pedagogical consequences of the Bologna process are primarily about the </a:t>
            </a:r>
            <a:r>
              <a:rPr lang="sv-SE" b="1" i="1">
                <a:solidFill>
                  <a:srgbClr val="000000"/>
                </a:solidFill>
              </a:rPr>
              <a:t>transfer from a teacher centred to a student centred and outcome focused view within higher education</a:t>
            </a:r>
            <a:r>
              <a:rPr lang="sv-SE" b="0" i="1">
                <a:solidFill>
                  <a:srgbClr val="000000"/>
                </a:solidFill>
              </a:rPr>
              <a:t>. The overarching principle can in short terms be described as planning the course after what the students are supposed to know and know how to do after a completed course rather than as earlier from what a course is supposed to contain and give.”</a:t>
            </a:r>
            <a:endParaRPr/>
          </a:p>
          <a:p>
            <a:pPr marL="0" lvl="0" indent="0" algn="l" rtl="0">
              <a:lnSpc>
                <a:spcPct val="150000"/>
              </a:lnSpc>
              <a:spcBef>
                <a:spcPts val="900"/>
              </a:spcBef>
              <a:spcAft>
                <a:spcPts val="0"/>
              </a:spcAft>
              <a:buSzPts val="1400"/>
              <a:buNone/>
            </a:pPr>
            <a:r>
              <a:rPr lang="sv-SE" sz="1400" b="0" i="0">
                <a:solidFill>
                  <a:srgbClr val="000000"/>
                </a:solidFill>
              </a:rPr>
              <a:t>Adamson, Duhs och Ekecrantz, 2005</a:t>
            </a:r>
            <a:r>
              <a:rPr lang="sv-SE"/>
              <a:t> </a:t>
            </a:r>
            <a:endParaRPr/>
          </a:p>
          <a:p>
            <a:pPr marL="0" lvl="0" indent="0" algn="ctr" rtl="0">
              <a:lnSpc>
                <a:spcPct val="150000"/>
              </a:lnSpc>
              <a:spcBef>
                <a:spcPts val="900"/>
              </a:spcBef>
              <a:spcAft>
                <a:spcPts val="0"/>
              </a:spcAft>
              <a:buSzPts val="1800"/>
              <a:buNone/>
            </a:pPr>
            <a:endParaRPr/>
          </a:p>
          <a:p>
            <a:pPr marL="0" lvl="0" indent="0" algn="l" rtl="0">
              <a:lnSpc>
                <a:spcPct val="110000"/>
              </a:lnSpc>
              <a:spcBef>
                <a:spcPts val="900"/>
              </a:spcBef>
              <a:spcAft>
                <a:spcPts val="0"/>
              </a:spcAft>
              <a:buSzPts val="3200"/>
              <a:buNone/>
            </a:pPr>
            <a:endParaRPr sz="3200"/>
          </a:p>
        </p:txBody>
      </p:sp>
      <p:sp>
        <p:nvSpPr>
          <p:cNvPr id="434" name="Google Shape;434;p19"/>
          <p:cNvSpPr txBox="1"/>
          <p:nvPr/>
        </p:nvSpPr>
        <p:spPr>
          <a:xfrm>
            <a:off x="745787" y="6278399"/>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1"/>
          <p:cNvSpPr/>
          <p:nvPr/>
        </p:nvSpPr>
        <p:spPr>
          <a:xfrm>
            <a:off x="1115617" y="2809959"/>
            <a:ext cx="6171435"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600">
                <a:solidFill>
                  <a:schemeClr val="dk1"/>
                </a:solidFill>
                <a:latin typeface="Arial"/>
                <a:ea typeface="Arial"/>
                <a:cs typeface="Arial"/>
                <a:sym typeface="Arial"/>
              </a:rPr>
              <a:t>4.7  By 2030, ensure that </a:t>
            </a:r>
            <a:r>
              <a:rPr lang="sv-SE" sz="1600" b="1" u="sng">
                <a:solidFill>
                  <a:schemeClr val="dk1"/>
                </a:solidFill>
                <a:latin typeface="Arial"/>
                <a:ea typeface="Arial"/>
                <a:cs typeface="Arial"/>
                <a:sym typeface="Arial"/>
              </a:rPr>
              <a:t>all learners </a:t>
            </a:r>
            <a:r>
              <a:rPr lang="sv-SE" sz="1600">
                <a:solidFill>
                  <a:schemeClr val="dk1"/>
                </a:solidFill>
                <a:latin typeface="Arial"/>
                <a:ea typeface="Arial"/>
                <a:cs typeface="Arial"/>
                <a:sym typeface="Arial"/>
              </a:rPr>
              <a:t>acquire the </a:t>
            </a:r>
            <a:r>
              <a:rPr lang="sv-SE" sz="1600" b="1">
                <a:solidFill>
                  <a:schemeClr val="dk1"/>
                </a:solidFill>
                <a:latin typeface="Arial"/>
                <a:ea typeface="Arial"/>
                <a:cs typeface="Arial"/>
                <a:sym typeface="Arial"/>
              </a:rPr>
              <a:t>knowledge</a:t>
            </a:r>
            <a:r>
              <a:rPr lang="sv-SE" sz="1600">
                <a:solidFill>
                  <a:schemeClr val="dk1"/>
                </a:solidFill>
                <a:latin typeface="Arial"/>
                <a:ea typeface="Arial"/>
                <a:cs typeface="Arial"/>
                <a:sym typeface="Arial"/>
              </a:rPr>
              <a:t> and </a:t>
            </a:r>
            <a:r>
              <a:rPr lang="sv-SE" sz="1600" b="1">
                <a:solidFill>
                  <a:schemeClr val="dk1"/>
                </a:solidFill>
                <a:latin typeface="Arial"/>
                <a:ea typeface="Arial"/>
                <a:cs typeface="Arial"/>
                <a:sym typeface="Arial"/>
              </a:rPr>
              <a:t>skills</a:t>
            </a:r>
            <a:r>
              <a:rPr lang="sv-SE" sz="1600">
                <a:solidFill>
                  <a:schemeClr val="dk1"/>
                </a:solidFill>
                <a:latin typeface="Arial"/>
                <a:ea typeface="Arial"/>
                <a:cs typeface="Arial"/>
                <a:sym typeface="Arial"/>
              </a:rPr>
              <a:t> needed to promote sustainable development, including, among others, through education for: </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sv-SE" sz="1600">
                <a:solidFill>
                  <a:schemeClr val="dk1"/>
                </a:solidFill>
                <a:latin typeface="Arial"/>
                <a:ea typeface="Arial"/>
                <a:cs typeface="Arial"/>
                <a:sym typeface="Arial"/>
              </a:rPr>
              <a:t>sustainable development and sustainable lifestyles</a:t>
            </a:r>
            <a:endParaRPr/>
          </a:p>
          <a:p>
            <a:pPr marL="285750" marR="0" lvl="0" indent="-285750" algn="l" rtl="0">
              <a:spcBef>
                <a:spcPts val="0"/>
              </a:spcBef>
              <a:spcAft>
                <a:spcPts val="0"/>
              </a:spcAft>
              <a:buClr>
                <a:schemeClr val="dk1"/>
              </a:buClr>
              <a:buSzPts val="1600"/>
              <a:buFont typeface="Arial"/>
              <a:buChar char="•"/>
            </a:pPr>
            <a:r>
              <a:rPr lang="sv-SE" sz="1600">
                <a:solidFill>
                  <a:schemeClr val="dk1"/>
                </a:solidFill>
                <a:latin typeface="Arial"/>
                <a:ea typeface="Arial"/>
                <a:cs typeface="Arial"/>
                <a:sym typeface="Arial"/>
              </a:rPr>
              <a:t>human rights</a:t>
            </a:r>
            <a:endParaRPr/>
          </a:p>
          <a:p>
            <a:pPr marL="285750" marR="0" lvl="0" indent="-285750" algn="l" rtl="0">
              <a:spcBef>
                <a:spcPts val="0"/>
              </a:spcBef>
              <a:spcAft>
                <a:spcPts val="0"/>
              </a:spcAft>
              <a:buClr>
                <a:schemeClr val="dk1"/>
              </a:buClr>
              <a:buSzPts val="1600"/>
              <a:buFont typeface="Arial"/>
              <a:buChar char="•"/>
            </a:pPr>
            <a:r>
              <a:rPr lang="sv-SE" sz="1600">
                <a:solidFill>
                  <a:schemeClr val="dk1"/>
                </a:solidFill>
                <a:latin typeface="Arial"/>
                <a:ea typeface="Arial"/>
                <a:cs typeface="Arial"/>
                <a:sym typeface="Arial"/>
              </a:rPr>
              <a:t>gender equality</a:t>
            </a:r>
            <a:endParaRPr/>
          </a:p>
          <a:p>
            <a:pPr marL="285750" marR="0" lvl="0" indent="-285750" algn="l" rtl="0">
              <a:spcBef>
                <a:spcPts val="0"/>
              </a:spcBef>
              <a:spcAft>
                <a:spcPts val="0"/>
              </a:spcAft>
              <a:buClr>
                <a:schemeClr val="dk1"/>
              </a:buClr>
              <a:buSzPts val="1600"/>
              <a:buFont typeface="Arial"/>
              <a:buChar char="•"/>
            </a:pPr>
            <a:r>
              <a:rPr lang="sv-SE" sz="1600">
                <a:solidFill>
                  <a:schemeClr val="dk1"/>
                </a:solidFill>
                <a:latin typeface="Arial"/>
                <a:ea typeface="Arial"/>
                <a:cs typeface="Arial"/>
                <a:sym typeface="Arial"/>
              </a:rPr>
              <a:t>promotion of a culture of peace and non-violence</a:t>
            </a:r>
            <a:endParaRPr/>
          </a:p>
          <a:p>
            <a:pPr marL="285750" marR="0" lvl="0" indent="-285750" algn="l" rtl="0">
              <a:spcBef>
                <a:spcPts val="0"/>
              </a:spcBef>
              <a:spcAft>
                <a:spcPts val="0"/>
              </a:spcAft>
              <a:buClr>
                <a:schemeClr val="dk1"/>
              </a:buClr>
              <a:buSzPts val="1600"/>
              <a:buFont typeface="Arial"/>
              <a:buChar char="•"/>
            </a:pPr>
            <a:r>
              <a:rPr lang="sv-SE" sz="1600">
                <a:solidFill>
                  <a:schemeClr val="dk1"/>
                </a:solidFill>
                <a:latin typeface="Arial"/>
                <a:ea typeface="Arial"/>
                <a:cs typeface="Arial"/>
                <a:sym typeface="Arial"/>
              </a:rPr>
              <a:t>global citizenship</a:t>
            </a:r>
            <a:endParaRPr/>
          </a:p>
          <a:p>
            <a:pPr marL="285750" marR="0" lvl="0" indent="-285750" algn="l" rtl="0">
              <a:spcBef>
                <a:spcPts val="0"/>
              </a:spcBef>
              <a:spcAft>
                <a:spcPts val="0"/>
              </a:spcAft>
              <a:buClr>
                <a:schemeClr val="dk1"/>
              </a:buClr>
              <a:buSzPts val="1600"/>
              <a:buFont typeface="Arial"/>
              <a:buChar char="•"/>
            </a:pPr>
            <a:r>
              <a:rPr lang="sv-SE" sz="1600">
                <a:solidFill>
                  <a:schemeClr val="dk1"/>
                </a:solidFill>
                <a:latin typeface="Arial"/>
                <a:ea typeface="Arial"/>
                <a:cs typeface="Arial"/>
                <a:sym typeface="Arial"/>
              </a:rPr>
              <a:t>appreciation of cultural diversity and of culture’s contribution to sustainable development </a:t>
            </a:r>
            <a:br>
              <a:rPr lang="sv-SE"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pic>
        <p:nvPicPr>
          <p:cNvPr id="441" name="Google Shape;441;p21" descr="mage result for SDG4"/>
          <p:cNvPicPr preferRelativeResize="0"/>
          <p:nvPr/>
        </p:nvPicPr>
        <p:blipFill rotWithShape="1">
          <a:blip r:embed="rId3">
            <a:alphaModFix/>
          </a:blip>
          <a:srcRect/>
          <a:stretch/>
        </p:blipFill>
        <p:spPr>
          <a:xfrm>
            <a:off x="1133901" y="980728"/>
            <a:ext cx="6153150" cy="1828800"/>
          </a:xfrm>
          <a:prstGeom prst="rect">
            <a:avLst/>
          </a:prstGeom>
          <a:noFill/>
          <a:ln>
            <a:noFill/>
          </a:ln>
        </p:spPr>
      </p:pic>
      <p:sp>
        <p:nvSpPr>
          <p:cNvPr id="442" name="Google Shape;442;p21"/>
          <p:cNvSpPr txBox="1"/>
          <p:nvPr/>
        </p:nvSpPr>
        <p:spPr>
          <a:xfrm>
            <a:off x="745787" y="5927387"/>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3"/>
          <p:cNvSpPr txBox="1">
            <a:spLocks noGrp="1"/>
          </p:cNvSpPr>
          <p:nvPr>
            <p:ph type="title"/>
          </p:nvPr>
        </p:nvSpPr>
        <p:spPr>
          <a:xfrm>
            <a:off x="457200" y="629816"/>
            <a:ext cx="8229600" cy="1143000"/>
          </a:xfrm>
          <a:prstGeom prst="rect">
            <a:avLst/>
          </a:prstGeom>
          <a:noFill/>
          <a:ln>
            <a:noFill/>
          </a:ln>
        </p:spPr>
        <p:txBody>
          <a:bodyPr spcFirstLastPara="1" wrap="square" lIns="0" tIns="144000" rIns="0" bIns="115200" anchor="b" anchorCtr="0">
            <a:normAutofit/>
          </a:bodyPr>
          <a:lstStyle/>
          <a:p>
            <a:pPr marL="0" lvl="0" indent="0" algn="l" rtl="0">
              <a:spcBef>
                <a:spcPts val="0"/>
              </a:spcBef>
              <a:spcAft>
                <a:spcPts val="0"/>
              </a:spcAft>
              <a:buClr>
                <a:schemeClr val="dk1"/>
              </a:buClr>
              <a:buSzPts val="2600"/>
              <a:buFont typeface="Arial"/>
              <a:buNone/>
            </a:pPr>
            <a:r>
              <a:rPr lang="sv-SE"/>
              <a:t>The different cultures in academia</a:t>
            </a:r>
            <a:endParaRPr/>
          </a:p>
        </p:txBody>
      </p:sp>
      <p:grpSp>
        <p:nvGrpSpPr>
          <p:cNvPr id="449" name="Google Shape;449;p23"/>
          <p:cNvGrpSpPr/>
          <p:nvPr/>
        </p:nvGrpSpPr>
        <p:grpSpPr>
          <a:xfrm>
            <a:off x="-103600" y="1268760"/>
            <a:ext cx="9351199" cy="4831184"/>
            <a:chOff x="4920" y="0"/>
            <a:chExt cx="9351199" cy="4831184"/>
          </a:xfrm>
        </p:grpSpPr>
        <p:sp>
          <p:nvSpPr>
            <p:cNvPr id="450" name="Google Shape;450;p23"/>
            <p:cNvSpPr/>
            <p:nvPr/>
          </p:nvSpPr>
          <p:spPr>
            <a:xfrm>
              <a:off x="4920" y="0"/>
              <a:ext cx="1759765" cy="4831184"/>
            </a:xfrm>
            <a:prstGeom prst="roundRect">
              <a:avLst>
                <a:gd name="adj" fmla="val 10000"/>
              </a:avLst>
            </a:prstGeom>
            <a:solidFill>
              <a:srgbClr val="D8C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txBox="1"/>
            <p:nvPr/>
          </p:nvSpPr>
          <p:spPr>
            <a:xfrm>
              <a:off x="4920" y="0"/>
              <a:ext cx="1759765" cy="144935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sv-SE" sz="2200">
                  <a:solidFill>
                    <a:schemeClr val="dk1"/>
                  </a:solidFill>
                  <a:latin typeface="Arial"/>
                  <a:ea typeface="Arial"/>
                  <a:cs typeface="Arial"/>
                  <a:sym typeface="Arial"/>
                </a:rPr>
                <a:t>Ethnic</a:t>
              </a:r>
              <a:endParaRPr sz="2200">
                <a:solidFill>
                  <a:schemeClr val="dk1"/>
                </a:solidFill>
                <a:latin typeface="Arial"/>
                <a:ea typeface="Arial"/>
                <a:cs typeface="Arial"/>
                <a:sym typeface="Arial"/>
              </a:endParaRPr>
            </a:p>
          </p:txBody>
        </p:sp>
        <p:sp>
          <p:nvSpPr>
            <p:cNvPr id="452" name="Google Shape;452;p23"/>
            <p:cNvSpPr/>
            <p:nvPr/>
          </p:nvSpPr>
          <p:spPr>
            <a:xfrm>
              <a:off x="45986" y="1449355"/>
              <a:ext cx="1677634" cy="3140269"/>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txBox="1"/>
            <p:nvPr/>
          </p:nvSpPr>
          <p:spPr>
            <a:xfrm>
              <a:off x="95122" y="1498491"/>
              <a:ext cx="1579362" cy="3041997"/>
            </a:xfrm>
            <a:prstGeom prst="rect">
              <a:avLst/>
            </a:prstGeom>
            <a:noFill/>
            <a:ln>
              <a:noFill/>
            </a:ln>
          </p:spPr>
          <p:txBody>
            <a:bodyPr spcFirstLastPara="1" wrap="square" lIns="43175" tIns="32375" rIns="43175" bIns="323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sv-SE" sz="1700">
                  <a:solidFill>
                    <a:schemeClr val="lt1"/>
                  </a:solidFill>
                  <a:latin typeface="Arial"/>
                  <a:ea typeface="Arial"/>
                  <a:cs typeface="Arial"/>
                  <a:sym typeface="Arial"/>
                </a:rPr>
                <a:t>Cultural backgrounds of supervisors and students, values, expectations, attitudes, etc.</a:t>
              </a:r>
              <a:endParaRPr/>
            </a:p>
          </p:txBody>
        </p:sp>
        <p:sp>
          <p:nvSpPr>
            <p:cNvPr id="454" name="Google Shape;454;p23"/>
            <p:cNvSpPr/>
            <p:nvPr/>
          </p:nvSpPr>
          <p:spPr>
            <a:xfrm>
              <a:off x="1904186" y="0"/>
              <a:ext cx="1759765" cy="4831184"/>
            </a:xfrm>
            <a:prstGeom prst="roundRect">
              <a:avLst>
                <a:gd name="adj" fmla="val 10000"/>
              </a:avLst>
            </a:prstGeom>
            <a:solidFill>
              <a:srgbClr val="D8C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txBox="1"/>
            <p:nvPr/>
          </p:nvSpPr>
          <p:spPr>
            <a:xfrm>
              <a:off x="1904186" y="0"/>
              <a:ext cx="1759765" cy="144935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sv-SE" sz="2200">
                  <a:solidFill>
                    <a:schemeClr val="dk1"/>
                  </a:solidFill>
                  <a:latin typeface="Arial"/>
                  <a:ea typeface="Arial"/>
                  <a:cs typeface="Arial"/>
                  <a:sym typeface="Arial"/>
                </a:rPr>
                <a:t>Local</a:t>
              </a:r>
              <a:endParaRPr/>
            </a:p>
          </p:txBody>
        </p:sp>
        <p:sp>
          <p:nvSpPr>
            <p:cNvPr id="456" name="Google Shape;456;p23"/>
            <p:cNvSpPr/>
            <p:nvPr/>
          </p:nvSpPr>
          <p:spPr>
            <a:xfrm>
              <a:off x="1896669" y="1450888"/>
              <a:ext cx="1774801" cy="3137202"/>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txBox="1"/>
            <p:nvPr/>
          </p:nvSpPr>
          <p:spPr>
            <a:xfrm>
              <a:off x="1948651" y="1502870"/>
              <a:ext cx="1670837" cy="3033238"/>
            </a:xfrm>
            <a:prstGeom prst="rect">
              <a:avLst/>
            </a:prstGeom>
            <a:noFill/>
            <a:ln>
              <a:noFill/>
            </a:ln>
          </p:spPr>
          <p:txBody>
            <a:bodyPr spcFirstLastPara="1" wrap="square" lIns="43175" tIns="32375" rIns="43175" bIns="323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sv-SE" sz="1700">
                  <a:solidFill>
                    <a:schemeClr val="lt1"/>
                  </a:solidFill>
                  <a:latin typeface="Arial"/>
                  <a:ea typeface="Arial"/>
                  <a:cs typeface="Arial"/>
                  <a:sym typeface="Arial"/>
                </a:rPr>
                <a:t>Examples,  concepts, local and cultural communication conventions, etc.</a:t>
              </a:r>
              <a:endParaRPr/>
            </a:p>
          </p:txBody>
        </p:sp>
        <p:sp>
          <p:nvSpPr>
            <p:cNvPr id="458" name="Google Shape;458;p23"/>
            <p:cNvSpPr/>
            <p:nvPr/>
          </p:nvSpPr>
          <p:spPr>
            <a:xfrm>
              <a:off x="3803452" y="0"/>
              <a:ext cx="1759765" cy="4831184"/>
            </a:xfrm>
            <a:prstGeom prst="roundRect">
              <a:avLst>
                <a:gd name="adj" fmla="val 10000"/>
              </a:avLst>
            </a:prstGeom>
            <a:solidFill>
              <a:srgbClr val="D8C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txBox="1"/>
            <p:nvPr/>
          </p:nvSpPr>
          <p:spPr>
            <a:xfrm>
              <a:off x="3803452" y="0"/>
              <a:ext cx="1759765" cy="144935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sv-SE" sz="2200">
                  <a:solidFill>
                    <a:schemeClr val="dk1"/>
                  </a:solidFill>
                  <a:latin typeface="Arial"/>
                  <a:ea typeface="Arial"/>
                  <a:cs typeface="Arial"/>
                  <a:sym typeface="Arial"/>
                </a:rPr>
                <a:t>Academic</a:t>
              </a:r>
              <a:endParaRPr/>
            </a:p>
          </p:txBody>
        </p:sp>
        <p:sp>
          <p:nvSpPr>
            <p:cNvPr id="460" name="Google Shape;460;p23"/>
            <p:cNvSpPr/>
            <p:nvPr/>
          </p:nvSpPr>
          <p:spPr>
            <a:xfrm>
              <a:off x="3827878" y="1449355"/>
              <a:ext cx="1710914" cy="3140269"/>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txBox="1"/>
            <p:nvPr/>
          </p:nvSpPr>
          <p:spPr>
            <a:xfrm>
              <a:off x="3877989" y="1499466"/>
              <a:ext cx="1610692" cy="3040047"/>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sv-SE" sz="1600">
                  <a:solidFill>
                    <a:schemeClr val="lt1"/>
                  </a:solidFill>
                  <a:latin typeface="Arial"/>
                  <a:ea typeface="Arial"/>
                  <a:cs typeface="Arial"/>
                  <a:sym typeface="Arial"/>
                </a:rPr>
                <a:t>Supervision styles, beliefs and learner identities, use of humour, academic practices, power distance, plagiarism, etc.</a:t>
              </a:r>
              <a:endParaRPr/>
            </a:p>
          </p:txBody>
        </p:sp>
        <p:sp>
          <p:nvSpPr>
            <p:cNvPr id="462" name="Google Shape;462;p23"/>
            <p:cNvSpPr/>
            <p:nvPr/>
          </p:nvSpPr>
          <p:spPr>
            <a:xfrm>
              <a:off x="5695200" y="0"/>
              <a:ext cx="1759765" cy="4831184"/>
            </a:xfrm>
            <a:prstGeom prst="roundRect">
              <a:avLst>
                <a:gd name="adj" fmla="val 10000"/>
              </a:avLst>
            </a:prstGeom>
            <a:solidFill>
              <a:srgbClr val="D8C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txBox="1"/>
            <p:nvPr/>
          </p:nvSpPr>
          <p:spPr>
            <a:xfrm>
              <a:off x="5695200" y="0"/>
              <a:ext cx="1759765" cy="144935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sv-SE" sz="2200">
                  <a:solidFill>
                    <a:schemeClr val="dk1"/>
                  </a:solidFill>
                  <a:latin typeface="Arial"/>
                  <a:ea typeface="Arial"/>
                  <a:cs typeface="Arial"/>
                  <a:sym typeface="Arial"/>
                </a:rPr>
                <a:t>Disciplinary</a:t>
              </a:r>
              <a:endParaRPr/>
            </a:p>
          </p:txBody>
        </p:sp>
        <p:sp>
          <p:nvSpPr>
            <p:cNvPr id="464" name="Google Shape;464;p23"/>
            <p:cNvSpPr/>
            <p:nvPr/>
          </p:nvSpPr>
          <p:spPr>
            <a:xfrm>
              <a:off x="5741595" y="1449355"/>
              <a:ext cx="1666976" cy="3140269"/>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txBox="1"/>
            <p:nvPr/>
          </p:nvSpPr>
          <p:spPr>
            <a:xfrm>
              <a:off x="5790419" y="1498179"/>
              <a:ext cx="1569328" cy="3042621"/>
            </a:xfrm>
            <a:prstGeom prst="rect">
              <a:avLst/>
            </a:prstGeom>
            <a:noFill/>
            <a:ln>
              <a:noFill/>
            </a:ln>
          </p:spPr>
          <p:txBody>
            <a:bodyPr spcFirstLastPara="1" wrap="square" lIns="43175" tIns="32375" rIns="43175" bIns="323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sv-SE" sz="1700">
                  <a:solidFill>
                    <a:schemeClr val="lt1"/>
                  </a:solidFill>
                  <a:latin typeface="Arial"/>
                  <a:ea typeface="Arial"/>
                  <a:cs typeface="Arial"/>
                  <a:sym typeface="Arial"/>
                </a:rPr>
                <a:t>Discourse conventions and nomenclatures, conceptual frameworks, interdisciplinarity, etc.</a:t>
              </a:r>
              <a:endParaRPr/>
            </a:p>
          </p:txBody>
        </p:sp>
        <p:sp>
          <p:nvSpPr>
            <p:cNvPr id="466" name="Google Shape;466;p23"/>
            <p:cNvSpPr/>
            <p:nvPr/>
          </p:nvSpPr>
          <p:spPr>
            <a:xfrm>
              <a:off x="7591651" y="0"/>
              <a:ext cx="1759765" cy="4831184"/>
            </a:xfrm>
            <a:prstGeom prst="roundRect">
              <a:avLst>
                <a:gd name="adj" fmla="val 10000"/>
              </a:avLst>
            </a:prstGeom>
            <a:solidFill>
              <a:srgbClr val="D8C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txBox="1"/>
            <p:nvPr/>
          </p:nvSpPr>
          <p:spPr>
            <a:xfrm>
              <a:off x="7591651" y="0"/>
              <a:ext cx="1759765" cy="144935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sv-SE" sz="2200">
                  <a:solidFill>
                    <a:schemeClr val="dk1"/>
                  </a:solidFill>
                  <a:latin typeface="Arial"/>
                  <a:ea typeface="Arial"/>
                  <a:cs typeface="Arial"/>
                  <a:sym typeface="Arial"/>
                </a:rPr>
                <a:t>Professional</a:t>
              </a:r>
              <a:endParaRPr/>
            </a:p>
          </p:txBody>
        </p:sp>
        <p:sp>
          <p:nvSpPr>
            <p:cNvPr id="468" name="Google Shape;468;p23"/>
            <p:cNvSpPr/>
            <p:nvPr/>
          </p:nvSpPr>
          <p:spPr>
            <a:xfrm>
              <a:off x="7586949" y="1452420"/>
              <a:ext cx="1769170" cy="3134139"/>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txBox="1"/>
            <p:nvPr/>
          </p:nvSpPr>
          <p:spPr>
            <a:xfrm>
              <a:off x="7638766" y="1504237"/>
              <a:ext cx="1665536" cy="3030505"/>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sv-SE" sz="1600">
                  <a:solidFill>
                    <a:schemeClr val="lt1"/>
                  </a:solidFill>
                  <a:latin typeface="Arial"/>
                  <a:ea typeface="Arial"/>
                  <a:cs typeface="Arial"/>
                  <a:sym typeface="Arial"/>
                </a:rPr>
                <a:t>Professionalism, professional behaviours, hierarchies between professions, exposure to different professions</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4"/>
          <p:cNvSpPr txBox="1">
            <a:spLocks noGrp="1"/>
          </p:cNvSpPr>
          <p:nvPr>
            <p:ph type="title"/>
          </p:nvPr>
        </p:nvSpPr>
        <p:spPr>
          <a:xfrm>
            <a:off x="395288" y="641428"/>
            <a:ext cx="8353426" cy="1152524"/>
          </a:xfrm>
          <a:prstGeom prst="rect">
            <a:avLst/>
          </a:prstGeom>
          <a:noFill/>
          <a:ln>
            <a:noFill/>
          </a:ln>
        </p:spPr>
        <p:txBody>
          <a:bodyPr spcFirstLastPara="1" wrap="square" lIns="0" tIns="144000" rIns="0" bIns="115200" anchor="b" anchorCtr="0">
            <a:normAutofit/>
          </a:bodyPr>
          <a:lstStyle/>
          <a:p>
            <a:pPr marL="0" lvl="0" indent="0" algn="l" rtl="0">
              <a:spcBef>
                <a:spcPts val="0"/>
              </a:spcBef>
              <a:spcAft>
                <a:spcPts val="0"/>
              </a:spcAft>
              <a:buClr>
                <a:schemeClr val="dk1"/>
              </a:buClr>
              <a:buSzPts val="2600"/>
              <a:buFont typeface="Arial"/>
              <a:buNone/>
            </a:pPr>
            <a:r>
              <a:rPr lang="sv-SE" b="1"/>
              <a:t>Let’s practise cultural humility!</a:t>
            </a:r>
            <a:endParaRPr/>
          </a:p>
        </p:txBody>
      </p:sp>
      <p:pic>
        <p:nvPicPr>
          <p:cNvPr id="476" name="Google Shape;476;p24" descr="Quote-Marks-Icon_Dark-Purple - ALLMemphis"/>
          <p:cNvPicPr preferRelativeResize="0"/>
          <p:nvPr/>
        </p:nvPicPr>
        <p:blipFill rotWithShape="1">
          <a:blip r:embed="rId3">
            <a:alphaModFix/>
          </a:blip>
          <a:srcRect/>
          <a:stretch/>
        </p:blipFill>
        <p:spPr>
          <a:xfrm>
            <a:off x="395288" y="1986797"/>
            <a:ext cx="954304" cy="1021166"/>
          </a:xfrm>
          <a:prstGeom prst="rect">
            <a:avLst/>
          </a:prstGeom>
          <a:noFill/>
          <a:ln>
            <a:noFill/>
          </a:ln>
        </p:spPr>
      </p:pic>
      <p:sp>
        <p:nvSpPr>
          <p:cNvPr id="477" name="Google Shape;477;p24"/>
          <p:cNvSpPr txBox="1"/>
          <p:nvPr/>
        </p:nvSpPr>
        <p:spPr>
          <a:xfrm>
            <a:off x="1520328" y="1986796"/>
            <a:ext cx="7228386" cy="39087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800">
                <a:solidFill>
                  <a:schemeClr val="dk1"/>
                </a:solidFill>
                <a:latin typeface="Arial"/>
                <a:ea typeface="Arial"/>
                <a:cs typeface="Arial"/>
                <a:sym typeface="Arial"/>
              </a:rPr>
              <a:t>“a lifelong process of self-reflection and self-critique whereby the individual not only learns about another’s culture, but one starts with an examination of her/his own beliefs and cultural identities.”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sv-SE" sz="1800">
                <a:solidFill>
                  <a:schemeClr val="dk1"/>
                </a:solidFill>
                <a:latin typeface="Arial"/>
                <a:ea typeface="Arial"/>
                <a:cs typeface="Arial"/>
                <a:sym typeface="Arial"/>
              </a:rPr>
              <a:t>The term was first coined in 1998 by healthcare professionals Melanie Tervalon and Jann Murray-García, who originally described cultural humility as a tool to educate physicians to work with culturally, ethnically, and racially diverse populations in the United States.</a:t>
            </a:r>
            <a:endParaRPr/>
          </a:p>
        </p:txBody>
      </p:sp>
      <p:sp>
        <p:nvSpPr>
          <p:cNvPr id="478" name="Google Shape;478;p24"/>
          <p:cNvSpPr txBox="1"/>
          <p:nvPr/>
        </p:nvSpPr>
        <p:spPr>
          <a:xfrm>
            <a:off x="745787" y="5927387"/>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7"/>
          <p:cNvSpPr txBox="1">
            <a:spLocks noGrp="1"/>
          </p:cNvSpPr>
          <p:nvPr>
            <p:ph type="title"/>
          </p:nvPr>
        </p:nvSpPr>
        <p:spPr>
          <a:xfrm>
            <a:off x="255972" y="1196752"/>
            <a:ext cx="8632045" cy="8572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600"/>
              <a:buFont typeface="Arial"/>
              <a:buNone/>
            </a:pPr>
            <a:r>
              <a:rPr lang="sv-SE" b="1">
                <a:solidFill>
                  <a:schemeClr val="accent1"/>
                </a:solidFill>
              </a:rPr>
              <a:t>Discussion: Student-centered</a:t>
            </a:r>
            <a:endParaRPr/>
          </a:p>
        </p:txBody>
      </p:sp>
      <p:sp>
        <p:nvSpPr>
          <p:cNvPr id="485" name="Google Shape;485;p27"/>
          <p:cNvSpPr txBox="1">
            <a:spLocks noGrp="1"/>
          </p:cNvSpPr>
          <p:nvPr>
            <p:ph type="body" idx="1"/>
          </p:nvPr>
        </p:nvSpPr>
        <p:spPr>
          <a:xfrm>
            <a:off x="256775" y="2260080"/>
            <a:ext cx="4170039" cy="319019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r>
              <a:rPr lang="sv-SE"/>
              <a:t>Teaching is approached from the perspective that students are co-creators of and bear responsibility for their own learning.</a:t>
            </a:r>
            <a:endParaRPr/>
          </a:p>
          <a:p>
            <a:pPr marL="0" lvl="0" indent="0" algn="l" rtl="0">
              <a:lnSpc>
                <a:spcPct val="110000"/>
              </a:lnSpc>
              <a:spcBef>
                <a:spcPts val="0"/>
              </a:spcBef>
              <a:spcAft>
                <a:spcPts val="0"/>
              </a:spcAft>
              <a:buSzPts val="1800"/>
              <a:buNone/>
            </a:pPr>
            <a:endParaRPr/>
          </a:p>
          <a:p>
            <a:pPr marL="0" lvl="0" indent="0" algn="l" rtl="0">
              <a:lnSpc>
                <a:spcPct val="110000"/>
              </a:lnSpc>
              <a:spcBef>
                <a:spcPts val="0"/>
              </a:spcBef>
              <a:spcAft>
                <a:spcPts val="0"/>
              </a:spcAft>
              <a:buSzPts val="1800"/>
              <a:buNone/>
            </a:pPr>
            <a:r>
              <a:rPr lang="sv-SE"/>
              <a:t>The teacher is a facilitator, a guide who supports the development of knowledge and competence</a:t>
            </a:r>
            <a:endParaRPr/>
          </a:p>
          <a:p>
            <a:pPr marL="180975" lvl="0" indent="-66675" algn="l" rtl="0">
              <a:lnSpc>
                <a:spcPct val="110000"/>
              </a:lnSpc>
              <a:spcBef>
                <a:spcPts val="900"/>
              </a:spcBef>
              <a:spcAft>
                <a:spcPts val="0"/>
              </a:spcAft>
              <a:buSzPts val="1800"/>
              <a:buNone/>
            </a:pPr>
            <a:endParaRPr/>
          </a:p>
        </p:txBody>
      </p:sp>
      <p:grpSp>
        <p:nvGrpSpPr>
          <p:cNvPr id="486" name="Google Shape;486;p27"/>
          <p:cNvGrpSpPr/>
          <p:nvPr/>
        </p:nvGrpSpPr>
        <p:grpSpPr>
          <a:xfrm>
            <a:off x="4711200" y="2262271"/>
            <a:ext cx="4170040" cy="3187609"/>
            <a:chOff x="0" y="389"/>
            <a:chExt cx="4170040" cy="3187609"/>
          </a:xfrm>
        </p:grpSpPr>
        <p:sp>
          <p:nvSpPr>
            <p:cNvPr id="487" name="Google Shape;487;p27"/>
            <p:cNvSpPr/>
            <p:nvPr/>
          </p:nvSpPr>
          <p:spPr>
            <a:xfrm>
              <a:off x="0" y="389"/>
              <a:ext cx="4170040" cy="910745"/>
            </a:xfrm>
            <a:prstGeom prst="roundRect">
              <a:avLst>
                <a:gd name="adj" fmla="val 10000"/>
              </a:avLst>
            </a:prstGeom>
            <a:solidFill>
              <a:srgbClr val="EFC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7"/>
            <p:cNvSpPr/>
            <p:nvPr/>
          </p:nvSpPr>
          <p:spPr>
            <a:xfrm>
              <a:off x="275500" y="205307"/>
              <a:ext cx="500910" cy="50091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a:off x="1051911" y="389"/>
              <a:ext cx="3118128" cy="9107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txBox="1"/>
            <p:nvPr/>
          </p:nvSpPr>
          <p:spPr>
            <a:xfrm>
              <a:off x="1051911" y="389"/>
              <a:ext cx="3118128" cy="910745"/>
            </a:xfrm>
            <a:prstGeom prst="rect">
              <a:avLst/>
            </a:prstGeom>
            <a:noFill/>
            <a:ln>
              <a:noFill/>
            </a:ln>
          </p:spPr>
          <p:txBody>
            <a:bodyPr spcFirstLastPara="1" wrap="square" lIns="96375" tIns="96375" rIns="96375" bIns="96375" anchor="ctr" anchorCtr="0">
              <a:noAutofit/>
            </a:bodyPr>
            <a:lstStyle/>
            <a:p>
              <a:pPr marL="0" marR="0" lvl="0" indent="0" algn="l" rtl="0">
                <a:lnSpc>
                  <a:spcPct val="90000"/>
                </a:lnSpc>
                <a:spcBef>
                  <a:spcPts val="0"/>
                </a:spcBef>
                <a:spcAft>
                  <a:spcPts val="0"/>
                </a:spcAft>
                <a:buClr>
                  <a:schemeClr val="dk1"/>
                </a:buClr>
                <a:buSzPts val="1700"/>
                <a:buFont typeface="Arial"/>
                <a:buNone/>
              </a:pPr>
              <a:r>
                <a:rPr lang="sv-SE" sz="1700">
                  <a:solidFill>
                    <a:schemeClr val="dk1"/>
                  </a:solidFill>
                  <a:latin typeface="Arial"/>
                  <a:ea typeface="Arial"/>
                  <a:cs typeface="Arial"/>
                  <a:sym typeface="Arial"/>
                </a:rPr>
                <a:t>What does it mean? do you use it in your own work? How?</a:t>
              </a:r>
              <a:endParaRPr/>
            </a:p>
          </p:txBody>
        </p:sp>
        <p:sp>
          <p:nvSpPr>
            <p:cNvPr id="491" name="Google Shape;491;p27"/>
            <p:cNvSpPr/>
            <p:nvPr/>
          </p:nvSpPr>
          <p:spPr>
            <a:xfrm>
              <a:off x="0" y="1138821"/>
              <a:ext cx="4170040" cy="910745"/>
            </a:xfrm>
            <a:prstGeom prst="roundRect">
              <a:avLst>
                <a:gd name="adj" fmla="val 10000"/>
              </a:avLst>
            </a:prstGeom>
            <a:solidFill>
              <a:srgbClr val="EFC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a:off x="275500" y="1343739"/>
              <a:ext cx="500910" cy="50091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7"/>
            <p:cNvSpPr/>
            <p:nvPr/>
          </p:nvSpPr>
          <p:spPr>
            <a:xfrm>
              <a:off x="1051911" y="1138821"/>
              <a:ext cx="3118128" cy="9107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txBox="1"/>
            <p:nvPr/>
          </p:nvSpPr>
          <p:spPr>
            <a:xfrm>
              <a:off x="1051911" y="1138821"/>
              <a:ext cx="3118128" cy="910745"/>
            </a:xfrm>
            <a:prstGeom prst="rect">
              <a:avLst/>
            </a:prstGeom>
            <a:noFill/>
            <a:ln>
              <a:noFill/>
            </a:ln>
          </p:spPr>
          <p:txBody>
            <a:bodyPr spcFirstLastPara="1" wrap="square" lIns="96375" tIns="96375" rIns="96375" bIns="96375" anchor="ctr" anchorCtr="0">
              <a:noAutofit/>
            </a:bodyPr>
            <a:lstStyle/>
            <a:p>
              <a:pPr marL="0" marR="0" lvl="0" indent="0" algn="l" rtl="0">
                <a:lnSpc>
                  <a:spcPct val="90000"/>
                </a:lnSpc>
                <a:spcBef>
                  <a:spcPts val="0"/>
                </a:spcBef>
                <a:spcAft>
                  <a:spcPts val="0"/>
                </a:spcAft>
                <a:buClr>
                  <a:schemeClr val="dk1"/>
                </a:buClr>
                <a:buSzPts val="1700"/>
                <a:buFont typeface="Arial"/>
                <a:buNone/>
              </a:pPr>
              <a:r>
                <a:rPr lang="sv-SE" sz="1700">
                  <a:solidFill>
                    <a:schemeClr val="dk1"/>
                  </a:solidFill>
                  <a:latin typeface="Arial"/>
                  <a:ea typeface="Arial"/>
                  <a:cs typeface="Arial"/>
                  <a:sym typeface="Arial"/>
                </a:rPr>
                <a:t>What does students as co-creators mean? Teacher as facilitator? Share examples! </a:t>
              </a:r>
              <a:endParaRPr/>
            </a:p>
          </p:txBody>
        </p:sp>
        <p:sp>
          <p:nvSpPr>
            <p:cNvPr id="495" name="Google Shape;495;p27"/>
            <p:cNvSpPr/>
            <p:nvPr/>
          </p:nvSpPr>
          <p:spPr>
            <a:xfrm>
              <a:off x="0" y="2277253"/>
              <a:ext cx="4170040" cy="910745"/>
            </a:xfrm>
            <a:prstGeom prst="roundRect">
              <a:avLst>
                <a:gd name="adj" fmla="val 10000"/>
              </a:avLst>
            </a:prstGeom>
            <a:solidFill>
              <a:srgbClr val="EFC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p:nvPr/>
          </p:nvSpPr>
          <p:spPr>
            <a:xfrm>
              <a:off x="275500" y="2482171"/>
              <a:ext cx="500910" cy="50091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7"/>
            <p:cNvSpPr/>
            <p:nvPr/>
          </p:nvSpPr>
          <p:spPr>
            <a:xfrm>
              <a:off x="1051911" y="2277253"/>
              <a:ext cx="3118128" cy="9107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7"/>
            <p:cNvSpPr txBox="1"/>
            <p:nvPr/>
          </p:nvSpPr>
          <p:spPr>
            <a:xfrm>
              <a:off x="1051911" y="2277253"/>
              <a:ext cx="3118128" cy="910745"/>
            </a:xfrm>
            <a:prstGeom prst="rect">
              <a:avLst/>
            </a:prstGeom>
            <a:noFill/>
            <a:ln>
              <a:noFill/>
            </a:ln>
          </p:spPr>
          <p:txBody>
            <a:bodyPr spcFirstLastPara="1" wrap="square" lIns="96375" tIns="96375" rIns="96375" bIns="96375" anchor="ctr" anchorCtr="0">
              <a:noAutofit/>
            </a:bodyPr>
            <a:lstStyle/>
            <a:p>
              <a:pPr marL="0" marR="0" lvl="0" indent="0" algn="l" rtl="0">
                <a:lnSpc>
                  <a:spcPct val="90000"/>
                </a:lnSpc>
                <a:spcBef>
                  <a:spcPts val="0"/>
                </a:spcBef>
                <a:spcAft>
                  <a:spcPts val="0"/>
                </a:spcAft>
                <a:buClr>
                  <a:schemeClr val="dk1"/>
                </a:buClr>
                <a:buSzPts val="1700"/>
                <a:buFont typeface="Arial"/>
                <a:buNone/>
              </a:pPr>
              <a:r>
                <a:rPr lang="sv-SE" sz="1700">
                  <a:solidFill>
                    <a:schemeClr val="dk1"/>
                  </a:solidFill>
                  <a:latin typeface="Arial"/>
                  <a:ea typeface="Arial"/>
                  <a:cs typeface="Arial"/>
                  <a:sym typeface="Arial"/>
                </a:rPr>
                <a:t>Is it reflected in the work at your university?</a:t>
              </a:r>
              <a:endParaRPr/>
            </a:p>
          </p:txBody>
        </p:sp>
      </p:grpSp>
      <p:sp>
        <p:nvSpPr>
          <p:cNvPr id="499" name="Google Shape;499;p27"/>
          <p:cNvSpPr txBox="1"/>
          <p:nvPr/>
        </p:nvSpPr>
        <p:spPr>
          <a:xfrm>
            <a:off x="745787" y="5927387"/>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8"/>
          <p:cNvSpPr txBox="1">
            <a:spLocks noGrp="1"/>
          </p:cNvSpPr>
          <p:nvPr>
            <p:ph type="title"/>
          </p:nvPr>
        </p:nvSpPr>
        <p:spPr>
          <a:xfrm>
            <a:off x="255977" y="837950"/>
            <a:ext cx="8632045" cy="1143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600"/>
              <a:buFont typeface="Arial"/>
              <a:buNone/>
            </a:pPr>
            <a:r>
              <a:rPr lang="sv-SE"/>
              <a:t>KI's pedagogical policy</a:t>
            </a:r>
            <a:endParaRPr/>
          </a:p>
        </p:txBody>
      </p:sp>
      <p:sp>
        <p:nvSpPr>
          <p:cNvPr id="506" name="Google Shape;506;p28"/>
          <p:cNvSpPr txBox="1">
            <a:spLocks noGrp="1"/>
          </p:cNvSpPr>
          <p:nvPr>
            <p:ph type="body" idx="1"/>
          </p:nvPr>
        </p:nvSpPr>
        <p:spPr>
          <a:xfrm>
            <a:off x="256775" y="1870439"/>
            <a:ext cx="4170039" cy="4253588"/>
          </a:xfrm>
          <a:prstGeom prst="rect">
            <a:avLst/>
          </a:prstGeom>
          <a:noFill/>
          <a:ln>
            <a:noFill/>
          </a:ln>
        </p:spPr>
        <p:txBody>
          <a:bodyPr spcFirstLastPara="1" wrap="square" lIns="91425" tIns="45700" rIns="91425" bIns="45700" anchor="t" anchorCtr="0">
            <a:normAutofit/>
          </a:bodyPr>
          <a:lstStyle/>
          <a:p>
            <a:pPr marL="180975" lvl="0" indent="-180975" algn="l" rtl="0">
              <a:lnSpc>
                <a:spcPct val="110000"/>
              </a:lnSpc>
              <a:spcBef>
                <a:spcPts val="0"/>
              </a:spcBef>
              <a:spcAft>
                <a:spcPts val="0"/>
              </a:spcAft>
              <a:buSzPts val="1800"/>
              <a:buChar char="▪"/>
            </a:pPr>
            <a:r>
              <a:rPr lang="sv-SE"/>
              <a:t>Student-centered:</a:t>
            </a:r>
            <a:endParaRPr/>
          </a:p>
          <a:p>
            <a:pPr marL="180975" lvl="0" indent="-180975" algn="l" rtl="0">
              <a:lnSpc>
                <a:spcPct val="110000"/>
              </a:lnSpc>
              <a:spcBef>
                <a:spcPts val="900"/>
              </a:spcBef>
              <a:spcAft>
                <a:spcPts val="0"/>
              </a:spcAft>
              <a:buSzPts val="1200"/>
              <a:buChar char="▪"/>
            </a:pPr>
            <a:r>
              <a:rPr lang="sv-SE" sz="1200"/>
              <a:t>Teaching is approached from the perspective that students are co-creators of and bear responsibility for their own learning</a:t>
            </a:r>
            <a:endParaRPr/>
          </a:p>
          <a:p>
            <a:pPr marL="180975" lvl="0" indent="-180975" algn="l" rtl="0">
              <a:lnSpc>
                <a:spcPct val="110000"/>
              </a:lnSpc>
              <a:spcBef>
                <a:spcPts val="900"/>
              </a:spcBef>
              <a:spcAft>
                <a:spcPts val="0"/>
              </a:spcAft>
              <a:buSzPts val="1200"/>
              <a:buChar char="▪"/>
            </a:pPr>
            <a:r>
              <a:rPr lang="sv-SE" sz="1200"/>
              <a:t>The teacher is a facilitator, a guide who supports the development of knowledge and competence</a:t>
            </a:r>
            <a:endParaRPr/>
          </a:p>
          <a:p>
            <a:pPr marL="180975" lvl="0" indent="-180975" algn="l" rtl="0">
              <a:lnSpc>
                <a:spcPct val="110000"/>
              </a:lnSpc>
              <a:spcBef>
                <a:spcPts val="900"/>
              </a:spcBef>
              <a:spcAft>
                <a:spcPts val="0"/>
              </a:spcAft>
              <a:buSzPts val="1800"/>
              <a:buFont typeface="Arial"/>
              <a:buChar char="•"/>
            </a:pPr>
            <a:r>
              <a:rPr lang="sv-SE"/>
              <a:t>Active learning:</a:t>
            </a:r>
            <a:endParaRPr/>
          </a:p>
          <a:p>
            <a:pPr marL="180975" lvl="0" indent="-180975" algn="l" rtl="0">
              <a:lnSpc>
                <a:spcPct val="110000"/>
              </a:lnSpc>
              <a:spcBef>
                <a:spcPts val="900"/>
              </a:spcBef>
              <a:spcAft>
                <a:spcPts val="0"/>
              </a:spcAft>
              <a:buSzPts val="1200"/>
              <a:buFont typeface="Arial"/>
              <a:buChar char="•"/>
            </a:pPr>
            <a:r>
              <a:rPr lang="sv-SE" sz="1200"/>
              <a:t>Learning is an active process – the student needs to process the content themselves in order to develop their knowledge.</a:t>
            </a:r>
            <a:endParaRPr/>
          </a:p>
          <a:p>
            <a:pPr marL="180975" lvl="0" indent="-66675" algn="l" rtl="0">
              <a:lnSpc>
                <a:spcPct val="110000"/>
              </a:lnSpc>
              <a:spcBef>
                <a:spcPts val="900"/>
              </a:spcBef>
              <a:spcAft>
                <a:spcPts val="0"/>
              </a:spcAft>
              <a:buSzPts val="1800"/>
              <a:buNone/>
            </a:pPr>
            <a:endParaRPr/>
          </a:p>
          <a:p>
            <a:pPr marL="180975" lvl="0" indent="-66675" algn="l" rtl="0">
              <a:lnSpc>
                <a:spcPct val="110000"/>
              </a:lnSpc>
              <a:spcBef>
                <a:spcPts val="900"/>
              </a:spcBef>
              <a:spcAft>
                <a:spcPts val="0"/>
              </a:spcAft>
              <a:buSzPts val="1800"/>
              <a:buNone/>
            </a:pPr>
            <a:endParaRPr/>
          </a:p>
        </p:txBody>
      </p:sp>
      <p:sp>
        <p:nvSpPr>
          <p:cNvPr id="507" name="Google Shape;507;p28"/>
          <p:cNvSpPr txBox="1">
            <a:spLocks noGrp="1"/>
          </p:cNvSpPr>
          <p:nvPr>
            <p:ph type="body" idx="2"/>
          </p:nvPr>
        </p:nvSpPr>
        <p:spPr>
          <a:xfrm>
            <a:off x="4653222" y="1181086"/>
            <a:ext cx="4170040" cy="4267464"/>
          </a:xfrm>
          <a:prstGeom prst="rect">
            <a:avLst/>
          </a:prstGeom>
          <a:noFill/>
          <a:ln>
            <a:noFill/>
          </a:ln>
        </p:spPr>
        <p:txBody>
          <a:bodyPr spcFirstLastPara="1" wrap="square" lIns="0" tIns="0" rIns="0" bIns="0" anchor="t" anchorCtr="0">
            <a:normAutofit/>
          </a:bodyPr>
          <a:lstStyle/>
          <a:p>
            <a:pPr marL="180975" lvl="0" indent="-180975" algn="l" rtl="0">
              <a:lnSpc>
                <a:spcPct val="110000"/>
              </a:lnSpc>
              <a:spcBef>
                <a:spcPts val="0"/>
              </a:spcBef>
              <a:spcAft>
                <a:spcPts val="0"/>
              </a:spcAft>
              <a:buSzPts val="1600"/>
              <a:buChar char="▪"/>
            </a:pPr>
            <a:r>
              <a:rPr lang="sv-SE" sz="1600"/>
              <a:t>Scholarship of teaching and learning </a:t>
            </a:r>
            <a:endParaRPr/>
          </a:p>
          <a:p>
            <a:pPr marL="180975" lvl="0" indent="-180975" algn="l" rtl="0">
              <a:lnSpc>
                <a:spcPct val="110000"/>
              </a:lnSpc>
              <a:spcBef>
                <a:spcPts val="900"/>
              </a:spcBef>
              <a:spcAft>
                <a:spcPts val="0"/>
              </a:spcAft>
              <a:buSzPts val="1200"/>
              <a:buChar char="▪"/>
            </a:pPr>
            <a:r>
              <a:rPr lang="sv-SE" sz="1200"/>
              <a:t>Structure, activities, and processes that contribute include: </a:t>
            </a:r>
            <a:endParaRPr/>
          </a:p>
          <a:p>
            <a:pPr marL="180975" lvl="0" indent="-180975" algn="l" rtl="0">
              <a:lnSpc>
                <a:spcPct val="110000"/>
              </a:lnSpc>
              <a:spcBef>
                <a:spcPts val="900"/>
              </a:spcBef>
              <a:spcAft>
                <a:spcPts val="0"/>
              </a:spcAft>
              <a:buSzPts val="1200"/>
              <a:buChar char="▪"/>
            </a:pPr>
            <a:r>
              <a:rPr lang="sv-SE" sz="1200"/>
              <a:t>Systematic reflection – Individually and peer</a:t>
            </a:r>
            <a:endParaRPr/>
          </a:p>
          <a:p>
            <a:pPr marL="180975" lvl="0" indent="-180975" algn="l" rtl="0">
              <a:lnSpc>
                <a:spcPct val="110000"/>
              </a:lnSpc>
              <a:spcBef>
                <a:spcPts val="900"/>
              </a:spcBef>
              <a:spcAft>
                <a:spcPts val="0"/>
              </a:spcAft>
              <a:buSzPts val="1200"/>
              <a:buChar char="▪"/>
            </a:pPr>
            <a:r>
              <a:rPr lang="sv-SE" sz="1200"/>
              <a:t>Unit for Teaching and Learning’s resources and activities </a:t>
            </a:r>
            <a:endParaRPr/>
          </a:p>
          <a:p>
            <a:pPr marL="180975" lvl="0" indent="-180975" algn="l" rtl="0">
              <a:lnSpc>
                <a:spcPct val="110000"/>
              </a:lnSpc>
              <a:spcBef>
                <a:spcPts val="900"/>
              </a:spcBef>
              <a:spcAft>
                <a:spcPts val="0"/>
              </a:spcAft>
              <a:buSzPts val="1200"/>
              <a:buChar char="▪"/>
            </a:pPr>
            <a:r>
              <a:rPr lang="sv-SE" sz="1200"/>
              <a:t>Faculty Board Grants for research and development</a:t>
            </a:r>
            <a:endParaRPr/>
          </a:p>
          <a:p>
            <a:pPr marL="180975" lvl="0" indent="-180975" algn="l" rtl="0">
              <a:lnSpc>
                <a:spcPct val="110000"/>
              </a:lnSpc>
              <a:spcBef>
                <a:spcPts val="900"/>
              </a:spcBef>
              <a:spcAft>
                <a:spcPts val="0"/>
              </a:spcAft>
              <a:buSzPts val="1800"/>
              <a:buChar char="▪"/>
            </a:pPr>
            <a:r>
              <a:rPr lang="sv-SE"/>
              <a:t>Psychological safety</a:t>
            </a:r>
            <a:endParaRPr sz="1200"/>
          </a:p>
          <a:p>
            <a:pPr marL="180975" lvl="0" indent="-180975" algn="l" rtl="0">
              <a:lnSpc>
                <a:spcPct val="110000"/>
              </a:lnSpc>
              <a:spcBef>
                <a:spcPts val="900"/>
              </a:spcBef>
              <a:spcAft>
                <a:spcPts val="0"/>
              </a:spcAft>
              <a:buSzPts val="1200"/>
              <a:buChar char="▪"/>
            </a:pPr>
            <a:r>
              <a:rPr lang="sv-SE" sz="1200"/>
              <a:t>Essential to create the best possible conditions for learning and the scholarship of teaching and learning.</a:t>
            </a:r>
            <a:endParaRPr/>
          </a:p>
          <a:p>
            <a:pPr marL="180975" lvl="0" indent="-180975" algn="l" rtl="0">
              <a:lnSpc>
                <a:spcPct val="110000"/>
              </a:lnSpc>
              <a:spcBef>
                <a:spcPts val="900"/>
              </a:spcBef>
              <a:spcAft>
                <a:spcPts val="0"/>
              </a:spcAft>
              <a:buSzPts val="1200"/>
              <a:buChar char="▪"/>
            </a:pPr>
            <a:r>
              <a:rPr lang="sv-SE" sz="1200"/>
              <a:t>In a psychological safe environment, participants can present ideas, ask questions, share concerns, or admit mistakes without running the risk for being punished, ridiculed, or embarrassed.</a:t>
            </a:r>
            <a:endParaRPr/>
          </a:p>
          <a:p>
            <a:pPr marL="180975" lvl="0" indent="-104775" algn="l" rtl="0">
              <a:lnSpc>
                <a:spcPct val="110000"/>
              </a:lnSpc>
              <a:spcBef>
                <a:spcPts val="900"/>
              </a:spcBef>
              <a:spcAft>
                <a:spcPts val="0"/>
              </a:spcAft>
              <a:buSzPts val="1200"/>
              <a:buNone/>
            </a:pPr>
            <a:endParaRPr sz="1200"/>
          </a:p>
          <a:p>
            <a:pPr marL="180975" lvl="0" indent="-66675" algn="l" rtl="0">
              <a:lnSpc>
                <a:spcPct val="110000"/>
              </a:lnSpc>
              <a:spcBef>
                <a:spcPts val="900"/>
              </a:spcBef>
              <a:spcAft>
                <a:spcPts val="0"/>
              </a:spcAft>
              <a:buSzPts val="1800"/>
              <a:buNone/>
            </a:pPr>
            <a:endParaRPr/>
          </a:p>
        </p:txBody>
      </p:sp>
      <p:sp>
        <p:nvSpPr>
          <p:cNvPr id="508" name="Google Shape;508;p28"/>
          <p:cNvSpPr txBox="1">
            <a:spLocks noGrp="1"/>
          </p:cNvSpPr>
          <p:nvPr>
            <p:ph type="ftr" idx="11"/>
          </p:nvPr>
        </p:nvSpPr>
        <p:spPr>
          <a:xfrm>
            <a:off x="269631" y="6411396"/>
            <a:ext cx="2155777" cy="228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sv-SE"/>
              <a:t>Karolinska Institutet</a:t>
            </a:r>
            <a:endParaRPr/>
          </a:p>
        </p:txBody>
      </p:sp>
      <p:sp>
        <p:nvSpPr>
          <p:cNvPr id="509" name="Google Shape;509;p28"/>
          <p:cNvSpPr txBox="1">
            <a:spLocks noGrp="1"/>
          </p:cNvSpPr>
          <p:nvPr>
            <p:ph type="dt" idx="10"/>
          </p:nvPr>
        </p:nvSpPr>
        <p:spPr>
          <a:xfrm>
            <a:off x="215900" y="6524625"/>
            <a:ext cx="1403488" cy="252413"/>
          </a:xfrm>
          <a:prstGeom prst="rect">
            <a:avLst/>
          </a:prstGeom>
          <a:noFill/>
          <a:ln>
            <a:noFill/>
          </a:ln>
        </p:spPr>
        <p:txBody>
          <a:bodyPr spcFirstLastPara="1" wrap="square" lIns="0" tIns="64800" rIns="108000" bIns="64800" anchor="b" anchorCtr="0">
            <a:noAutofit/>
          </a:bodyPr>
          <a:lstStyle/>
          <a:p>
            <a:pPr marL="0" lvl="0" indent="0" algn="l" rtl="0">
              <a:spcBef>
                <a:spcPts val="0"/>
              </a:spcBef>
              <a:spcAft>
                <a:spcPts val="0"/>
              </a:spcAft>
              <a:buNone/>
            </a:pPr>
            <a:r>
              <a:rPr lang="sv-SE"/>
              <a:t>20 juni 2023</a:t>
            </a:r>
            <a:endParaRPr/>
          </a:p>
        </p:txBody>
      </p:sp>
      <p:sp>
        <p:nvSpPr>
          <p:cNvPr id="510" name="Google Shape;510;p28"/>
          <p:cNvSpPr txBox="1">
            <a:spLocks noGrp="1"/>
          </p:cNvSpPr>
          <p:nvPr>
            <p:ph type="sldNum" idx="12"/>
          </p:nvPr>
        </p:nvSpPr>
        <p:spPr>
          <a:xfrm>
            <a:off x="7522059" y="6524625"/>
            <a:ext cx="1406041" cy="252413"/>
          </a:xfrm>
          <a:prstGeom prst="rect">
            <a:avLst/>
          </a:prstGeom>
          <a:noFill/>
          <a:ln>
            <a:noFill/>
          </a:ln>
        </p:spPr>
        <p:txBody>
          <a:bodyPr spcFirstLastPara="1" wrap="square" lIns="108000" tIns="64800" rIns="0" bIns="64800" anchor="b" anchorCtr="0">
            <a:noAutofit/>
          </a:bodyPr>
          <a:lstStyle/>
          <a:p>
            <a:pPr marL="0" lvl="0" indent="0" algn="r" rtl="0">
              <a:spcBef>
                <a:spcPts val="0"/>
              </a:spcBef>
              <a:spcAft>
                <a:spcPts val="0"/>
              </a:spcAft>
              <a:buNone/>
            </a:pPr>
            <a:fld id="{00000000-1234-1234-1234-123412341234}" type="slidenum">
              <a:rPr lang="sv-SE"/>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
          <p:cNvSpPr txBox="1"/>
          <p:nvPr/>
        </p:nvSpPr>
        <p:spPr>
          <a:xfrm>
            <a:off x="395287" y="2168523"/>
            <a:ext cx="5148263" cy="4108049"/>
          </a:xfrm>
          <a:prstGeom prst="rect">
            <a:avLst/>
          </a:prstGeom>
          <a:noFill/>
          <a:ln>
            <a:noFill/>
          </a:ln>
        </p:spPr>
        <p:txBody>
          <a:bodyPr spcFirstLastPara="1" wrap="square" lIns="0" tIns="0" rIns="0" bIns="0" anchor="t" anchorCtr="0">
            <a:normAutofit/>
          </a:bodyPr>
          <a:lstStyle/>
          <a:p>
            <a:pPr marL="0" marR="0" lvl="0" indent="0" algn="l" rtl="0">
              <a:lnSpc>
                <a:spcPct val="150000"/>
              </a:lnSpc>
              <a:spcBef>
                <a:spcPts val="0"/>
              </a:spcBef>
              <a:spcAft>
                <a:spcPts val="0"/>
              </a:spcAft>
              <a:buClr>
                <a:schemeClr val="accent3"/>
              </a:buClr>
              <a:buSzPts val="2400"/>
              <a:buFont typeface="Arial"/>
              <a:buNone/>
            </a:pPr>
            <a:endParaRPr sz="2400" b="0">
              <a:solidFill>
                <a:schemeClr val="dk1"/>
              </a:solidFill>
              <a:latin typeface="Arial"/>
              <a:ea typeface="Arial"/>
              <a:cs typeface="Arial"/>
              <a:sym typeface="Arial"/>
            </a:endParaRPr>
          </a:p>
        </p:txBody>
      </p:sp>
      <p:sp>
        <p:nvSpPr>
          <p:cNvPr id="323" name="Google Shape;323;p3"/>
          <p:cNvSpPr txBox="1">
            <a:spLocks noGrp="1"/>
          </p:cNvSpPr>
          <p:nvPr>
            <p:ph type="title"/>
          </p:nvPr>
        </p:nvSpPr>
        <p:spPr>
          <a:xfrm>
            <a:off x="395287" y="1195343"/>
            <a:ext cx="8353426" cy="815246"/>
          </a:xfrm>
          <a:prstGeom prst="rect">
            <a:avLst/>
          </a:prstGeom>
          <a:noFill/>
          <a:ln>
            <a:noFill/>
          </a:ln>
        </p:spPr>
        <p:txBody>
          <a:bodyPr spcFirstLastPara="1" wrap="square" lIns="0" tIns="144000" rIns="0" bIns="115200" anchor="b" anchorCtr="0">
            <a:normAutofit/>
          </a:bodyPr>
          <a:lstStyle/>
          <a:p>
            <a:pPr marL="0" lvl="0" indent="0" algn="ctr" rtl="0">
              <a:spcBef>
                <a:spcPts val="0"/>
              </a:spcBef>
              <a:spcAft>
                <a:spcPts val="0"/>
              </a:spcAft>
              <a:buClr>
                <a:schemeClr val="accent1"/>
              </a:buClr>
              <a:buSzPts val="2800"/>
              <a:buFont typeface="Arial"/>
              <a:buNone/>
            </a:pPr>
            <a:r>
              <a:rPr lang="sv-SE" sz="2800" b="1">
                <a:solidFill>
                  <a:schemeClr val="accent1"/>
                </a:solidFill>
              </a:rPr>
              <a:t>Interviews </a:t>
            </a:r>
            <a:endParaRPr sz="2800" b="1">
              <a:solidFill>
                <a:schemeClr val="accent1"/>
              </a:solidFill>
            </a:endParaRPr>
          </a:p>
        </p:txBody>
      </p:sp>
      <p:sp>
        <p:nvSpPr>
          <p:cNvPr id="324" name="Google Shape;324;p3"/>
          <p:cNvSpPr txBox="1"/>
          <p:nvPr/>
        </p:nvSpPr>
        <p:spPr>
          <a:xfrm>
            <a:off x="3159172" y="3620776"/>
            <a:ext cx="3104622"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600">
              <a:solidFill>
                <a:schemeClr val="dk1"/>
              </a:solidFill>
              <a:latin typeface="Arial"/>
              <a:ea typeface="Arial"/>
              <a:cs typeface="Arial"/>
              <a:sym typeface="Arial"/>
            </a:endParaRPr>
          </a:p>
        </p:txBody>
      </p:sp>
      <p:sp>
        <p:nvSpPr>
          <p:cNvPr id="325" name="Google Shape;325;p3"/>
          <p:cNvSpPr txBox="1"/>
          <p:nvPr/>
        </p:nvSpPr>
        <p:spPr>
          <a:xfrm>
            <a:off x="884966" y="1983644"/>
            <a:ext cx="7434263" cy="4108049"/>
          </a:xfrm>
          <a:prstGeom prst="rect">
            <a:avLst/>
          </a:prstGeom>
          <a:noFill/>
          <a:ln>
            <a:noFill/>
          </a:ln>
        </p:spPr>
        <p:txBody>
          <a:bodyPr spcFirstLastPara="1" wrap="square" lIns="0" tIns="0" rIns="0" bIns="0" anchor="t" anchorCtr="0">
            <a:normAutofit/>
          </a:bodyPr>
          <a:lstStyle/>
          <a:p>
            <a:pPr marL="0" marR="0" lvl="0" indent="0" algn="l" rtl="0">
              <a:lnSpc>
                <a:spcPct val="150000"/>
              </a:lnSpc>
              <a:spcBef>
                <a:spcPts val="0"/>
              </a:spcBef>
              <a:spcAft>
                <a:spcPts val="0"/>
              </a:spcAft>
              <a:buClr>
                <a:schemeClr val="accent3"/>
              </a:buClr>
              <a:buSzPts val="2400"/>
              <a:buFont typeface="Arial"/>
              <a:buNone/>
            </a:pPr>
            <a:endParaRPr sz="2400" b="0">
              <a:solidFill>
                <a:schemeClr val="dk1"/>
              </a:solidFill>
              <a:latin typeface="Arial"/>
              <a:ea typeface="Arial"/>
              <a:cs typeface="Arial"/>
              <a:sym typeface="Arial"/>
            </a:endParaRPr>
          </a:p>
        </p:txBody>
      </p:sp>
      <p:sp>
        <p:nvSpPr>
          <p:cNvPr id="326" name="Google Shape;326;p3"/>
          <p:cNvSpPr txBox="1"/>
          <p:nvPr/>
        </p:nvSpPr>
        <p:spPr>
          <a:xfrm>
            <a:off x="560114" y="2614587"/>
            <a:ext cx="5198116" cy="3504051"/>
          </a:xfrm>
          <a:prstGeom prst="rect">
            <a:avLst/>
          </a:prstGeom>
          <a:noFill/>
          <a:ln>
            <a:noFill/>
          </a:ln>
        </p:spPr>
        <p:txBody>
          <a:bodyPr spcFirstLastPara="1" wrap="square" lIns="0" tIns="0" rIns="0" bIns="0" anchor="t" anchorCtr="0">
            <a:normAutofit/>
          </a:bodyPr>
          <a:lstStyle/>
          <a:p>
            <a:pPr marL="342900" marR="0" lvl="0" indent="-342900" algn="l" rtl="0">
              <a:lnSpc>
                <a:spcPct val="150000"/>
              </a:lnSpc>
              <a:spcBef>
                <a:spcPts val="0"/>
              </a:spcBef>
              <a:spcAft>
                <a:spcPts val="0"/>
              </a:spcAft>
              <a:buClr>
                <a:schemeClr val="accent3"/>
              </a:buClr>
              <a:buSzPts val="2000"/>
              <a:buFont typeface="Noto Sans Symbols"/>
              <a:buChar char="▪"/>
            </a:pPr>
            <a:r>
              <a:rPr lang="sv-SE" sz="2000" b="0">
                <a:solidFill>
                  <a:schemeClr val="dk1"/>
                </a:solidFill>
                <a:latin typeface="Arial"/>
                <a:ea typeface="Arial"/>
                <a:cs typeface="Arial"/>
                <a:sym typeface="Arial"/>
              </a:rPr>
              <a:t>Qualitative research approach</a:t>
            </a:r>
            <a:endParaRPr sz="2000" b="0">
              <a:solidFill>
                <a:schemeClr val="dk1"/>
              </a:solidFill>
              <a:latin typeface="Arial"/>
              <a:ea typeface="Arial"/>
              <a:cs typeface="Arial"/>
              <a:sym typeface="Arial"/>
            </a:endParaRPr>
          </a:p>
          <a:p>
            <a:pPr marL="342900" marR="0" lvl="0" indent="-342900" algn="l" rtl="0">
              <a:lnSpc>
                <a:spcPct val="150000"/>
              </a:lnSpc>
              <a:spcBef>
                <a:spcPts val="600"/>
              </a:spcBef>
              <a:spcAft>
                <a:spcPts val="0"/>
              </a:spcAft>
              <a:buClr>
                <a:schemeClr val="accent3"/>
              </a:buClr>
              <a:buSzPts val="2000"/>
              <a:buFont typeface="Noto Sans Symbols"/>
              <a:buChar char="▪"/>
            </a:pPr>
            <a:r>
              <a:rPr lang="sv-SE" sz="2000" b="0">
                <a:solidFill>
                  <a:schemeClr val="dk1"/>
                </a:solidFill>
                <a:latin typeface="Arial"/>
                <a:ea typeface="Arial"/>
                <a:cs typeface="Arial"/>
                <a:sym typeface="Arial"/>
              </a:rPr>
              <a:t>Target group: teachers teaching anatomy courses in Pecs, Zagreb and Masaryk universities.</a:t>
            </a:r>
            <a:endParaRPr sz="2000" b="0">
              <a:solidFill>
                <a:schemeClr val="dk1"/>
              </a:solidFill>
              <a:latin typeface="Arial"/>
              <a:ea typeface="Arial"/>
              <a:cs typeface="Arial"/>
              <a:sym typeface="Arial"/>
            </a:endParaRPr>
          </a:p>
          <a:p>
            <a:pPr marL="342900" marR="0" lvl="0" indent="-342900" algn="l" rtl="0">
              <a:lnSpc>
                <a:spcPct val="150000"/>
              </a:lnSpc>
              <a:spcBef>
                <a:spcPts val="600"/>
              </a:spcBef>
              <a:spcAft>
                <a:spcPts val="0"/>
              </a:spcAft>
              <a:buClr>
                <a:srgbClr val="D40963"/>
              </a:buClr>
              <a:buSzPts val="2000"/>
              <a:buFont typeface="Noto Sans Symbols"/>
              <a:buChar char="▪"/>
            </a:pPr>
            <a:r>
              <a:rPr lang="sv-SE" sz="2000" b="0">
                <a:solidFill>
                  <a:schemeClr val="dk1"/>
                </a:solidFill>
                <a:latin typeface="Arial"/>
                <a:ea typeface="Arial"/>
                <a:cs typeface="Arial"/>
                <a:sym typeface="Arial"/>
              </a:rPr>
              <a:t>Explore pedagogical knowledge and teaching practices</a:t>
            </a:r>
            <a:endParaRPr sz="2400" b="0">
              <a:solidFill>
                <a:schemeClr val="dk1"/>
              </a:solidFill>
              <a:latin typeface="Arial"/>
              <a:ea typeface="Arial"/>
              <a:cs typeface="Arial"/>
              <a:sym typeface="Arial"/>
            </a:endParaRPr>
          </a:p>
          <a:p>
            <a:pPr marL="0" marR="0" lvl="0" indent="0" algn="l" rtl="0">
              <a:lnSpc>
                <a:spcPct val="150000"/>
              </a:lnSpc>
              <a:spcBef>
                <a:spcPts val="600"/>
              </a:spcBef>
              <a:spcAft>
                <a:spcPts val="0"/>
              </a:spcAft>
              <a:buClr>
                <a:srgbClr val="D40963"/>
              </a:buClr>
              <a:buSzPts val="2400"/>
              <a:buFont typeface="Arial"/>
              <a:buNone/>
            </a:pPr>
            <a:endParaRPr sz="2400" b="0">
              <a:solidFill>
                <a:schemeClr val="dk1"/>
              </a:solidFill>
              <a:latin typeface="Arial"/>
              <a:ea typeface="Arial"/>
              <a:cs typeface="Arial"/>
              <a:sym typeface="Arial"/>
            </a:endParaRPr>
          </a:p>
          <a:p>
            <a:pPr marL="342900" marR="0" lvl="0" indent="-190500" algn="l" rtl="0">
              <a:lnSpc>
                <a:spcPct val="150000"/>
              </a:lnSpc>
              <a:spcBef>
                <a:spcPts val="600"/>
              </a:spcBef>
              <a:spcAft>
                <a:spcPts val="0"/>
              </a:spcAft>
              <a:buClr>
                <a:srgbClr val="D40963"/>
              </a:buClr>
              <a:buSzPts val="2400"/>
              <a:buFont typeface="Arial"/>
              <a:buNone/>
            </a:pPr>
            <a:endParaRPr sz="2400" b="0">
              <a:solidFill>
                <a:schemeClr val="dk1"/>
              </a:solidFill>
              <a:latin typeface="Arial"/>
              <a:ea typeface="Arial"/>
              <a:cs typeface="Arial"/>
              <a:sym typeface="Arial"/>
            </a:endParaRPr>
          </a:p>
          <a:p>
            <a:pPr marL="342900" marR="0" lvl="0" indent="-190500" algn="l" rtl="0">
              <a:lnSpc>
                <a:spcPct val="150000"/>
              </a:lnSpc>
              <a:spcBef>
                <a:spcPts val="600"/>
              </a:spcBef>
              <a:spcAft>
                <a:spcPts val="0"/>
              </a:spcAft>
              <a:buClr>
                <a:srgbClr val="D40963"/>
              </a:buClr>
              <a:buSzPts val="2400"/>
              <a:buFont typeface="Arial"/>
              <a:buNone/>
            </a:pPr>
            <a:endParaRPr sz="2400" b="0">
              <a:solidFill>
                <a:schemeClr val="dk1"/>
              </a:solidFill>
              <a:latin typeface="Arial"/>
              <a:ea typeface="Arial"/>
              <a:cs typeface="Arial"/>
              <a:sym typeface="Arial"/>
            </a:endParaRPr>
          </a:p>
          <a:p>
            <a:pPr marL="342900" marR="0" lvl="0" indent="-190500" algn="l" rtl="0">
              <a:lnSpc>
                <a:spcPct val="150000"/>
              </a:lnSpc>
              <a:spcBef>
                <a:spcPts val="600"/>
              </a:spcBef>
              <a:spcAft>
                <a:spcPts val="0"/>
              </a:spcAft>
              <a:buClr>
                <a:srgbClr val="D40963"/>
              </a:buClr>
              <a:buSzPts val="2400"/>
              <a:buFont typeface="Arial"/>
              <a:buNone/>
            </a:pPr>
            <a:endParaRPr sz="2400" b="0">
              <a:solidFill>
                <a:schemeClr val="dk1"/>
              </a:solidFill>
              <a:latin typeface="Arial"/>
              <a:ea typeface="Arial"/>
              <a:cs typeface="Arial"/>
              <a:sym typeface="Arial"/>
            </a:endParaRPr>
          </a:p>
          <a:p>
            <a:pPr marL="0" marR="0" lvl="0" indent="0" algn="l" rtl="0">
              <a:lnSpc>
                <a:spcPct val="150000"/>
              </a:lnSpc>
              <a:spcBef>
                <a:spcPts val="600"/>
              </a:spcBef>
              <a:spcAft>
                <a:spcPts val="0"/>
              </a:spcAft>
              <a:buClr>
                <a:schemeClr val="dk1"/>
              </a:buClr>
              <a:buSzPts val="2400"/>
              <a:buFont typeface="Arial"/>
              <a:buNone/>
            </a:pPr>
            <a:endParaRPr sz="2400" b="0">
              <a:solidFill>
                <a:schemeClr val="dk1"/>
              </a:solidFill>
              <a:latin typeface="Arial"/>
              <a:ea typeface="Arial"/>
              <a:cs typeface="Arial"/>
              <a:sym typeface="Arial"/>
            </a:endParaRPr>
          </a:p>
        </p:txBody>
      </p:sp>
      <p:sp>
        <p:nvSpPr>
          <p:cNvPr id="327" name="Google Shape;327;p3"/>
          <p:cNvSpPr txBox="1"/>
          <p:nvPr/>
        </p:nvSpPr>
        <p:spPr>
          <a:xfrm>
            <a:off x="745787" y="6303517"/>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pic>
        <p:nvPicPr>
          <p:cNvPr id="328" name="Google Shape;328;p3" descr="Leende sjukhuspersonal"/>
          <p:cNvPicPr preferRelativeResize="0">
            <a:picLocks noGrp="1"/>
          </p:cNvPicPr>
          <p:nvPr>
            <p:ph type="pic" idx="2"/>
          </p:nvPr>
        </p:nvPicPr>
        <p:blipFill rotWithShape="1">
          <a:blip r:embed="rId3">
            <a:alphaModFix/>
          </a:blip>
          <a:srcRect l="24472" r="24471"/>
          <a:stretch/>
        </p:blipFill>
        <p:spPr>
          <a:xfrm>
            <a:off x="5901448" y="2678348"/>
            <a:ext cx="2989263" cy="367057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2"/>
          <p:cNvSpPr txBox="1">
            <a:spLocks noGrp="1"/>
          </p:cNvSpPr>
          <p:nvPr>
            <p:ph type="body" idx="1"/>
          </p:nvPr>
        </p:nvSpPr>
        <p:spPr>
          <a:xfrm>
            <a:off x="395287" y="2613024"/>
            <a:ext cx="8353426" cy="4109875"/>
          </a:xfrm>
          <a:prstGeom prst="rect">
            <a:avLst/>
          </a:prstGeom>
          <a:noFill/>
          <a:ln>
            <a:noFill/>
          </a:ln>
        </p:spPr>
        <p:txBody>
          <a:bodyPr spcFirstLastPara="1" wrap="square" lIns="0" tIns="0" rIns="0" bIns="0" anchor="t" anchorCtr="0">
            <a:normAutofit/>
          </a:bodyPr>
          <a:lstStyle/>
          <a:p>
            <a:pPr marL="342900" lvl="0" indent="-228600" algn="l" rtl="0">
              <a:lnSpc>
                <a:spcPct val="110000"/>
              </a:lnSpc>
              <a:spcBef>
                <a:spcPts val="0"/>
              </a:spcBef>
              <a:spcAft>
                <a:spcPts val="0"/>
              </a:spcAft>
              <a:buSzPts val="1800"/>
              <a:buFont typeface="Arial"/>
              <a:buNone/>
            </a:pPr>
            <a:endParaRPr/>
          </a:p>
          <a:p>
            <a:pPr marL="359410" lvl="1" indent="-94614" algn="l" rtl="0">
              <a:lnSpc>
                <a:spcPct val="110000"/>
              </a:lnSpc>
              <a:spcBef>
                <a:spcPts val="600"/>
              </a:spcBef>
              <a:spcAft>
                <a:spcPts val="0"/>
              </a:spcAft>
              <a:buSzPts val="1360"/>
              <a:buNone/>
            </a:pPr>
            <a:endParaRPr/>
          </a:p>
          <a:p>
            <a:pPr marL="359410" lvl="1" indent="-94614" algn="l" rtl="0">
              <a:lnSpc>
                <a:spcPct val="110000"/>
              </a:lnSpc>
              <a:spcBef>
                <a:spcPts val="900"/>
              </a:spcBef>
              <a:spcAft>
                <a:spcPts val="0"/>
              </a:spcAft>
              <a:buSzPts val="1360"/>
              <a:buNone/>
            </a:pPr>
            <a:endParaRPr/>
          </a:p>
        </p:txBody>
      </p:sp>
      <p:sp>
        <p:nvSpPr>
          <p:cNvPr id="516" name="Google Shape;516;p32"/>
          <p:cNvSpPr txBox="1"/>
          <p:nvPr/>
        </p:nvSpPr>
        <p:spPr>
          <a:xfrm>
            <a:off x="265317" y="836176"/>
            <a:ext cx="8543049" cy="732200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400"/>
              <a:buFont typeface="Arial"/>
              <a:buAutoNum type="arabicPeriod"/>
            </a:pPr>
            <a:r>
              <a:rPr lang="sv-SE" sz="14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Colonization, cadavers, and color: Considering </a:t>
            </a:r>
            <a:r>
              <a:rPr lang="sv-SE" sz="1400" b="1"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decolonization</a:t>
            </a:r>
            <a:r>
              <a:rPr lang="sv-SE" sz="14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 of </a:t>
            </a:r>
            <a:r>
              <a:rPr lang="sv-SE" sz="1400" b="1"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anatomy</a:t>
            </a:r>
            <a:r>
              <a:rPr lang="sv-SE" sz="14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 curricula.</a:t>
            </a:r>
            <a:r>
              <a:rPr lang="sv-SE" sz="1400">
                <a:solidFill>
                  <a:schemeClr val="dk1"/>
                </a:solidFill>
                <a:latin typeface="Arial"/>
                <a:ea typeface="Arial"/>
                <a:cs typeface="Arial"/>
                <a:sym typeface="Arial"/>
              </a:rPr>
              <a:t> Finn GM, Danquah A, Matthan J. Anat Rec (Hoboken). 2022 Apr;305(4):938-951. doi: 10.1002/ar.24855. Epub 2022 Jan 5.</a:t>
            </a:r>
            <a:endParaRPr sz="1800">
              <a:solidFill>
                <a:schemeClr val="dk1"/>
              </a:solidFill>
              <a:latin typeface="Arial"/>
              <a:ea typeface="Arial"/>
              <a:cs typeface="Arial"/>
              <a:sym typeface="Arial"/>
            </a:endParaRPr>
          </a:p>
          <a:p>
            <a:pPr marL="342900" marR="0" lvl="0" indent="-342900" algn="l" rtl="0">
              <a:lnSpc>
                <a:spcPct val="110000"/>
              </a:lnSpc>
              <a:spcBef>
                <a:spcPts val="900"/>
              </a:spcBef>
              <a:spcAft>
                <a:spcPts val="0"/>
              </a:spcAft>
              <a:buClr>
                <a:schemeClr val="dk1"/>
              </a:buClr>
              <a:buSzPts val="1400"/>
              <a:buFont typeface="Arial"/>
              <a:buAutoNum type="arabicPeriod"/>
            </a:pPr>
            <a:r>
              <a:rPr lang="sv-SE" sz="1400">
                <a:solidFill>
                  <a:schemeClr val="dk1"/>
                </a:solidFill>
                <a:latin typeface="Arial"/>
                <a:ea typeface="Arial"/>
                <a:cs typeface="Arial"/>
                <a:sym typeface="Arial"/>
              </a:rPr>
              <a:t>Biggs J., (2003). Teaching for Quality Learning at University: what the student does. Society for Research in to Higher Education. 2 ed, Open University Press, Philadelphia.</a:t>
            </a:r>
            <a:endParaRPr/>
          </a:p>
          <a:p>
            <a:pPr marL="342900" marR="0" lvl="0" indent="-342900" algn="l" rtl="0">
              <a:lnSpc>
                <a:spcPct val="110000"/>
              </a:lnSpc>
              <a:spcBef>
                <a:spcPts val="900"/>
              </a:spcBef>
              <a:spcAft>
                <a:spcPts val="0"/>
              </a:spcAft>
              <a:buClr>
                <a:schemeClr val="dk1"/>
              </a:buClr>
              <a:buSzPts val="1400"/>
              <a:buFont typeface="Arial"/>
              <a:buAutoNum type="arabicPeriod"/>
            </a:pPr>
            <a:r>
              <a:rPr lang="sv-SE" sz="1400">
                <a:solidFill>
                  <a:schemeClr val="dk1"/>
                </a:solidFill>
                <a:latin typeface="Arial"/>
                <a:ea typeface="Arial"/>
                <a:cs typeface="Arial"/>
                <a:sym typeface="Arial"/>
              </a:rPr>
              <a:t>Ekecrantz S., Adamson L., Duhs R., (2005) Bolognaprocessen vid SU. Att arbeta med betygskriterier - alternativ och exempel. Universitetspedagogiskt centrum, Stockholms universitet.</a:t>
            </a:r>
            <a:endParaRPr/>
          </a:p>
          <a:p>
            <a:pPr marL="342900" marR="0" lvl="0" indent="-342900" algn="l" rtl="0">
              <a:lnSpc>
                <a:spcPct val="110000"/>
              </a:lnSpc>
              <a:spcBef>
                <a:spcPts val="900"/>
              </a:spcBef>
              <a:spcAft>
                <a:spcPts val="0"/>
              </a:spcAft>
              <a:buClr>
                <a:schemeClr val="dk1"/>
              </a:buClr>
              <a:buSzPts val="1400"/>
              <a:buFont typeface="Arial"/>
              <a:buAutoNum type="arabicPeriod"/>
            </a:pPr>
            <a:r>
              <a:rPr lang="sv-SE" sz="1400">
                <a:solidFill>
                  <a:schemeClr val="dk1"/>
                </a:solidFill>
                <a:latin typeface="Arial"/>
                <a:ea typeface="Arial"/>
                <a:cs typeface="Arial"/>
                <a:sym typeface="Arial"/>
              </a:rPr>
              <a:t>Psacharopoulos, G., &amp; Patrinos, H. (2018). Returns to investment in education: A decennial review of the global literature. Education Economics, 26(5), 445–458.</a:t>
            </a:r>
            <a:endParaRPr sz="1400">
              <a:solidFill>
                <a:schemeClr val="dk1"/>
              </a:solidFill>
              <a:latin typeface="Arial"/>
              <a:ea typeface="Arial"/>
              <a:cs typeface="Arial"/>
              <a:sym typeface="Arial"/>
            </a:endParaRPr>
          </a:p>
          <a:p>
            <a:pPr marL="342900" marR="0" lvl="0" indent="-342900" algn="l" rtl="0">
              <a:lnSpc>
                <a:spcPct val="110000"/>
              </a:lnSpc>
              <a:spcBef>
                <a:spcPts val="900"/>
              </a:spcBef>
              <a:spcAft>
                <a:spcPts val="0"/>
              </a:spcAft>
              <a:buClr>
                <a:schemeClr val="dk1"/>
              </a:buClr>
              <a:buSzPts val="1400"/>
              <a:buFont typeface="Arial"/>
              <a:buAutoNum type="arabicPeriod"/>
            </a:pPr>
            <a:r>
              <a:rPr lang="sv-SE" sz="1400">
                <a:solidFill>
                  <a:schemeClr val="dk1"/>
                </a:solidFill>
                <a:latin typeface="Arial"/>
                <a:ea typeface="Arial"/>
                <a:cs typeface="Arial"/>
                <a:sym typeface="Arial"/>
              </a:rPr>
              <a:t>McMahon, W. W. (2010). The external benefts of education. In P. Peterson, E. Baker, &amp; B. McGaw (Eds.), International encyclopedia of education (3rd ed., pp. 260–271). Amsterdam: Elsevier</a:t>
            </a:r>
            <a:endParaRPr sz="1400">
              <a:solidFill>
                <a:schemeClr val="dk1"/>
              </a:solidFill>
              <a:latin typeface="Arial"/>
              <a:ea typeface="Arial"/>
              <a:cs typeface="Arial"/>
              <a:sym typeface="Arial"/>
            </a:endParaRPr>
          </a:p>
          <a:p>
            <a:pPr marL="342900" marR="0" lvl="0" indent="-342900" algn="l" rtl="0">
              <a:lnSpc>
                <a:spcPct val="110000"/>
              </a:lnSpc>
              <a:spcBef>
                <a:spcPts val="900"/>
              </a:spcBef>
              <a:spcAft>
                <a:spcPts val="0"/>
              </a:spcAft>
              <a:buClr>
                <a:schemeClr val="dk1"/>
              </a:buClr>
              <a:buSzPts val="1400"/>
              <a:buFont typeface="Arial"/>
              <a:buAutoNum type="arabicPeriod"/>
            </a:pPr>
            <a:r>
              <a:rPr lang="sv-SE" sz="1400">
                <a:solidFill>
                  <a:schemeClr val="dk1"/>
                </a:solidFill>
                <a:latin typeface="Arial"/>
                <a:ea typeface="Arial"/>
                <a:cs typeface="Arial"/>
                <a:sym typeface="Arial"/>
              </a:rPr>
              <a:t>Groenez, S., Desmedt, E., &amp; Nicaise, I. (2007). Participation in lifelong learning in the EU-15: The role of macro-level determinants. Paper presented at the European Conference for Education Research (ECER), held 19–21 September 2007 in Ghent, Belgium</a:t>
            </a:r>
            <a:endParaRPr sz="1400">
              <a:solidFill>
                <a:schemeClr val="dk1"/>
              </a:solidFill>
              <a:latin typeface="Arial"/>
              <a:ea typeface="Arial"/>
              <a:cs typeface="Arial"/>
              <a:sym typeface="Arial"/>
            </a:endParaRPr>
          </a:p>
          <a:p>
            <a:pPr marL="342900" marR="0" lvl="0" indent="-342900" algn="l" rtl="0">
              <a:lnSpc>
                <a:spcPct val="110000"/>
              </a:lnSpc>
              <a:spcBef>
                <a:spcPts val="900"/>
              </a:spcBef>
              <a:spcAft>
                <a:spcPts val="0"/>
              </a:spcAft>
              <a:buClr>
                <a:schemeClr val="dk1"/>
              </a:buClr>
              <a:buSzPts val="1400"/>
              <a:buFont typeface="Arial"/>
              <a:buAutoNum type="arabicPeriod"/>
            </a:pPr>
            <a:r>
              <a:rPr lang="sv-SE" sz="1400">
                <a:solidFill>
                  <a:schemeClr val="dk1"/>
                </a:solidFill>
                <a:latin typeface="Arial"/>
                <a:ea typeface="Arial"/>
                <a:cs typeface="Arial"/>
                <a:sym typeface="Arial"/>
              </a:rPr>
              <a:t>Keele University. (2021). Decolonising the curriculum. https://www. keele.ac.uk/equalitydiversity/equalityframeworksandactivities/ decolonisingthecurriculum/Keele%20University%20DTC% 20Staff%20Guide%20.pdf</a:t>
            </a:r>
            <a:endParaRPr sz="1400">
              <a:solidFill>
                <a:schemeClr val="dk1"/>
              </a:solidFill>
              <a:latin typeface="Arial"/>
              <a:ea typeface="Arial"/>
              <a:cs typeface="Arial"/>
              <a:sym typeface="Arial"/>
            </a:endParaRPr>
          </a:p>
          <a:p>
            <a:pPr marL="342900" marR="0" lvl="0" indent="-342900" algn="l" rtl="0">
              <a:lnSpc>
                <a:spcPct val="110000"/>
              </a:lnSpc>
              <a:spcBef>
                <a:spcPts val="900"/>
              </a:spcBef>
              <a:spcAft>
                <a:spcPts val="0"/>
              </a:spcAft>
              <a:buClr>
                <a:schemeClr val="dk1"/>
              </a:buClr>
              <a:buSzPts val="1400"/>
              <a:buFont typeface="Arial"/>
              <a:buAutoNum type="arabicPeriod"/>
            </a:pPr>
            <a:r>
              <a:rPr lang="sv-SE" sz="1400">
                <a:solidFill>
                  <a:schemeClr val="dk1"/>
                </a:solidFill>
                <a:latin typeface="Arial"/>
                <a:ea typeface="Arial"/>
                <a:cs typeface="Arial"/>
                <a:sym typeface="Arial"/>
              </a:rPr>
              <a:t>Psacharopoulos, G., &amp; Patrinos, H. (2018). Returns to investment in education: A decennial review of the global literature. Education Economics, 26(5), 445–458.</a:t>
            </a:r>
            <a:endParaRPr sz="1400">
              <a:solidFill>
                <a:schemeClr val="dk1"/>
              </a:solidFill>
              <a:latin typeface="Arial"/>
              <a:ea typeface="Arial"/>
              <a:cs typeface="Arial"/>
              <a:sym typeface="Arial"/>
            </a:endParaRPr>
          </a:p>
          <a:p>
            <a:pPr marL="342900" marR="0" lvl="0" indent="-342900" algn="l" rtl="0">
              <a:lnSpc>
                <a:spcPct val="110000"/>
              </a:lnSpc>
              <a:spcBef>
                <a:spcPts val="900"/>
              </a:spcBef>
              <a:spcAft>
                <a:spcPts val="0"/>
              </a:spcAft>
              <a:buClr>
                <a:schemeClr val="dk1"/>
              </a:buClr>
              <a:buSzPts val="1400"/>
              <a:buFont typeface="Arial"/>
              <a:buAutoNum type="arabicPeriod"/>
            </a:pPr>
            <a:r>
              <a:rPr lang="sv-SE" sz="1400">
                <a:solidFill>
                  <a:schemeClr val="dk1"/>
                </a:solidFill>
                <a:latin typeface="Arial"/>
                <a:ea typeface="Arial"/>
                <a:cs typeface="Arial"/>
                <a:sym typeface="Arial"/>
              </a:rPr>
              <a:t>McMahon, W. W. (2010). The external benefts of education. In P. Peterson, E. Baker, &amp; B. McGaw (Eds.), International encyclopedia of education (3rd ed., pp. 260–271). Amsterdam: Elsevier</a:t>
            </a:r>
            <a:endParaRPr sz="1400">
              <a:solidFill>
                <a:schemeClr val="dk1"/>
              </a:solidFill>
              <a:latin typeface="Arial"/>
              <a:ea typeface="Arial"/>
              <a:cs typeface="Arial"/>
              <a:sym typeface="Arial"/>
            </a:endParaRPr>
          </a:p>
          <a:p>
            <a:pPr marL="342900" marR="0" lvl="0" indent="-342900" algn="l" rtl="0">
              <a:lnSpc>
                <a:spcPct val="110000"/>
              </a:lnSpc>
              <a:spcBef>
                <a:spcPts val="900"/>
              </a:spcBef>
              <a:spcAft>
                <a:spcPts val="0"/>
              </a:spcAft>
              <a:buClr>
                <a:schemeClr val="dk1"/>
              </a:buClr>
              <a:buSzPts val="1400"/>
              <a:buFont typeface="Arial"/>
              <a:buAutoNum type="arabicPeriod"/>
            </a:pPr>
            <a:r>
              <a:rPr lang="sv-SE" sz="1400">
                <a:solidFill>
                  <a:schemeClr val="dk1"/>
                </a:solidFill>
                <a:latin typeface="Arial"/>
                <a:ea typeface="Arial"/>
                <a:cs typeface="Arial"/>
                <a:sym typeface="Arial"/>
              </a:rPr>
              <a:t>Groenez, S., Desmedt, E., &amp; Nicaise, I. (2007). Participation in lifelong learning in the EU-15: The role of macro-level determinants. Paper presented at the European Conference for Education Research (ECER), held 19–21 September 2007 in Ghent, Belgium</a:t>
            </a:r>
            <a:endParaRPr sz="1400">
              <a:solidFill>
                <a:schemeClr val="dk1"/>
              </a:solidFill>
              <a:latin typeface="Arial"/>
              <a:ea typeface="Arial"/>
              <a:cs typeface="Arial"/>
              <a:sym typeface="Arial"/>
            </a:endParaRPr>
          </a:p>
          <a:p>
            <a:pPr marL="342900" marR="0" lvl="0" indent="-254000" algn="l" rtl="0">
              <a:lnSpc>
                <a:spcPct val="110000"/>
              </a:lnSpc>
              <a:spcBef>
                <a:spcPts val="900"/>
              </a:spcBef>
              <a:spcAft>
                <a:spcPts val="0"/>
              </a:spcAft>
              <a:buClr>
                <a:schemeClr val="dk1"/>
              </a:buClr>
              <a:buSzPts val="1400"/>
              <a:buFont typeface="Arial"/>
              <a:buNone/>
            </a:pPr>
            <a:endParaRPr sz="1400">
              <a:solidFill>
                <a:schemeClr val="dk1"/>
              </a:solidFill>
              <a:latin typeface="Arial"/>
              <a:ea typeface="Arial"/>
              <a:cs typeface="Arial"/>
              <a:sym typeface="Arial"/>
            </a:endParaRPr>
          </a:p>
          <a:p>
            <a:pPr marL="342900" marR="0" lvl="0" indent="-254000" algn="l"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
        <p:nvSpPr>
          <p:cNvPr id="517" name="Google Shape;517;p32"/>
          <p:cNvSpPr/>
          <p:nvPr/>
        </p:nvSpPr>
        <p:spPr>
          <a:xfrm>
            <a:off x="2196672" y="-363571"/>
            <a:ext cx="3331722" cy="1073773"/>
          </a:xfrm>
          <a:prstGeom prst="rect">
            <a:avLst/>
          </a:prstGeom>
          <a:noFill/>
          <a:ln>
            <a:noFill/>
          </a:ln>
        </p:spPr>
        <p:txBody>
          <a:bodyPr spcFirstLastPara="1" wrap="square" lIns="0" tIns="144000" rIns="0" bIns="115200" anchor="b" anchorCtr="0">
            <a:noAutofit/>
          </a:bodyPr>
          <a:lstStyle/>
          <a:p>
            <a:pPr marL="0" marR="0" lvl="0" indent="0" algn="l" rtl="0">
              <a:spcBef>
                <a:spcPts val="0"/>
              </a:spcBef>
              <a:spcAft>
                <a:spcPts val="0"/>
              </a:spcAft>
              <a:buClr>
                <a:srgbClr val="FFFFFF"/>
              </a:buClr>
              <a:buSzPts val="2600"/>
              <a:buFont typeface="Arial"/>
              <a:buNone/>
            </a:pPr>
            <a:r>
              <a:rPr lang="sv-SE" sz="2600" b="0">
                <a:solidFill>
                  <a:srgbClr val="FFFFFF"/>
                </a:solidFill>
                <a:latin typeface="Arial"/>
                <a:ea typeface="Arial"/>
                <a:cs typeface="Arial"/>
                <a:sym typeface="Arial"/>
              </a:rPr>
              <a:t>References</a:t>
            </a:r>
            <a:endParaRPr/>
          </a:p>
        </p:txBody>
      </p:sp>
      <p:sp>
        <p:nvSpPr>
          <p:cNvPr id="518" name="Google Shape;518;p32"/>
          <p:cNvSpPr txBox="1"/>
          <p:nvPr/>
        </p:nvSpPr>
        <p:spPr>
          <a:xfrm>
            <a:off x="745787" y="6582383"/>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
          <p:cNvSpPr txBox="1"/>
          <p:nvPr/>
        </p:nvSpPr>
        <p:spPr>
          <a:xfrm>
            <a:off x="395287" y="2168523"/>
            <a:ext cx="5148263" cy="4108049"/>
          </a:xfrm>
          <a:prstGeom prst="rect">
            <a:avLst/>
          </a:prstGeom>
          <a:noFill/>
          <a:ln>
            <a:noFill/>
          </a:ln>
        </p:spPr>
        <p:txBody>
          <a:bodyPr spcFirstLastPara="1" wrap="square" lIns="0" tIns="0" rIns="0" bIns="0" anchor="t" anchorCtr="0">
            <a:normAutofit/>
          </a:bodyPr>
          <a:lstStyle/>
          <a:p>
            <a:pPr marL="0" marR="0" lvl="0" indent="0" algn="l" rtl="0">
              <a:lnSpc>
                <a:spcPct val="150000"/>
              </a:lnSpc>
              <a:spcBef>
                <a:spcPts val="0"/>
              </a:spcBef>
              <a:spcAft>
                <a:spcPts val="0"/>
              </a:spcAft>
              <a:buClr>
                <a:schemeClr val="accent3"/>
              </a:buClr>
              <a:buSzPts val="2400"/>
              <a:buFont typeface="Arial"/>
              <a:buNone/>
            </a:pPr>
            <a:endParaRPr sz="2400" b="0">
              <a:solidFill>
                <a:schemeClr val="dk1"/>
              </a:solidFill>
              <a:latin typeface="Arial"/>
              <a:ea typeface="Arial"/>
              <a:cs typeface="Arial"/>
              <a:sym typeface="Arial"/>
            </a:endParaRPr>
          </a:p>
        </p:txBody>
      </p:sp>
      <p:sp>
        <p:nvSpPr>
          <p:cNvPr id="335" name="Google Shape;335;p4"/>
          <p:cNvSpPr txBox="1">
            <a:spLocks noGrp="1"/>
          </p:cNvSpPr>
          <p:nvPr>
            <p:ph type="title"/>
          </p:nvPr>
        </p:nvSpPr>
        <p:spPr>
          <a:xfrm>
            <a:off x="395287" y="1231680"/>
            <a:ext cx="8353426" cy="815246"/>
          </a:xfrm>
          <a:prstGeom prst="rect">
            <a:avLst/>
          </a:prstGeom>
          <a:noFill/>
          <a:ln>
            <a:noFill/>
          </a:ln>
        </p:spPr>
        <p:txBody>
          <a:bodyPr spcFirstLastPara="1" wrap="square" lIns="0" tIns="144000" rIns="0" bIns="115200" anchor="b" anchorCtr="0">
            <a:normAutofit/>
          </a:bodyPr>
          <a:lstStyle/>
          <a:p>
            <a:pPr marL="0" lvl="0" indent="0" algn="ctr" rtl="0">
              <a:spcBef>
                <a:spcPts val="0"/>
              </a:spcBef>
              <a:spcAft>
                <a:spcPts val="0"/>
              </a:spcAft>
              <a:buClr>
                <a:schemeClr val="accent1"/>
              </a:buClr>
              <a:buSzPts val="2800"/>
              <a:buFont typeface="Arial"/>
              <a:buNone/>
            </a:pPr>
            <a:r>
              <a:rPr lang="sv-SE" sz="2800" b="1">
                <a:solidFill>
                  <a:schemeClr val="accent1"/>
                </a:solidFill>
              </a:rPr>
              <a:t>Preliminary Results</a:t>
            </a:r>
            <a:endParaRPr sz="2800" b="1">
              <a:solidFill>
                <a:schemeClr val="accent1"/>
              </a:solidFill>
            </a:endParaRPr>
          </a:p>
        </p:txBody>
      </p:sp>
      <p:sp>
        <p:nvSpPr>
          <p:cNvPr id="336" name="Google Shape;336;p4"/>
          <p:cNvSpPr txBox="1"/>
          <p:nvPr/>
        </p:nvSpPr>
        <p:spPr>
          <a:xfrm>
            <a:off x="3159172" y="3620776"/>
            <a:ext cx="3104622"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600">
              <a:solidFill>
                <a:schemeClr val="dk1"/>
              </a:solidFill>
              <a:latin typeface="Arial"/>
              <a:ea typeface="Arial"/>
              <a:cs typeface="Arial"/>
              <a:sym typeface="Arial"/>
            </a:endParaRPr>
          </a:p>
        </p:txBody>
      </p:sp>
      <p:sp>
        <p:nvSpPr>
          <p:cNvPr id="337" name="Google Shape;337;p4"/>
          <p:cNvSpPr txBox="1"/>
          <p:nvPr/>
        </p:nvSpPr>
        <p:spPr>
          <a:xfrm>
            <a:off x="884966" y="1983644"/>
            <a:ext cx="7434263" cy="4108049"/>
          </a:xfrm>
          <a:prstGeom prst="rect">
            <a:avLst/>
          </a:prstGeom>
          <a:noFill/>
          <a:ln>
            <a:noFill/>
          </a:ln>
        </p:spPr>
        <p:txBody>
          <a:bodyPr spcFirstLastPara="1" wrap="square" lIns="0" tIns="0" rIns="0" bIns="0" anchor="t" anchorCtr="0">
            <a:normAutofit/>
          </a:bodyPr>
          <a:lstStyle/>
          <a:p>
            <a:pPr marL="0" marR="0" lvl="0" indent="0" algn="l" rtl="0">
              <a:lnSpc>
                <a:spcPct val="150000"/>
              </a:lnSpc>
              <a:spcBef>
                <a:spcPts val="0"/>
              </a:spcBef>
              <a:spcAft>
                <a:spcPts val="0"/>
              </a:spcAft>
              <a:buClr>
                <a:schemeClr val="accent3"/>
              </a:buClr>
              <a:buSzPts val="2400"/>
              <a:buFont typeface="Arial"/>
              <a:buNone/>
            </a:pPr>
            <a:endParaRPr sz="2400" b="0">
              <a:solidFill>
                <a:schemeClr val="dk1"/>
              </a:solidFill>
              <a:latin typeface="Arial"/>
              <a:ea typeface="Arial"/>
              <a:cs typeface="Arial"/>
              <a:sym typeface="Arial"/>
            </a:endParaRPr>
          </a:p>
        </p:txBody>
      </p:sp>
      <p:sp>
        <p:nvSpPr>
          <p:cNvPr id="338" name="Google Shape;338;p4"/>
          <p:cNvSpPr txBox="1"/>
          <p:nvPr/>
        </p:nvSpPr>
        <p:spPr>
          <a:xfrm>
            <a:off x="572717" y="2211688"/>
            <a:ext cx="8277531" cy="4108049"/>
          </a:xfrm>
          <a:prstGeom prst="rect">
            <a:avLst/>
          </a:prstGeom>
          <a:noFill/>
          <a:ln>
            <a:noFill/>
          </a:ln>
        </p:spPr>
        <p:txBody>
          <a:bodyPr spcFirstLastPara="1" wrap="square" lIns="0" tIns="0" rIns="0" bIns="0" anchor="t" anchorCtr="0">
            <a:normAutofit lnSpcReduction="10000"/>
          </a:bodyPr>
          <a:lstStyle/>
          <a:p>
            <a:pPr marL="342900" marR="0" lvl="0" indent="-342900" algn="l" rtl="0">
              <a:lnSpc>
                <a:spcPct val="150000"/>
              </a:lnSpc>
              <a:spcBef>
                <a:spcPts val="0"/>
              </a:spcBef>
              <a:spcAft>
                <a:spcPts val="0"/>
              </a:spcAft>
              <a:buClr>
                <a:srgbClr val="D40963"/>
              </a:buClr>
              <a:buSzPts val="2200"/>
              <a:buFont typeface="Noto Sans Symbols"/>
              <a:buChar char="▪"/>
            </a:pPr>
            <a:r>
              <a:rPr lang="sv-SE" sz="2200" b="0">
                <a:solidFill>
                  <a:schemeClr val="dk1"/>
                </a:solidFill>
                <a:latin typeface="Arial"/>
                <a:ea typeface="Arial"/>
                <a:cs typeface="Arial"/>
                <a:sym typeface="Arial"/>
              </a:rPr>
              <a:t>Knowledge on constructive alignment was low</a:t>
            </a:r>
            <a:endParaRPr/>
          </a:p>
          <a:p>
            <a:pPr marL="342900" marR="0" lvl="0" indent="-342900" algn="l" rtl="0">
              <a:lnSpc>
                <a:spcPct val="150000"/>
              </a:lnSpc>
              <a:spcBef>
                <a:spcPts val="600"/>
              </a:spcBef>
              <a:spcAft>
                <a:spcPts val="0"/>
              </a:spcAft>
              <a:buClr>
                <a:srgbClr val="D40963"/>
              </a:buClr>
              <a:buSzPts val="2200"/>
              <a:buFont typeface="Noto Sans Symbols"/>
              <a:buChar char="▪"/>
            </a:pPr>
            <a:r>
              <a:rPr lang="sv-SE" sz="2200" b="0">
                <a:solidFill>
                  <a:schemeClr val="dk1"/>
                </a:solidFill>
                <a:latin typeface="Arial"/>
                <a:ea typeface="Arial"/>
                <a:cs typeface="Arial"/>
                <a:sym typeface="Arial"/>
              </a:rPr>
              <a:t>Most of participants were aware of the intended learning outcomes however no formal regular revision, some universities define and present ILOs to students at the start of the courses others don’t.</a:t>
            </a:r>
            <a:endParaRPr/>
          </a:p>
          <a:p>
            <a:pPr marL="342900" marR="0" lvl="0" indent="-342900" algn="l" rtl="0">
              <a:lnSpc>
                <a:spcPct val="150000"/>
              </a:lnSpc>
              <a:spcBef>
                <a:spcPts val="600"/>
              </a:spcBef>
              <a:spcAft>
                <a:spcPts val="0"/>
              </a:spcAft>
              <a:buClr>
                <a:srgbClr val="D40963"/>
              </a:buClr>
              <a:buSzPts val="2200"/>
              <a:buFont typeface="Noto Sans Symbols"/>
              <a:buChar char="▪"/>
            </a:pPr>
            <a:r>
              <a:rPr lang="sv-SE" sz="2200" b="0">
                <a:solidFill>
                  <a:schemeClr val="dk1"/>
                </a:solidFill>
                <a:latin typeface="Arial"/>
                <a:ea typeface="Arial"/>
                <a:cs typeface="Arial"/>
                <a:sym typeface="Arial"/>
              </a:rPr>
              <a:t>Potential gaps as perceived by the teachers at the institutional, departmental and individual levels with regards to anatomy teaching </a:t>
            </a:r>
            <a:endParaRPr sz="2200" b="0">
              <a:solidFill>
                <a:schemeClr val="dk1"/>
              </a:solidFill>
              <a:latin typeface="Arial"/>
              <a:ea typeface="Arial"/>
              <a:cs typeface="Arial"/>
              <a:sym typeface="Arial"/>
            </a:endParaRPr>
          </a:p>
          <a:p>
            <a:pPr marL="342900" marR="0" lvl="0" indent="-190500" algn="l" rtl="0">
              <a:lnSpc>
                <a:spcPct val="150000"/>
              </a:lnSpc>
              <a:spcBef>
                <a:spcPts val="600"/>
              </a:spcBef>
              <a:spcAft>
                <a:spcPts val="0"/>
              </a:spcAft>
              <a:buClr>
                <a:srgbClr val="D40963"/>
              </a:buClr>
              <a:buSzPts val="2400"/>
              <a:buFont typeface="Arial"/>
              <a:buNone/>
            </a:pPr>
            <a:endParaRPr sz="2400" b="0">
              <a:solidFill>
                <a:schemeClr val="dk1"/>
              </a:solidFill>
              <a:latin typeface="Arial"/>
              <a:ea typeface="Arial"/>
              <a:cs typeface="Arial"/>
              <a:sym typeface="Arial"/>
            </a:endParaRPr>
          </a:p>
          <a:p>
            <a:pPr marL="342900" marR="0" lvl="0" indent="-190500" algn="l" rtl="0">
              <a:lnSpc>
                <a:spcPct val="150000"/>
              </a:lnSpc>
              <a:spcBef>
                <a:spcPts val="600"/>
              </a:spcBef>
              <a:spcAft>
                <a:spcPts val="0"/>
              </a:spcAft>
              <a:buClr>
                <a:srgbClr val="D40963"/>
              </a:buClr>
              <a:buSzPts val="2400"/>
              <a:buFont typeface="Arial"/>
              <a:buNone/>
            </a:pPr>
            <a:endParaRPr sz="2400" b="0">
              <a:solidFill>
                <a:schemeClr val="dk1"/>
              </a:solidFill>
              <a:latin typeface="Arial"/>
              <a:ea typeface="Arial"/>
              <a:cs typeface="Arial"/>
              <a:sym typeface="Arial"/>
            </a:endParaRPr>
          </a:p>
          <a:p>
            <a:pPr marL="0" marR="0" lvl="0" indent="0" algn="l" rtl="0">
              <a:lnSpc>
                <a:spcPct val="150000"/>
              </a:lnSpc>
              <a:spcBef>
                <a:spcPts val="600"/>
              </a:spcBef>
              <a:spcAft>
                <a:spcPts val="0"/>
              </a:spcAft>
              <a:buClr>
                <a:srgbClr val="D40963"/>
              </a:buClr>
              <a:buSzPts val="2400"/>
              <a:buFont typeface="Arial"/>
              <a:buNone/>
            </a:pPr>
            <a:endParaRPr sz="2400" b="0">
              <a:solidFill>
                <a:schemeClr val="dk1"/>
              </a:solidFill>
              <a:latin typeface="Arial"/>
              <a:ea typeface="Arial"/>
              <a:cs typeface="Arial"/>
              <a:sym typeface="Arial"/>
            </a:endParaRPr>
          </a:p>
          <a:p>
            <a:pPr marL="342900" marR="0" lvl="0" indent="-190500" algn="l" rtl="0">
              <a:lnSpc>
                <a:spcPct val="150000"/>
              </a:lnSpc>
              <a:spcBef>
                <a:spcPts val="600"/>
              </a:spcBef>
              <a:spcAft>
                <a:spcPts val="0"/>
              </a:spcAft>
              <a:buClr>
                <a:srgbClr val="D40963"/>
              </a:buClr>
              <a:buSzPts val="2400"/>
              <a:buFont typeface="Arial"/>
              <a:buNone/>
            </a:pPr>
            <a:endParaRPr sz="2400" b="0">
              <a:solidFill>
                <a:schemeClr val="dk1"/>
              </a:solidFill>
              <a:latin typeface="Arial"/>
              <a:ea typeface="Arial"/>
              <a:cs typeface="Arial"/>
              <a:sym typeface="Arial"/>
            </a:endParaRPr>
          </a:p>
          <a:p>
            <a:pPr marL="342900" marR="0" lvl="0" indent="-190500" algn="l" rtl="0">
              <a:lnSpc>
                <a:spcPct val="150000"/>
              </a:lnSpc>
              <a:spcBef>
                <a:spcPts val="600"/>
              </a:spcBef>
              <a:spcAft>
                <a:spcPts val="0"/>
              </a:spcAft>
              <a:buClr>
                <a:srgbClr val="D40963"/>
              </a:buClr>
              <a:buSzPts val="2400"/>
              <a:buFont typeface="Arial"/>
              <a:buNone/>
            </a:pPr>
            <a:endParaRPr sz="2400" b="0">
              <a:solidFill>
                <a:schemeClr val="dk1"/>
              </a:solidFill>
              <a:latin typeface="Arial"/>
              <a:ea typeface="Arial"/>
              <a:cs typeface="Arial"/>
              <a:sym typeface="Arial"/>
            </a:endParaRPr>
          </a:p>
          <a:p>
            <a:pPr marL="342900" marR="0" lvl="0" indent="-190500" algn="l" rtl="0">
              <a:lnSpc>
                <a:spcPct val="150000"/>
              </a:lnSpc>
              <a:spcBef>
                <a:spcPts val="600"/>
              </a:spcBef>
              <a:spcAft>
                <a:spcPts val="0"/>
              </a:spcAft>
              <a:buClr>
                <a:srgbClr val="D40963"/>
              </a:buClr>
              <a:buSzPts val="2400"/>
              <a:buFont typeface="Arial"/>
              <a:buNone/>
            </a:pPr>
            <a:endParaRPr sz="2400" b="0">
              <a:solidFill>
                <a:schemeClr val="dk1"/>
              </a:solidFill>
              <a:latin typeface="Arial"/>
              <a:ea typeface="Arial"/>
              <a:cs typeface="Arial"/>
              <a:sym typeface="Arial"/>
            </a:endParaRPr>
          </a:p>
          <a:p>
            <a:pPr marL="0" marR="0" lvl="0" indent="0" algn="l" rtl="0">
              <a:lnSpc>
                <a:spcPct val="150000"/>
              </a:lnSpc>
              <a:spcBef>
                <a:spcPts val="600"/>
              </a:spcBef>
              <a:spcAft>
                <a:spcPts val="0"/>
              </a:spcAft>
              <a:buClr>
                <a:schemeClr val="dk1"/>
              </a:buClr>
              <a:buSzPts val="2400"/>
              <a:buFont typeface="Arial"/>
              <a:buNone/>
            </a:pPr>
            <a:endParaRPr sz="2400" b="0">
              <a:solidFill>
                <a:schemeClr val="dk1"/>
              </a:solidFill>
              <a:latin typeface="Arial"/>
              <a:ea typeface="Arial"/>
              <a:cs typeface="Arial"/>
              <a:sym typeface="Arial"/>
            </a:endParaRPr>
          </a:p>
        </p:txBody>
      </p:sp>
      <p:sp>
        <p:nvSpPr>
          <p:cNvPr id="339" name="Google Shape;339;p4"/>
          <p:cNvSpPr txBox="1"/>
          <p:nvPr/>
        </p:nvSpPr>
        <p:spPr>
          <a:xfrm>
            <a:off x="898187" y="6319737"/>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
          <p:cNvSpPr txBox="1">
            <a:spLocks noGrp="1"/>
          </p:cNvSpPr>
          <p:nvPr>
            <p:ph type="title"/>
          </p:nvPr>
        </p:nvSpPr>
        <p:spPr>
          <a:xfrm>
            <a:off x="395287" y="411009"/>
            <a:ext cx="8353426" cy="1152524"/>
          </a:xfrm>
          <a:prstGeom prst="rect">
            <a:avLst/>
          </a:prstGeom>
          <a:noFill/>
          <a:ln>
            <a:noFill/>
          </a:ln>
        </p:spPr>
        <p:txBody>
          <a:bodyPr spcFirstLastPara="1" wrap="square" lIns="0" tIns="144000" rIns="0" bIns="115200" anchor="b" anchorCtr="0">
            <a:normAutofit/>
          </a:bodyPr>
          <a:lstStyle/>
          <a:p>
            <a:pPr marL="0" lvl="0" indent="0" algn="l" rtl="0">
              <a:lnSpc>
                <a:spcPct val="90000"/>
              </a:lnSpc>
              <a:spcBef>
                <a:spcPts val="0"/>
              </a:spcBef>
              <a:spcAft>
                <a:spcPts val="0"/>
              </a:spcAft>
              <a:buClr>
                <a:schemeClr val="accent1"/>
              </a:buClr>
              <a:buSzPts val="2800"/>
              <a:buFont typeface="Arial"/>
              <a:buNone/>
            </a:pPr>
            <a:r>
              <a:rPr lang="sv-SE" sz="2800" b="1">
                <a:solidFill>
                  <a:schemeClr val="accent1"/>
                </a:solidFill>
              </a:rPr>
              <a:t>Gaps</a:t>
            </a:r>
            <a:endParaRPr/>
          </a:p>
        </p:txBody>
      </p:sp>
      <p:sp>
        <p:nvSpPr>
          <p:cNvPr id="346" name="Google Shape;346;p5"/>
          <p:cNvSpPr txBox="1">
            <a:spLocks noGrp="1"/>
          </p:cNvSpPr>
          <p:nvPr>
            <p:ph type="body" idx="1"/>
          </p:nvPr>
        </p:nvSpPr>
        <p:spPr>
          <a:xfrm>
            <a:off x="395286" y="1674688"/>
            <a:ext cx="4883591" cy="4601883"/>
          </a:xfrm>
          <a:prstGeom prst="rect">
            <a:avLst/>
          </a:prstGeom>
          <a:noFill/>
          <a:ln>
            <a:noFill/>
          </a:ln>
        </p:spPr>
        <p:txBody>
          <a:bodyPr spcFirstLastPara="1" wrap="square" lIns="0" tIns="0" rIns="0" bIns="0" anchor="t" anchorCtr="0">
            <a:normAutofit fontScale="25000" lnSpcReduction="20000"/>
          </a:bodyPr>
          <a:lstStyle/>
          <a:p>
            <a:pPr marL="180975" lvl="0" indent="-180975" algn="l" rtl="0">
              <a:lnSpc>
                <a:spcPct val="160000"/>
              </a:lnSpc>
              <a:spcBef>
                <a:spcPts val="0"/>
              </a:spcBef>
              <a:spcAft>
                <a:spcPts val="0"/>
              </a:spcAft>
              <a:buSzPct val="100000"/>
              <a:buChar char="▪"/>
            </a:pPr>
            <a:r>
              <a:rPr lang="sv-SE" sz="6400"/>
              <a:t>No pedagogical training before teaching</a:t>
            </a:r>
            <a:endParaRPr sz="6400"/>
          </a:p>
          <a:p>
            <a:pPr marL="180975" lvl="0" indent="-180975" algn="l" rtl="0">
              <a:lnSpc>
                <a:spcPct val="160000"/>
              </a:lnSpc>
              <a:spcBef>
                <a:spcPts val="900"/>
              </a:spcBef>
              <a:spcAft>
                <a:spcPts val="0"/>
              </a:spcAft>
              <a:buSzPct val="100000"/>
              <a:buChar char="▪"/>
            </a:pPr>
            <a:r>
              <a:rPr lang="sv-SE" sz="6400"/>
              <a:t>Time limitation and high workload</a:t>
            </a:r>
            <a:endParaRPr sz="6400"/>
          </a:p>
          <a:p>
            <a:pPr marL="180975" lvl="0" indent="-180975" algn="l" rtl="0">
              <a:lnSpc>
                <a:spcPct val="160000"/>
              </a:lnSpc>
              <a:spcBef>
                <a:spcPts val="900"/>
              </a:spcBef>
              <a:spcAft>
                <a:spcPts val="0"/>
              </a:spcAft>
              <a:buSzPct val="100000"/>
              <a:buChar char="▪"/>
            </a:pPr>
            <a:r>
              <a:rPr lang="sv-SE" sz="6400"/>
              <a:t>Old rules and traditions </a:t>
            </a:r>
            <a:endParaRPr/>
          </a:p>
          <a:p>
            <a:pPr marL="180975" lvl="0" indent="-180975" algn="l" rtl="0">
              <a:lnSpc>
                <a:spcPct val="160000"/>
              </a:lnSpc>
              <a:spcBef>
                <a:spcPts val="900"/>
              </a:spcBef>
              <a:spcAft>
                <a:spcPts val="0"/>
              </a:spcAft>
              <a:buSzPct val="100000"/>
              <a:buChar char="▪"/>
            </a:pPr>
            <a:r>
              <a:rPr lang="sv-SE" sz="6400"/>
              <a:t>High number of students and low number of teachers (quantity not quality)</a:t>
            </a:r>
            <a:endParaRPr/>
          </a:p>
          <a:p>
            <a:pPr marL="180975" lvl="0" indent="-180975" algn="l" rtl="0">
              <a:lnSpc>
                <a:spcPct val="160000"/>
              </a:lnSpc>
              <a:spcBef>
                <a:spcPts val="900"/>
              </a:spcBef>
              <a:spcAft>
                <a:spcPts val="0"/>
              </a:spcAft>
              <a:buSzPct val="100000"/>
              <a:buChar char="▪"/>
            </a:pPr>
            <a:r>
              <a:rPr lang="sv-SE" sz="6400"/>
              <a:t>Level of English Language is low for international students</a:t>
            </a:r>
            <a:endParaRPr sz="6400"/>
          </a:p>
          <a:p>
            <a:pPr marL="180975" lvl="0" indent="-180975" algn="l" rtl="0">
              <a:lnSpc>
                <a:spcPct val="160000"/>
              </a:lnSpc>
              <a:spcBef>
                <a:spcPts val="900"/>
              </a:spcBef>
              <a:spcAft>
                <a:spcPts val="0"/>
              </a:spcAft>
              <a:buSzPct val="100000"/>
              <a:buChar char="▪"/>
            </a:pPr>
            <a:r>
              <a:rPr lang="sv-SE" sz="6400"/>
              <a:t>Students' motivation is low </a:t>
            </a:r>
            <a:endParaRPr sz="6400"/>
          </a:p>
          <a:p>
            <a:pPr marL="180975" lvl="0" indent="-180975" algn="l" rtl="0">
              <a:lnSpc>
                <a:spcPct val="160000"/>
              </a:lnSpc>
              <a:spcBef>
                <a:spcPts val="900"/>
              </a:spcBef>
              <a:spcAft>
                <a:spcPts val="0"/>
              </a:spcAft>
              <a:buSzPct val="100000"/>
              <a:buChar char="▪"/>
            </a:pPr>
            <a:r>
              <a:rPr lang="sv-SE" sz="6400"/>
              <a:t>Hierarchical system</a:t>
            </a:r>
            <a:endParaRPr sz="6400"/>
          </a:p>
          <a:p>
            <a:pPr marL="180975" lvl="0" indent="-180975" algn="l" rtl="0">
              <a:lnSpc>
                <a:spcPct val="160000"/>
              </a:lnSpc>
              <a:spcBef>
                <a:spcPts val="900"/>
              </a:spcBef>
              <a:spcAft>
                <a:spcPts val="0"/>
              </a:spcAft>
              <a:buSzPct val="100000"/>
              <a:buChar char="▪"/>
            </a:pPr>
            <a:r>
              <a:rPr lang="sv-SE" sz="6400"/>
              <a:t>No consideration for diversity</a:t>
            </a:r>
            <a:endParaRPr/>
          </a:p>
          <a:p>
            <a:pPr marL="180975" lvl="0" indent="-180975" algn="l" rtl="0">
              <a:lnSpc>
                <a:spcPct val="160000"/>
              </a:lnSpc>
              <a:spcBef>
                <a:spcPts val="900"/>
              </a:spcBef>
              <a:spcAft>
                <a:spcPts val="0"/>
              </a:spcAft>
              <a:buSzPct val="100000"/>
              <a:buChar char="▪"/>
            </a:pPr>
            <a:r>
              <a:rPr lang="sv-SE" sz="6400"/>
              <a:t>Resistance of some staff members to reforms</a:t>
            </a:r>
            <a:endParaRPr/>
          </a:p>
          <a:p>
            <a:pPr marL="180975" lvl="0" indent="-149225" algn="l" rtl="0">
              <a:lnSpc>
                <a:spcPct val="100000"/>
              </a:lnSpc>
              <a:spcBef>
                <a:spcPts val="900"/>
              </a:spcBef>
              <a:spcAft>
                <a:spcPts val="0"/>
              </a:spcAft>
              <a:buSzPct val="100000"/>
              <a:buNone/>
            </a:pPr>
            <a:endParaRPr sz="2000"/>
          </a:p>
          <a:p>
            <a:pPr marL="0" lvl="0" indent="0" algn="l" rtl="0">
              <a:lnSpc>
                <a:spcPct val="100000"/>
              </a:lnSpc>
              <a:spcBef>
                <a:spcPts val="900"/>
              </a:spcBef>
              <a:spcAft>
                <a:spcPts val="0"/>
              </a:spcAft>
              <a:buSzPct val="100000"/>
              <a:buNone/>
            </a:pPr>
            <a:endParaRPr sz="2000"/>
          </a:p>
          <a:p>
            <a:pPr marL="180975" lvl="0" indent="-152400" algn="l" rtl="0">
              <a:lnSpc>
                <a:spcPct val="100000"/>
              </a:lnSpc>
              <a:spcBef>
                <a:spcPts val="900"/>
              </a:spcBef>
              <a:spcAft>
                <a:spcPts val="0"/>
              </a:spcAft>
              <a:buSzPct val="100000"/>
              <a:buNone/>
            </a:pPr>
            <a:endParaRPr/>
          </a:p>
          <a:p>
            <a:pPr marL="0" lvl="0" indent="0" algn="l" rtl="0">
              <a:lnSpc>
                <a:spcPct val="100000"/>
              </a:lnSpc>
              <a:spcBef>
                <a:spcPts val="900"/>
              </a:spcBef>
              <a:spcAft>
                <a:spcPts val="0"/>
              </a:spcAft>
              <a:buSzPct val="100000"/>
              <a:buNone/>
            </a:pPr>
            <a:endParaRPr/>
          </a:p>
        </p:txBody>
      </p:sp>
      <p:pic>
        <p:nvPicPr>
          <p:cNvPr id="347" name="Google Shape;347;p5" descr="En bild som visar utomhus, rep, koffert&#10;&#10;Automatiskt genererad beskrivning"/>
          <p:cNvPicPr preferRelativeResize="0">
            <a:picLocks noGrp="1"/>
          </p:cNvPicPr>
          <p:nvPr>
            <p:ph type="body" idx="4294967295"/>
          </p:nvPr>
        </p:nvPicPr>
        <p:blipFill rotWithShape="1">
          <a:blip r:embed="rId3">
            <a:alphaModFix/>
          </a:blip>
          <a:srcRect l="12299" r="18372" b="3"/>
          <a:stretch/>
        </p:blipFill>
        <p:spPr>
          <a:xfrm>
            <a:off x="5278877" y="1842053"/>
            <a:ext cx="3170729" cy="3341259"/>
          </a:xfrm>
          <a:prstGeom prst="rect">
            <a:avLst/>
          </a:prstGeom>
          <a:noFill/>
          <a:ln>
            <a:noFill/>
          </a:ln>
        </p:spPr>
      </p:pic>
      <p:sp>
        <p:nvSpPr>
          <p:cNvPr id="348" name="Google Shape;348;p5"/>
          <p:cNvSpPr txBox="1"/>
          <p:nvPr/>
        </p:nvSpPr>
        <p:spPr>
          <a:xfrm>
            <a:off x="395287" y="2168523"/>
            <a:ext cx="5148263" cy="4108049"/>
          </a:xfrm>
          <a:prstGeom prst="rect">
            <a:avLst/>
          </a:prstGeom>
          <a:noFill/>
          <a:ln>
            <a:noFill/>
          </a:ln>
        </p:spPr>
        <p:txBody>
          <a:bodyPr spcFirstLastPara="1" wrap="square" lIns="0" tIns="0" rIns="0" bIns="0" anchor="t" anchorCtr="0">
            <a:normAutofit/>
          </a:bodyPr>
          <a:lstStyle/>
          <a:p>
            <a:pPr marL="0" marR="0" lvl="0" indent="0" algn="l" rtl="0">
              <a:lnSpc>
                <a:spcPct val="150000"/>
              </a:lnSpc>
              <a:spcBef>
                <a:spcPts val="0"/>
              </a:spcBef>
              <a:spcAft>
                <a:spcPts val="0"/>
              </a:spcAft>
              <a:buClr>
                <a:schemeClr val="accent3"/>
              </a:buClr>
              <a:buSzPts val="2400"/>
              <a:buFont typeface="Arial"/>
              <a:buNone/>
            </a:pPr>
            <a:endParaRPr sz="2400" b="0">
              <a:solidFill>
                <a:schemeClr val="dk1"/>
              </a:solidFill>
              <a:latin typeface="Arial"/>
              <a:ea typeface="Arial"/>
              <a:cs typeface="Arial"/>
              <a:sym typeface="Arial"/>
            </a:endParaRPr>
          </a:p>
        </p:txBody>
      </p:sp>
      <p:sp>
        <p:nvSpPr>
          <p:cNvPr id="349" name="Google Shape;349;p5"/>
          <p:cNvSpPr txBox="1"/>
          <p:nvPr/>
        </p:nvSpPr>
        <p:spPr>
          <a:xfrm>
            <a:off x="5278877" y="5183311"/>
            <a:ext cx="3703446" cy="187610"/>
          </a:xfrm>
          <a:prstGeom prst="rect">
            <a:avLst/>
          </a:prstGeom>
          <a:noFill/>
          <a:ln>
            <a:noFill/>
          </a:ln>
        </p:spPr>
        <p:txBody>
          <a:bodyPr spcFirstLastPara="1" wrap="square" lIns="91425" tIns="45700" rIns="91425" bIns="45700" anchor="b" anchorCtr="0">
            <a:normAutofit fontScale="70000" lnSpcReduction="20000"/>
          </a:bodyPr>
          <a:lstStyle/>
          <a:p>
            <a:pPr marL="0" marR="0" lvl="0" indent="0" algn="l" rtl="0">
              <a:spcBef>
                <a:spcPts val="0"/>
              </a:spcBef>
              <a:spcAft>
                <a:spcPts val="0"/>
              </a:spcAft>
              <a:buClr>
                <a:schemeClr val="accent1"/>
              </a:buClr>
              <a:buSzPct val="100000"/>
              <a:buFont typeface="Noto Sans Symbols"/>
              <a:buNone/>
            </a:pPr>
            <a:r>
              <a:rPr lang="sv-SE" sz="1000">
                <a:solidFill>
                  <a:schemeClr val="dk1"/>
                </a:solidFill>
                <a:latin typeface="Arial"/>
                <a:ea typeface="Arial"/>
                <a:cs typeface="Arial"/>
                <a:sym typeface="Arial"/>
              </a:rPr>
              <a:t>Source: Exploring your mind</a:t>
            </a:r>
            <a:endParaRPr sz="1000">
              <a:solidFill>
                <a:schemeClr val="dk1"/>
              </a:solidFill>
              <a:latin typeface="Arial"/>
              <a:ea typeface="Arial"/>
              <a:cs typeface="Arial"/>
              <a:sym typeface="Arial"/>
            </a:endParaRPr>
          </a:p>
        </p:txBody>
      </p:sp>
      <p:sp>
        <p:nvSpPr>
          <p:cNvPr id="350" name="Google Shape;350;p5"/>
          <p:cNvSpPr txBox="1"/>
          <p:nvPr/>
        </p:nvSpPr>
        <p:spPr>
          <a:xfrm>
            <a:off x="732817" y="6303522"/>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
          <p:cNvSpPr txBox="1">
            <a:spLocks noGrp="1"/>
          </p:cNvSpPr>
          <p:nvPr>
            <p:ph type="title"/>
          </p:nvPr>
        </p:nvSpPr>
        <p:spPr>
          <a:xfrm>
            <a:off x="744741" y="139700"/>
            <a:ext cx="7772400" cy="1143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br>
              <a:rPr lang="sv-SE" sz="3600"/>
            </a:br>
            <a:r>
              <a:rPr lang="sv-SE" sz="3100"/>
              <a:t>Common Themes</a:t>
            </a:r>
            <a:endParaRPr sz="3100"/>
          </a:p>
        </p:txBody>
      </p:sp>
      <p:sp>
        <p:nvSpPr>
          <p:cNvPr id="357" name="Google Shape;357;p6"/>
          <p:cNvSpPr txBox="1">
            <a:spLocks noGrp="1"/>
          </p:cNvSpPr>
          <p:nvPr>
            <p:ph type="body" idx="1"/>
          </p:nvPr>
        </p:nvSpPr>
        <p:spPr>
          <a:xfrm>
            <a:off x="395286" y="1282700"/>
            <a:ext cx="8471311" cy="5018446"/>
          </a:xfrm>
          <a:prstGeom prst="rect">
            <a:avLst/>
          </a:prstGeom>
          <a:noFill/>
          <a:ln>
            <a:noFill/>
          </a:ln>
        </p:spPr>
        <p:txBody>
          <a:bodyPr spcFirstLastPara="1" wrap="square" lIns="0" tIns="0" rIns="0" bIns="0" anchor="t" anchorCtr="0">
            <a:normAutofit fontScale="92500"/>
          </a:bodyPr>
          <a:lstStyle/>
          <a:p>
            <a:pPr marL="342900" lvl="0" indent="-342900" algn="l" rtl="0">
              <a:lnSpc>
                <a:spcPct val="150000"/>
              </a:lnSpc>
              <a:spcBef>
                <a:spcPts val="0"/>
              </a:spcBef>
              <a:spcAft>
                <a:spcPts val="0"/>
              </a:spcAft>
              <a:buSzPct val="100000"/>
              <a:buChar char="▪"/>
            </a:pPr>
            <a:r>
              <a:rPr lang="sv-SE"/>
              <a:t>No standardize teaching practices, it rely on teacher’s style, motivation and routines/traditions that were created by previous educators</a:t>
            </a:r>
            <a:endParaRPr/>
          </a:p>
          <a:p>
            <a:pPr marL="342900" lvl="0" indent="-342900" algn="l" rtl="0">
              <a:lnSpc>
                <a:spcPct val="150000"/>
              </a:lnSpc>
              <a:spcBef>
                <a:spcPts val="370"/>
              </a:spcBef>
              <a:spcAft>
                <a:spcPts val="0"/>
              </a:spcAft>
              <a:buSzPct val="100000"/>
              <a:buChar char="▪"/>
            </a:pPr>
            <a:r>
              <a:rPr lang="sv-SE"/>
              <a:t>Teaching and learning is affected by students’ attitudes, expectations and motivations; high numbers of students; time limitations; teachers’ style and motivations</a:t>
            </a:r>
            <a:endParaRPr/>
          </a:p>
          <a:p>
            <a:pPr marL="342900" lvl="0" indent="-342900" algn="l" rtl="0">
              <a:lnSpc>
                <a:spcPct val="150000"/>
              </a:lnSpc>
              <a:spcBef>
                <a:spcPts val="370"/>
              </a:spcBef>
              <a:spcAft>
                <a:spcPts val="0"/>
              </a:spcAft>
              <a:buSzPct val="100000"/>
              <a:buChar char="▪"/>
            </a:pPr>
            <a:r>
              <a:rPr lang="sv-SE"/>
              <a:t>Summative assessment is the formal way of assessment, formative assessment depends on traditions and teachers’ motivation/teaching style </a:t>
            </a:r>
            <a:endParaRPr/>
          </a:p>
          <a:p>
            <a:pPr marL="342900" lvl="0" indent="-342900" algn="l" rtl="0">
              <a:lnSpc>
                <a:spcPct val="150000"/>
              </a:lnSpc>
              <a:spcBef>
                <a:spcPts val="370"/>
              </a:spcBef>
              <a:spcAft>
                <a:spcPts val="0"/>
              </a:spcAft>
              <a:buSzPct val="100000"/>
              <a:buChar char="▪"/>
            </a:pPr>
            <a:r>
              <a:rPr lang="sv-SE"/>
              <a:t>Rethinking the way of collecting feedback from students  </a:t>
            </a:r>
            <a:endParaRPr/>
          </a:p>
          <a:p>
            <a:pPr marL="342900" lvl="0" indent="-342900" algn="l" rtl="0">
              <a:lnSpc>
                <a:spcPct val="150000"/>
              </a:lnSpc>
              <a:spcBef>
                <a:spcPts val="370"/>
              </a:spcBef>
              <a:spcAft>
                <a:spcPts val="0"/>
              </a:spcAft>
              <a:buSzPct val="100000"/>
              <a:buChar char="▪"/>
            </a:pPr>
            <a:r>
              <a:rPr lang="sv-SE"/>
              <a:t>Curriculum update is needed however, </a:t>
            </a:r>
            <a:r>
              <a:rPr lang="sv-SE">
                <a:solidFill>
                  <a:srgbClr val="000000"/>
                </a:solidFill>
              </a:rPr>
              <a:t>hierarchical system within institutions </a:t>
            </a:r>
            <a:r>
              <a:rPr lang="sv-SE"/>
              <a:t>causes communication barriers and</a:t>
            </a:r>
            <a:r>
              <a:rPr lang="sv-SE">
                <a:solidFill>
                  <a:srgbClr val="000000"/>
                </a:solidFill>
              </a:rPr>
              <a:t> interferes with curriculum updates/reforms</a:t>
            </a:r>
            <a:endParaRPr/>
          </a:p>
          <a:p>
            <a:pPr marL="342900" lvl="0" indent="-178435" algn="l" rtl="0">
              <a:lnSpc>
                <a:spcPct val="100000"/>
              </a:lnSpc>
              <a:spcBef>
                <a:spcPts val="518"/>
              </a:spcBef>
              <a:spcAft>
                <a:spcPts val="0"/>
              </a:spcAft>
              <a:buSzPct val="100000"/>
              <a:buNone/>
            </a:pPr>
            <a:endParaRPr sz="2800"/>
          </a:p>
        </p:txBody>
      </p:sp>
      <p:sp>
        <p:nvSpPr>
          <p:cNvPr id="358" name="Google Shape;358;p6"/>
          <p:cNvSpPr txBox="1"/>
          <p:nvPr/>
        </p:nvSpPr>
        <p:spPr>
          <a:xfrm>
            <a:off x="745787" y="6154362"/>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7"/>
          <p:cNvSpPr txBox="1">
            <a:spLocks noGrp="1"/>
          </p:cNvSpPr>
          <p:nvPr>
            <p:ph type="title"/>
          </p:nvPr>
        </p:nvSpPr>
        <p:spPr>
          <a:xfrm>
            <a:off x="330740" y="933807"/>
            <a:ext cx="8171394" cy="1152524"/>
          </a:xfrm>
          <a:prstGeom prst="rect">
            <a:avLst/>
          </a:prstGeom>
          <a:noFill/>
          <a:ln>
            <a:noFill/>
          </a:ln>
        </p:spPr>
        <p:txBody>
          <a:bodyPr spcFirstLastPara="1" wrap="square" lIns="0" tIns="144000" rIns="0" bIns="115200" anchor="b" anchorCtr="0">
            <a:normAutofit/>
          </a:bodyPr>
          <a:lstStyle/>
          <a:p>
            <a:pPr marL="0" lvl="0" indent="0" algn="l" rtl="0">
              <a:spcBef>
                <a:spcPts val="0"/>
              </a:spcBef>
              <a:spcAft>
                <a:spcPts val="0"/>
              </a:spcAft>
              <a:buClr>
                <a:schemeClr val="accent1"/>
              </a:buClr>
              <a:buSzPts val="2600"/>
              <a:buFont typeface="Arial"/>
              <a:buNone/>
            </a:pPr>
            <a:r>
              <a:rPr lang="sv-SE" b="1">
                <a:solidFill>
                  <a:schemeClr val="accent1"/>
                </a:solidFill>
              </a:rPr>
              <a:t>Quotes</a:t>
            </a:r>
            <a:endParaRPr b="1">
              <a:solidFill>
                <a:schemeClr val="accent1"/>
              </a:solidFill>
            </a:endParaRPr>
          </a:p>
        </p:txBody>
      </p:sp>
      <p:sp>
        <p:nvSpPr>
          <p:cNvPr id="365" name="Google Shape;365;p7"/>
          <p:cNvSpPr txBox="1">
            <a:spLocks noGrp="1"/>
          </p:cNvSpPr>
          <p:nvPr>
            <p:ph type="body" idx="1"/>
          </p:nvPr>
        </p:nvSpPr>
        <p:spPr>
          <a:xfrm>
            <a:off x="513707" y="1593172"/>
            <a:ext cx="8235005" cy="3966036"/>
          </a:xfrm>
          <a:prstGeom prst="rect">
            <a:avLst/>
          </a:prstGeom>
          <a:noFill/>
          <a:ln>
            <a:noFill/>
          </a:ln>
        </p:spPr>
        <p:txBody>
          <a:bodyPr spcFirstLastPara="1" wrap="square" lIns="0" tIns="0" rIns="0" bIns="0" anchor="t" anchorCtr="0">
            <a:noAutofit/>
          </a:bodyPr>
          <a:lstStyle/>
          <a:p>
            <a:pPr marL="180975" lvl="0" indent="-66675" algn="l" rtl="0">
              <a:lnSpc>
                <a:spcPct val="110000"/>
              </a:lnSpc>
              <a:spcBef>
                <a:spcPts val="0"/>
              </a:spcBef>
              <a:spcAft>
                <a:spcPts val="0"/>
              </a:spcAft>
              <a:buSzPts val="1800"/>
              <a:buNone/>
            </a:pPr>
            <a:endParaRPr/>
          </a:p>
          <a:p>
            <a:pPr marL="0" lvl="0" indent="0" algn="ctr" rtl="0">
              <a:lnSpc>
                <a:spcPct val="150000"/>
              </a:lnSpc>
              <a:spcBef>
                <a:spcPts val="900"/>
              </a:spcBef>
              <a:spcAft>
                <a:spcPts val="0"/>
              </a:spcAft>
              <a:buSzPts val="1800"/>
              <a:buNone/>
            </a:pPr>
            <a:r>
              <a:rPr lang="sv-SE" i="1"/>
              <a:t>"</a:t>
            </a:r>
            <a:r>
              <a:rPr lang="sv-SE" b="1" i="1"/>
              <a:t>I help them, but I'm also strict, I don't lecture, I engage them </a:t>
            </a:r>
            <a:r>
              <a:rPr lang="sv-SE" i="1"/>
              <a:t>in the lesson. There are always people who write in the </a:t>
            </a:r>
            <a:r>
              <a:rPr lang="sv-SE" b="1" i="1"/>
              <a:t>feedback that they don't like me calling them by name</a:t>
            </a:r>
            <a:r>
              <a:rPr lang="sv-SE" i="1"/>
              <a:t>, even though there are no consequences if they don't know the answer, I regularly get feedback from my students.”</a:t>
            </a:r>
            <a:endParaRPr/>
          </a:p>
          <a:p>
            <a:pPr marL="0" lvl="0" indent="0" algn="ctr" rtl="0">
              <a:lnSpc>
                <a:spcPct val="150000"/>
              </a:lnSpc>
              <a:spcBef>
                <a:spcPts val="900"/>
              </a:spcBef>
              <a:spcAft>
                <a:spcPts val="0"/>
              </a:spcAft>
              <a:buSzPts val="1800"/>
              <a:buNone/>
            </a:pPr>
            <a:r>
              <a:rPr lang="sv-SE" sz="1800" i="1">
                <a:latin typeface="Arial"/>
                <a:ea typeface="Arial"/>
                <a:cs typeface="Arial"/>
                <a:sym typeface="Arial"/>
              </a:rPr>
              <a:t>“</a:t>
            </a:r>
            <a:r>
              <a:rPr lang="sv-SE" sz="1800" b="1" i="1"/>
              <a:t>I really like teaching, it motivates me</a:t>
            </a:r>
            <a:r>
              <a:rPr lang="sv-SE" sz="1800" i="1"/>
              <a:t>, and the fact that I am teaching a subject that is undoubtedly important, the students take it seriously, so it is not a question of dealing with uninterested masses. </a:t>
            </a:r>
            <a:r>
              <a:rPr lang="sv-SE" sz="1800" b="1" i="1"/>
              <a:t>There is a lot of positive feedback, which keeps me motivated</a:t>
            </a:r>
            <a:r>
              <a:rPr lang="sv-SE" sz="1800" i="1"/>
              <a:t>.”</a:t>
            </a:r>
            <a:endParaRPr/>
          </a:p>
          <a:p>
            <a:pPr marL="0" lvl="0" indent="0" algn="ctr" rtl="0">
              <a:lnSpc>
                <a:spcPct val="150000"/>
              </a:lnSpc>
              <a:spcBef>
                <a:spcPts val="900"/>
              </a:spcBef>
              <a:spcAft>
                <a:spcPts val="0"/>
              </a:spcAft>
              <a:buSzPts val="2000"/>
              <a:buNone/>
            </a:pPr>
            <a:endParaRPr sz="2000" i="1"/>
          </a:p>
        </p:txBody>
      </p:sp>
      <p:sp>
        <p:nvSpPr>
          <p:cNvPr id="366" name="Google Shape;366;p7"/>
          <p:cNvSpPr txBox="1"/>
          <p:nvPr/>
        </p:nvSpPr>
        <p:spPr>
          <a:xfrm>
            <a:off x="726332" y="6284068"/>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8"/>
          <p:cNvSpPr txBox="1">
            <a:spLocks noGrp="1"/>
          </p:cNvSpPr>
          <p:nvPr>
            <p:ph type="title"/>
          </p:nvPr>
        </p:nvSpPr>
        <p:spPr>
          <a:xfrm>
            <a:off x="395287" y="481745"/>
            <a:ext cx="8353426" cy="1152524"/>
          </a:xfrm>
          <a:prstGeom prst="rect">
            <a:avLst/>
          </a:prstGeom>
          <a:noFill/>
          <a:ln>
            <a:noFill/>
          </a:ln>
        </p:spPr>
        <p:txBody>
          <a:bodyPr spcFirstLastPara="1" wrap="square" lIns="0" tIns="144000" rIns="0" bIns="115200" anchor="b" anchorCtr="0">
            <a:normAutofit/>
          </a:bodyPr>
          <a:lstStyle/>
          <a:p>
            <a:pPr marL="0" lvl="0" indent="0" algn="l" rtl="0">
              <a:spcBef>
                <a:spcPts val="0"/>
              </a:spcBef>
              <a:spcAft>
                <a:spcPts val="0"/>
              </a:spcAft>
              <a:buClr>
                <a:schemeClr val="accent1"/>
              </a:buClr>
              <a:buSzPts val="2600"/>
              <a:buFont typeface="Arial"/>
              <a:buNone/>
            </a:pPr>
            <a:r>
              <a:rPr lang="sv-SE" b="1">
                <a:solidFill>
                  <a:schemeClr val="accent1"/>
                </a:solidFill>
              </a:rPr>
              <a:t>Quotes</a:t>
            </a:r>
            <a:endParaRPr b="1">
              <a:solidFill>
                <a:schemeClr val="accent1"/>
              </a:solidFill>
            </a:endParaRPr>
          </a:p>
        </p:txBody>
      </p:sp>
      <p:sp>
        <p:nvSpPr>
          <p:cNvPr id="373" name="Google Shape;373;p8"/>
          <p:cNvSpPr txBox="1">
            <a:spLocks noGrp="1"/>
          </p:cNvSpPr>
          <p:nvPr>
            <p:ph type="body" idx="1"/>
          </p:nvPr>
        </p:nvSpPr>
        <p:spPr>
          <a:xfrm>
            <a:off x="395287" y="1634269"/>
            <a:ext cx="8353426" cy="4396661"/>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SzPts val="2000"/>
              <a:buNone/>
            </a:pPr>
            <a:r>
              <a:rPr lang="sv-SE" sz="2000">
                <a:latin typeface="Arial"/>
                <a:ea typeface="Arial"/>
                <a:cs typeface="Arial"/>
                <a:sym typeface="Arial"/>
              </a:rPr>
              <a:t>“</a:t>
            </a:r>
            <a:r>
              <a:rPr lang="sv-SE" sz="2000"/>
              <a:t> Trust should be there, they can always ask me questions but I'm in control in a good sense as 'captain'. I also try to conduct the exercises in a more direct style. </a:t>
            </a:r>
            <a:r>
              <a:rPr lang="sv-SE" sz="2000" b="1"/>
              <a:t>With a lot of jokes. </a:t>
            </a:r>
            <a:r>
              <a:rPr lang="sv-SE" sz="2000"/>
              <a:t>I think it's much easier to teach this difficult subject in this way, because they relax a bit and feel more comfortable. Nevertheless</a:t>
            </a:r>
            <a:r>
              <a:rPr lang="sv-SE" sz="2000" b="1"/>
              <a:t>, I have some students whose voices I never hear for a year and a half,</a:t>
            </a:r>
            <a:r>
              <a:rPr lang="sv-SE" sz="2000"/>
              <a:t> and there are one or two of them in every group.” </a:t>
            </a:r>
            <a:endParaRPr sz="2000"/>
          </a:p>
          <a:p>
            <a:pPr marL="0" lvl="0" indent="0" algn="l" rtl="0">
              <a:lnSpc>
                <a:spcPct val="110000"/>
              </a:lnSpc>
              <a:spcBef>
                <a:spcPts val="900"/>
              </a:spcBef>
              <a:spcAft>
                <a:spcPts val="0"/>
              </a:spcAft>
              <a:buSzPts val="3200"/>
              <a:buNone/>
            </a:pPr>
            <a:endParaRPr sz="3200"/>
          </a:p>
        </p:txBody>
      </p:sp>
      <p:sp>
        <p:nvSpPr>
          <p:cNvPr id="374" name="Google Shape;374;p8"/>
          <p:cNvSpPr txBox="1"/>
          <p:nvPr/>
        </p:nvSpPr>
        <p:spPr>
          <a:xfrm>
            <a:off x="745787" y="6260839"/>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grpSp>
        <p:nvGrpSpPr>
          <p:cNvPr id="380" name="Google Shape;380;p9"/>
          <p:cNvGrpSpPr/>
          <p:nvPr/>
        </p:nvGrpSpPr>
        <p:grpSpPr>
          <a:xfrm>
            <a:off x="221122" y="2056195"/>
            <a:ext cx="8353426" cy="4316649"/>
            <a:chOff x="0" y="509351"/>
            <a:chExt cx="8353426" cy="4316649"/>
          </a:xfrm>
        </p:grpSpPr>
        <p:sp>
          <p:nvSpPr>
            <p:cNvPr id="381" name="Google Shape;381;p9"/>
            <p:cNvSpPr/>
            <p:nvPr/>
          </p:nvSpPr>
          <p:spPr>
            <a:xfrm>
              <a:off x="0" y="509351"/>
              <a:ext cx="8353426" cy="4316649"/>
            </a:xfrm>
            <a:custGeom>
              <a:avLst/>
              <a:gdLst/>
              <a:ahLst/>
              <a:cxnLst/>
              <a:rect l="l" t="t" r="r" b="b"/>
              <a:pathLst>
                <a:path w="120000" h="120000" extrusionOk="0">
                  <a:moveTo>
                    <a:pt x="0" y="50000"/>
                  </a:moveTo>
                  <a:lnTo>
                    <a:pt x="31005" y="0"/>
                  </a:lnTo>
                  <a:lnTo>
                    <a:pt x="31005" y="20000"/>
                  </a:lnTo>
                  <a:lnTo>
                    <a:pt x="60000" y="20000"/>
                  </a:lnTo>
                  <a:cubicBezTo>
                    <a:pt x="62071" y="20000"/>
                    <a:pt x="63750" y="22238"/>
                    <a:pt x="63750" y="25000"/>
                  </a:cubicBezTo>
                  <a:cubicBezTo>
                    <a:pt x="63750" y="27761"/>
                    <a:pt x="62071" y="30000"/>
                    <a:pt x="60000" y="30000"/>
                  </a:cubicBezTo>
                  <a:lnTo>
                    <a:pt x="60000" y="30000"/>
                  </a:lnTo>
                  <a:cubicBezTo>
                    <a:pt x="57929" y="30000"/>
                    <a:pt x="56250" y="32239"/>
                    <a:pt x="56250" y="35000"/>
                  </a:cubicBezTo>
                  <a:cubicBezTo>
                    <a:pt x="56250" y="37762"/>
                    <a:pt x="57929" y="40000"/>
                    <a:pt x="60000" y="40000"/>
                  </a:cubicBezTo>
                  <a:lnTo>
                    <a:pt x="88995" y="40000"/>
                  </a:lnTo>
                  <a:lnTo>
                    <a:pt x="88995" y="20000"/>
                  </a:lnTo>
                  <a:lnTo>
                    <a:pt x="120000" y="70000"/>
                  </a:lnTo>
                  <a:lnTo>
                    <a:pt x="88995" y="120000"/>
                  </a:lnTo>
                  <a:lnTo>
                    <a:pt x="88995" y="100000"/>
                  </a:lnTo>
                  <a:lnTo>
                    <a:pt x="60000" y="100000"/>
                  </a:lnTo>
                  <a:cubicBezTo>
                    <a:pt x="57929" y="100000"/>
                    <a:pt x="56250" y="97762"/>
                    <a:pt x="56250" y="95000"/>
                  </a:cubicBezTo>
                  <a:lnTo>
                    <a:pt x="56250" y="80000"/>
                  </a:lnTo>
                  <a:lnTo>
                    <a:pt x="31005" y="80000"/>
                  </a:lnTo>
                  <a:lnTo>
                    <a:pt x="31005" y="100000"/>
                  </a:lnTo>
                  <a:close/>
                </a:path>
                <a:path w="120000" h="120000" fill="darkenLess" extrusionOk="0">
                  <a:moveTo>
                    <a:pt x="63750" y="25000"/>
                  </a:moveTo>
                  <a:cubicBezTo>
                    <a:pt x="63750" y="27761"/>
                    <a:pt x="62071" y="30000"/>
                    <a:pt x="60000" y="30000"/>
                  </a:cubicBezTo>
                  <a:lnTo>
                    <a:pt x="60000" y="30000"/>
                  </a:ln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31005" y="0"/>
                  </a:lnTo>
                  <a:lnTo>
                    <a:pt x="31005" y="20000"/>
                  </a:lnTo>
                  <a:lnTo>
                    <a:pt x="60000" y="20000"/>
                  </a:lnTo>
                  <a:cubicBezTo>
                    <a:pt x="62071" y="20000"/>
                    <a:pt x="63750" y="22238"/>
                    <a:pt x="63750" y="25000"/>
                  </a:cubicBezTo>
                  <a:cubicBezTo>
                    <a:pt x="63750" y="27761"/>
                    <a:pt x="62071" y="30000"/>
                    <a:pt x="60000" y="30000"/>
                  </a:cubicBezTo>
                  <a:lnTo>
                    <a:pt x="60000" y="30000"/>
                  </a:lnTo>
                  <a:cubicBezTo>
                    <a:pt x="57929" y="30000"/>
                    <a:pt x="56250" y="32239"/>
                    <a:pt x="56250" y="35000"/>
                  </a:cubicBezTo>
                  <a:cubicBezTo>
                    <a:pt x="56250" y="37762"/>
                    <a:pt x="57929" y="40000"/>
                    <a:pt x="60000" y="40000"/>
                  </a:cubicBezTo>
                  <a:lnTo>
                    <a:pt x="88995" y="40000"/>
                  </a:lnTo>
                  <a:lnTo>
                    <a:pt x="88995" y="20000"/>
                  </a:lnTo>
                  <a:lnTo>
                    <a:pt x="120000" y="70000"/>
                  </a:lnTo>
                  <a:lnTo>
                    <a:pt x="88995" y="120000"/>
                  </a:lnTo>
                  <a:lnTo>
                    <a:pt x="88995" y="100000"/>
                  </a:lnTo>
                  <a:lnTo>
                    <a:pt x="60000" y="100000"/>
                  </a:lnTo>
                  <a:cubicBezTo>
                    <a:pt x="57929" y="100000"/>
                    <a:pt x="56250" y="97762"/>
                    <a:pt x="56250" y="95000"/>
                  </a:cubicBezTo>
                  <a:lnTo>
                    <a:pt x="56250" y="80000"/>
                  </a:lnTo>
                  <a:lnTo>
                    <a:pt x="31005" y="80000"/>
                  </a:lnTo>
                  <a:lnTo>
                    <a:pt x="31005" y="100000"/>
                  </a:lnTo>
                  <a:close/>
                  <a:moveTo>
                    <a:pt x="63750" y="25000"/>
                  </a:moveTo>
                  <a:lnTo>
                    <a:pt x="63750" y="40000"/>
                  </a:lnTo>
                  <a:moveTo>
                    <a:pt x="56250" y="35000"/>
                  </a:moveTo>
                  <a:lnTo>
                    <a:pt x="56250" y="80000"/>
                  </a:lnTo>
                </a:path>
              </a:pathLst>
            </a:custGeom>
            <a:gradFill>
              <a:gsLst>
                <a:gs pos="0">
                  <a:srgbClr val="4E7F83"/>
                </a:gs>
                <a:gs pos="80000">
                  <a:srgbClr val="68A7AB"/>
                </a:gs>
                <a:gs pos="100000">
                  <a:srgbClr val="66AAA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1014512" y="1521251"/>
              <a:ext cx="2756630" cy="1637271"/>
            </a:xfrm>
            <a:prstGeom prst="rect">
              <a:avLst/>
            </a:prstGeom>
            <a:no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txBox="1"/>
            <p:nvPr/>
          </p:nvSpPr>
          <p:spPr>
            <a:xfrm>
              <a:off x="1014512" y="1521251"/>
              <a:ext cx="2756630" cy="1637271"/>
            </a:xfrm>
            <a:prstGeom prst="rect">
              <a:avLst/>
            </a:prstGeom>
            <a:noFill/>
            <a:ln>
              <a:noFill/>
            </a:ln>
          </p:spPr>
          <p:txBody>
            <a:bodyPr spcFirstLastPara="1" wrap="square" lIns="0" tIns="56875" rIns="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sv-SE" sz="1600">
                  <a:solidFill>
                    <a:schemeClr val="lt1"/>
                  </a:solidFill>
                  <a:latin typeface="Arial"/>
                  <a:ea typeface="Arial"/>
                  <a:cs typeface="Arial"/>
                  <a:sym typeface="Arial"/>
                </a:rPr>
                <a:t>Respect for lecturer authority</a:t>
              </a:r>
              <a:br>
                <a:rPr lang="sv-SE" sz="1600">
                  <a:solidFill>
                    <a:schemeClr val="lt1"/>
                  </a:solidFill>
                  <a:latin typeface="Arial"/>
                  <a:ea typeface="Arial"/>
                  <a:cs typeface="Arial"/>
                  <a:sym typeface="Arial"/>
                </a:rPr>
              </a:br>
              <a:r>
                <a:rPr lang="sv-SE" sz="1600">
                  <a:solidFill>
                    <a:schemeClr val="lt1"/>
                  </a:solidFill>
                  <a:latin typeface="Arial"/>
                  <a:ea typeface="Arial"/>
                  <a:cs typeface="Arial"/>
                  <a:sym typeface="Arial"/>
                </a:rPr>
                <a:t>Lecturer should not be questioned</a:t>
              </a:r>
              <a:br>
                <a:rPr lang="sv-SE" sz="1600">
                  <a:solidFill>
                    <a:schemeClr val="lt1"/>
                  </a:solidFill>
                  <a:latin typeface="Arial"/>
                  <a:ea typeface="Arial"/>
                  <a:cs typeface="Arial"/>
                  <a:sym typeface="Arial"/>
                </a:rPr>
              </a:br>
              <a:r>
                <a:rPr lang="sv-SE" sz="1600">
                  <a:solidFill>
                    <a:schemeClr val="lt1"/>
                  </a:solidFill>
                  <a:latin typeface="Arial"/>
                  <a:ea typeface="Arial"/>
                  <a:cs typeface="Arial"/>
                  <a:sym typeface="Arial"/>
                </a:rPr>
                <a:t>Motivation: pressure to excel</a:t>
              </a:r>
              <a:br>
                <a:rPr lang="sv-SE" sz="1600">
                  <a:solidFill>
                    <a:schemeClr val="lt1"/>
                  </a:solidFill>
                  <a:latin typeface="Arial"/>
                  <a:ea typeface="Arial"/>
                  <a:cs typeface="Arial"/>
                  <a:sym typeface="Arial"/>
                </a:rPr>
              </a:br>
              <a:r>
                <a:rPr lang="sv-SE" sz="1600">
                  <a:solidFill>
                    <a:schemeClr val="lt1"/>
                  </a:solidFill>
                  <a:latin typeface="Arial"/>
                  <a:ea typeface="Arial"/>
                  <a:cs typeface="Arial"/>
                  <a:sym typeface="Arial"/>
                </a:rPr>
                <a:t>Effacement and silence</a:t>
              </a:r>
              <a:br>
                <a:rPr lang="sv-SE" sz="1600">
                  <a:solidFill>
                    <a:schemeClr val="lt1"/>
                  </a:solidFill>
                  <a:latin typeface="Arial"/>
                  <a:ea typeface="Arial"/>
                  <a:cs typeface="Arial"/>
                  <a:sym typeface="Arial"/>
                </a:rPr>
              </a:br>
              <a:r>
                <a:rPr lang="sv-SE" sz="1600">
                  <a:solidFill>
                    <a:schemeClr val="lt1"/>
                  </a:solidFill>
                  <a:latin typeface="Arial"/>
                  <a:ea typeface="Arial"/>
                  <a:cs typeface="Arial"/>
                  <a:sym typeface="Arial"/>
                </a:rPr>
                <a:t>Group orientation to learning</a:t>
              </a:r>
              <a:endParaRPr/>
            </a:p>
          </p:txBody>
        </p:sp>
        <p:sp>
          <p:nvSpPr>
            <p:cNvPr id="384" name="Google Shape;384;p9"/>
            <p:cNvSpPr/>
            <p:nvPr/>
          </p:nvSpPr>
          <p:spPr>
            <a:xfrm>
              <a:off x="4176713" y="2055870"/>
              <a:ext cx="3257836" cy="1637271"/>
            </a:xfrm>
            <a:prstGeom prst="rect">
              <a:avLst/>
            </a:prstGeom>
            <a:no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txBox="1"/>
            <p:nvPr/>
          </p:nvSpPr>
          <p:spPr>
            <a:xfrm>
              <a:off x="4176713" y="2055870"/>
              <a:ext cx="3257836" cy="1637271"/>
            </a:xfrm>
            <a:prstGeom prst="rect">
              <a:avLst/>
            </a:prstGeom>
            <a:noFill/>
            <a:ln>
              <a:noFill/>
            </a:ln>
          </p:spPr>
          <p:txBody>
            <a:bodyPr spcFirstLastPara="1" wrap="square" lIns="0" tIns="56875" rIns="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sv-SE" sz="1600">
                  <a:solidFill>
                    <a:schemeClr val="lt1"/>
                  </a:solidFill>
                  <a:latin typeface="Arial"/>
                  <a:ea typeface="Arial"/>
                  <a:cs typeface="Arial"/>
                  <a:sym typeface="Arial"/>
                </a:rPr>
                <a:t>Lecturer as mentor/facilitator</a:t>
              </a:r>
              <a:endParaRPr/>
            </a:p>
            <a:p>
              <a:pPr marL="0" marR="0" lvl="0" indent="0" algn="ctr" rtl="0">
                <a:lnSpc>
                  <a:spcPct val="90000"/>
                </a:lnSpc>
                <a:spcBef>
                  <a:spcPts val="560"/>
                </a:spcBef>
                <a:spcAft>
                  <a:spcPts val="0"/>
                </a:spcAft>
                <a:buClr>
                  <a:schemeClr val="lt1"/>
                </a:buClr>
                <a:buSzPts val="1600"/>
                <a:buFont typeface="Arial"/>
                <a:buNone/>
              </a:pPr>
              <a:r>
                <a:rPr lang="sv-SE" sz="1600">
                  <a:solidFill>
                    <a:schemeClr val="lt1"/>
                  </a:solidFill>
                  <a:latin typeface="Arial"/>
                  <a:ea typeface="Arial"/>
                  <a:cs typeface="Arial"/>
                  <a:sym typeface="Arial"/>
                </a:rPr>
                <a:t>Lecturer is open to challenge</a:t>
              </a:r>
              <a:br>
                <a:rPr lang="sv-SE" sz="1600">
                  <a:solidFill>
                    <a:schemeClr val="lt1"/>
                  </a:solidFill>
                  <a:latin typeface="Arial"/>
                  <a:ea typeface="Arial"/>
                  <a:cs typeface="Arial"/>
                  <a:sym typeface="Arial"/>
                </a:rPr>
              </a:br>
              <a:r>
                <a:rPr lang="sv-SE" sz="1600">
                  <a:solidFill>
                    <a:schemeClr val="lt1"/>
                  </a:solidFill>
                  <a:latin typeface="Arial"/>
                  <a:ea typeface="Arial"/>
                  <a:cs typeface="Arial"/>
                  <a:sym typeface="Arial"/>
                </a:rPr>
                <a:t>Motivation: desire for  individual development</a:t>
              </a:r>
              <a:br>
                <a:rPr lang="sv-SE" sz="1600">
                  <a:solidFill>
                    <a:schemeClr val="lt1"/>
                  </a:solidFill>
                  <a:latin typeface="Arial"/>
                  <a:ea typeface="Arial"/>
                  <a:cs typeface="Arial"/>
                  <a:sym typeface="Arial"/>
                </a:rPr>
              </a:br>
              <a:r>
                <a:rPr lang="sv-SE" sz="1600">
                  <a:solidFill>
                    <a:schemeClr val="lt1"/>
                  </a:solidFill>
                  <a:latin typeface="Arial"/>
                  <a:ea typeface="Arial"/>
                  <a:cs typeface="Arial"/>
                  <a:sym typeface="Arial"/>
                </a:rPr>
                <a:t>Self-expression of ideas</a:t>
              </a:r>
              <a:br>
                <a:rPr lang="sv-SE" sz="1600">
                  <a:solidFill>
                    <a:schemeClr val="lt1"/>
                  </a:solidFill>
                  <a:latin typeface="Arial"/>
                  <a:ea typeface="Arial"/>
                  <a:cs typeface="Arial"/>
                  <a:sym typeface="Arial"/>
                </a:rPr>
              </a:br>
              <a:r>
                <a:rPr lang="sv-SE" sz="1600">
                  <a:solidFill>
                    <a:schemeClr val="lt1"/>
                  </a:solidFill>
                  <a:latin typeface="Arial"/>
                  <a:ea typeface="Arial"/>
                  <a:cs typeface="Arial"/>
                  <a:sym typeface="Arial"/>
                </a:rPr>
                <a:t>Personal growth and creativity</a:t>
              </a:r>
              <a:endParaRPr/>
            </a:p>
          </p:txBody>
        </p:sp>
      </p:grpSp>
      <p:sp>
        <p:nvSpPr>
          <p:cNvPr id="386" name="Google Shape;386;p9"/>
          <p:cNvSpPr txBox="1">
            <a:spLocks noGrp="1"/>
          </p:cNvSpPr>
          <p:nvPr>
            <p:ph type="title"/>
          </p:nvPr>
        </p:nvSpPr>
        <p:spPr>
          <a:xfrm>
            <a:off x="395288" y="447793"/>
            <a:ext cx="8353426" cy="1152524"/>
          </a:xfrm>
          <a:prstGeom prst="rect">
            <a:avLst/>
          </a:prstGeom>
          <a:noFill/>
          <a:ln>
            <a:noFill/>
          </a:ln>
        </p:spPr>
        <p:txBody>
          <a:bodyPr spcFirstLastPara="1" wrap="square" lIns="0" tIns="144000" rIns="0" bIns="115200" anchor="b" anchorCtr="0">
            <a:normAutofit/>
          </a:bodyPr>
          <a:lstStyle/>
          <a:p>
            <a:pPr marL="0" lvl="0" indent="0" algn="l" rtl="0">
              <a:spcBef>
                <a:spcPts val="0"/>
              </a:spcBef>
              <a:spcAft>
                <a:spcPts val="0"/>
              </a:spcAft>
              <a:buClr>
                <a:schemeClr val="dk1"/>
              </a:buClr>
              <a:buSzPts val="2600"/>
              <a:buFont typeface="Arial"/>
              <a:buNone/>
            </a:pPr>
            <a:r>
              <a:rPr lang="sv-SE" b="1"/>
              <a:t>Values of teaching and learning</a:t>
            </a:r>
            <a:endParaRPr/>
          </a:p>
        </p:txBody>
      </p:sp>
      <p:sp>
        <p:nvSpPr>
          <p:cNvPr id="387" name="Google Shape;387;p9"/>
          <p:cNvSpPr txBox="1"/>
          <p:nvPr/>
        </p:nvSpPr>
        <p:spPr>
          <a:xfrm rot="-5400000">
            <a:off x="7034247" y="4003611"/>
            <a:ext cx="35978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Arial"/>
                <a:ea typeface="Arial"/>
                <a:cs typeface="Arial"/>
                <a:sym typeface="Arial"/>
              </a:rPr>
              <a:t>Lauridsen &amp; Lillemose (eds) 2015 </a:t>
            </a:r>
            <a:endParaRPr/>
          </a:p>
        </p:txBody>
      </p:sp>
      <p:sp>
        <p:nvSpPr>
          <p:cNvPr id="388" name="Google Shape;388;p9"/>
          <p:cNvSpPr txBox="1"/>
          <p:nvPr/>
        </p:nvSpPr>
        <p:spPr>
          <a:xfrm>
            <a:off x="4625506" y="1456698"/>
            <a:ext cx="423117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000">
                <a:solidFill>
                  <a:schemeClr val="dk1"/>
                </a:solidFill>
                <a:latin typeface="Gill Sans"/>
                <a:ea typeface="Gill Sans"/>
                <a:cs typeface="Gill Sans"/>
                <a:sym typeface="Gill Sans"/>
              </a:rPr>
              <a:t>Do you recognise yourself? </a:t>
            </a:r>
            <a:endParaRPr/>
          </a:p>
          <a:p>
            <a:pPr marL="0" marR="0" lvl="0" indent="0" algn="l" rtl="0">
              <a:spcBef>
                <a:spcPts val="0"/>
              </a:spcBef>
              <a:spcAft>
                <a:spcPts val="0"/>
              </a:spcAft>
              <a:buNone/>
            </a:pPr>
            <a:r>
              <a:rPr lang="sv-SE" sz="2000">
                <a:solidFill>
                  <a:schemeClr val="dk1"/>
                </a:solidFill>
                <a:latin typeface="Gill Sans"/>
                <a:ea typeface="Gill Sans"/>
                <a:cs typeface="Gill Sans"/>
                <a:sym typeface="Gill Sans"/>
              </a:rPr>
              <a:t>Do you recognise your teachers?</a:t>
            </a:r>
            <a:endParaRPr/>
          </a:p>
          <a:p>
            <a:pPr marL="0" marR="0" lvl="0" indent="0" algn="l" rtl="0">
              <a:spcBef>
                <a:spcPts val="0"/>
              </a:spcBef>
              <a:spcAft>
                <a:spcPts val="0"/>
              </a:spcAft>
              <a:buNone/>
            </a:pPr>
            <a:r>
              <a:rPr lang="sv-SE" sz="2000">
                <a:solidFill>
                  <a:schemeClr val="dk1"/>
                </a:solidFill>
                <a:latin typeface="Gill Sans"/>
                <a:ea typeface="Gill Sans"/>
                <a:cs typeface="Gill Sans"/>
                <a:sym typeface="Gill Sans"/>
              </a:rPr>
              <a:t>How do these different value systems impact feedback?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1"/>
          <p:cNvSpPr txBox="1">
            <a:spLocks noGrp="1"/>
          </p:cNvSpPr>
          <p:nvPr>
            <p:ph type="title"/>
          </p:nvPr>
        </p:nvSpPr>
        <p:spPr>
          <a:xfrm>
            <a:off x="395288" y="1016001"/>
            <a:ext cx="8353426" cy="1152524"/>
          </a:xfrm>
          <a:prstGeom prst="rect">
            <a:avLst/>
          </a:prstGeom>
          <a:noFill/>
          <a:ln>
            <a:noFill/>
          </a:ln>
        </p:spPr>
        <p:txBody>
          <a:bodyPr spcFirstLastPara="1" wrap="square" lIns="0" tIns="144000" rIns="0" bIns="115200" anchor="b" anchorCtr="0">
            <a:normAutofit/>
          </a:bodyPr>
          <a:lstStyle/>
          <a:p>
            <a:pPr marL="0" lvl="0" indent="0" algn="l" rtl="0">
              <a:spcBef>
                <a:spcPts val="0"/>
              </a:spcBef>
              <a:spcAft>
                <a:spcPts val="0"/>
              </a:spcAft>
              <a:buClr>
                <a:schemeClr val="accent1"/>
              </a:buClr>
              <a:buSzPts val="2600"/>
              <a:buFont typeface="Arial"/>
              <a:buNone/>
            </a:pPr>
            <a:r>
              <a:rPr lang="sv-SE" b="1">
                <a:solidFill>
                  <a:schemeClr val="accent1"/>
                </a:solidFill>
              </a:rPr>
              <a:t>Quotes</a:t>
            </a:r>
            <a:endParaRPr b="1">
              <a:solidFill>
                <a:schemeClr val="accent1"/>
              </a:solidFill>
            </a:endParaRPr>
          </a:p>
        </p:txBody>
      </p:sp>
      <p:sp>
        <p:nvSpPr>
          <p:cNvPr id="394" name="Google Shape;394;p11"/>
          <p:cNvSpPr txBox="1">
            <a:spLocks noGrp="1"/>
          </p:cNvSpPr>
          <p:nvPr>
            <p:ph type="body" idx="1"/>
          </p:nvPr>
        </p:nvSpPr>
        <p:spPr>
          <a:xfrm>
            <a:off x="395287" y="2168524"/>
            <a:ext cx="8353426" cy="3673475"/>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SzPts val="2000"/>
              <a:buNone/>
            </a:pPr>
            <a:r>
              <a:rPr lang="sv-SE" sz="2000" i="1">
                <a:latin typeface="Arial"/>
                <a:ea typeface="Arial"/>
                <a:cs typeface="Arial"/>
                <a:sym typeface="Arial"/>
              </a:rPr>
              <a:t>“</a:t>
            </a:r>
            <a:r>
              <a:rPr lang="sv-SE" sz="2000" i="1"/>
              <a:t>Ten years ago, </a:t>
            </a:r>
            <a:r>
              <a:rPr lang="sv-SE" sz="2000" b="1" i="1"/>
              <a:t>we did a lot of mid-year tests and we got feedback </a:t>
            </a:r>
            <a:r>
              <a:rPr lang="sv-SE" sz="2000" i="1"/>
              <a:t>through that, but it didn't work, the results were poor and didn't correlate with the exam mark, so it wasn't clear to us, and it demanded a lot of work, so we stopped. </a:t>
            </a:r>
            <a:r>
              <a:rPr lang="sv-SE" sz="2000" b="1" i="1"/>
              <a:t>Now, there is no official mid-year assessment</a:t>
            </a:r>
            <a:r>
              <a:rPr lang="sv-SE" sz="2000" i="1"/>
              <a:t>, it's up to everyone how to get feedback. I used to try my own tests, now I ask questions 10 minutes before class or ask my demonstrators to go in 10 minutes early and ask questions. It works well.”</a:t>
            </a:r>
            <a:endParaRPr sz="2000" i="1"/>
          </a:p>
          <a:p>
            <a:pPr marL="0" lvl="0" indent="0" algn="l" rtl="0">
              <a:lnSpc>
                <a:spcPct val="110000"/>
              </a:lnSpc>
              <a:spcBef>
                <a:spcPts val="1700"/>
              </a:spcBef>
              <a:spcAft>
                <a:spcPts val="0"/>
              </a:spcAft>
              <a:buSzPts val="3200"/>
              <a:buNone/>
            </a:pPr>
            <a:endParaRPr sz="3200"/>
          </a:p>
        </p:txBody>
      </p:sp>
      <p:sp>
        <p:nvSpPr>
          <p:cNvPr id="395" name="Google Shape;395;p11"/>
          <p:cNvSpPr txBox="1"/>
          <p:nvPr/>
        </p:nvSpPr>
        <p:spPr>
          <a:xfrm>
            <a:off x="706877" y="6278399"/>
            <a:ext cx="123865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chemeClr val="dk1"/>
                </a:solidFill>
                <a:latin typeface="Arial"/>
                <a:ea typeface="Arial"/>
                <a:cs typeface="Arial"/>
                <a:sym typeface="Arial"/>
              </a:rPr>
              <a:t>Amani Eltayb</a:t>
            </a:r>
            <a:endParaRPr sz="9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Ki template">
  <a:themeElements>
    <a:clrScheme name="Karolinska Institutet">
      <a:dk1>
        <a:srgbClr val="000000"/>
      </a:dk1>
      <a:lt1>
        <a:srgbClr val="FFFFFF"/>
      </a:lt1>
      <a:dk2>
        <a:srgbClr val="808080"/>
      </a:dk2>
      <a:lt2>
        <a:srgbClr val="CACACA"/>
      </a:lt2>
      <a:accent1>
        <a:srgbClr val="870052"/>
      </a:accent1>
      <a:accent2>
        <a:srgbClr val="9FE6E9"/>
      </a:accent2>
      <a:accent3>
        <a:srgbClr val="D40963"/>
      </a:accent3>
      <a:accent4>
        <a:srgbClr val="8064A2"/>
      </a:accent4>
      <a:accent5>
        <a:srgbClr val="4BACC6"/>
      </a:accent5>
      <a:accent6>
        <a:srgbClr val="F79646"/>
      </a:accent6>
      <a:hlink>
        <a:srgbClr val="870052"/>
      </a:hlink>
      <a:folHlink>
        <a:srgbClr val="8700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 KI">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i template">
  <a:themeElements>
    <a:clrScheme name="Karolinska Institutet">
      <a:dk1>
        <a:srgbClr val="000000"/>
      </a:dk1>
      <a:lt1>
        <a:srgbClr val="FFFFFF"/>
      </a:lt1>
      <a:dk2>
        <a:srgbClr val="808080"/>
      </a:dk2>
      <a:lt2>
        <a:srgbClr val="CACACA"/>
      </a:lt2>
      <a:accent1>
        <a:srgbClr val="870052"/>
      </a:accent1>
      <a:accent2>
        <a:srgbClr val="9FE6E9"/>
      </a:accent2>
      <a:accent3>
        <a:srgbClr val="D40963"/>
      </a:accent3>
      <a:accent4>
        <a:srgbClr val="8064A2"/>
      </a:accent4>
      <a:accent5>
        <a:srgbClr val="4BACC6"/>
      </a:accent5>
      <a:accent6>
        <a:srgbClr val="F79646"/>
      </a:accent6>
      <a:hlink>
        <a:srgbClr val="870052"/>
      </a:hlink>
      <a:folHlink>
        <a:srgbClr val="8700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2387</Words>
  <Application>Microsoft Office PowerPoint</Application>
  <PresentationFormat>Diavetítés a képernyőre (4:3 oldalarány)</PresentationFormat>
  <Paragraphs>193</Paragraphs>
  <Slides>20</Slides>
  <Notes>20</Notes>
  <HiddenSlides>0</HiddenSlides>
  <MMClips>0</MMClips>
  <ScaleCrop>false</ScaleCrop>
  <HeadingPairs>
    <vt:vector size="6" baseType="variant">
      <vt:variant>
        <vt:lpstr>Használt betűtípusok</vt:lpstr>
      </vt:variant>
      <vt:variant>
        <vt:i4>6</vt:i4>
      </vt:variant>
      <vt:variant>
        <vt:lpstr>Téma</vt:lpstr>
      </vt:variant>
      <vt:variant>
        <vt:i4>3</vt:i4>
      </vt:variant>
      <vt:variant>
        <vt:lpstr>Diacímek</vt:lpstr>
      </vt:variant>
      <vt:variant>
        <vt:i4>20</vt:i4>
      </vt:variant>
    </vt:vector>
  </HeadingPairs>
  <TitlesOfParts>
    <vt:vector size="29" baseType="lpstr">
      <vt:lpstr>Gill Sans</vt:lpstr>
      <vt:lpstr>Arial</vt:lpstr>
      <vt:lpstr>Noto Sans Symbols</vt:lpstr>
      <vt:lpstr>Calibri</vt:lpstr>
      <vt:lpstr>DM Sans</vt:lpstr>
      <vt:lpstr>Open Sans</vt:lpstr>
      <vt:lpstr>Ki template</vt:lpstr>
      <vt:lpstr>Theme KI</vt:lpstr>
      <vt:lpstr>Ki template</vt:lpstr>
      <vt:lpstr>Anatomy through the lens of Agenda 2030-Part 2</vt:lpstr>
      <vt:lpstr>Interviews </vt:lpstr>
      <vt:lpstr>Preliminary Results</vt:lpstr>
      <vt:lpstr>Gaps</vt:lpstr>
      <vt:lpstr> Common Themes</vt:lpstr>
      <vt:lpstr>Quotes</vt:lpstr>
      <vt:lpstr>Quotes</vt:lpstr>
      <vt:lpstr>Values of teaching and learning</vt:lpstr>
      <vt:lpstr>Quotes</vt:lpstr>
      <vt:lpstr>Quotes</vt:lpstr>
      <vt:lpstr>Quotes</vt:lpstr>
      <vt:lpstr>Quotes</vt:lpstr>
      <vt:lpstr>Quotes</vt:lpstr>
      <vt:lpstr>Bologna process</vt:lpstr>
      <vt:lpstr>PowerPoint-bemutató</vt:lpstr>
      <vt:lpstr>The different cultures in academia</vt:lpstr>
      <vt:lpstr>Let’s practise cultural humility!</vt:lpstr>
      <vt:lpstr>Discussion: Student-centered</vt:lpstr>
      <vt:lpstr>KI's pedagogical policy</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through the lens of Agenda 2030-Part 2</dc:title>
  <dc:creator>Jennifer Valcke</dc:creator>
  <cp:lastModifiedBy>Göndöcsné Agócs Dóra</cp:lastModifiedBy>
  <cp:revision>1</cp:revision>
  <dcterms:created xsi:type="dcterms:W3CDTF">2018-08-15T12:21:51Z</dcterms:created>
  <dcterms:modified xsi:type="dcterms:W3CDTF">2024-02-07T13:39:00Z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0x010100E2C03EAECDDD5449A662DD05EAF88922</vt:lpwstr>
  </property>
  <property fmtid="{D5CDD505-2E9C-101B-9397-08002B2CF9AE}" pid="3" name="MediaServiceImageTags">
    <vt:lpwstr/>
  </property>
</Properties>
</file>