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F9B0CAC-6EAE-4976-AEED-6A5476D98E1E}" v="1" dt="2024-02-07T13:39:40.5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54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b6701866d7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b6701866d7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2b6701866d7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2b6701866d7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2b6701866d7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2b6701866d7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2b6701866d7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2b6701866d7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6" name="Google Shape;56;p13" title="Grafikon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2836" y="0"/>
            <a:ext cx="8318328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63" name="Google Shape;63;p14" title="Grafikon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2836" y="0"/>
            <a:ext cx="8318328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70" name="Google Shape;70;p15" title="Grafikon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2836" y="0"/>
            <a:ext cx="8318328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77" name="Google Shape;77;p16" title="Grafikon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9803"/>
            <a:ext cx="9144000" cy="512389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84" name="Google Shape;84;p17" title="Grafikon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45325" y="0"/>
            <a:ext cx="5453349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Diavetítés a képernyőre (16:9 oldalarány)</PresentationFormat>
  <Paragraphs>0</Paragraphs>
  <Slides>5</Slides>
  <Notes>5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1</vt:i4>
      </vt:variant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7" baseType="lpstr">
      <vt:lpstr>Arial</vt:lpstr>
      <vt:lpstr>Simple Light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Göndöcsné Agócs Dóra</dc:creator>
  <cp:lastModifiedBy>Göndöcsné Agócs Dóra</cp:lastModifiedBy>
  <cp:revision>1</cp:revision>
  <dcterms:modified xsi:type="dcterms:W3CDTF">2024-02-07T13:39:40Z</dcterms:modified>
</cp:coreProperties>
</file>