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7"/>
  </p:notesMasterIdLst>
  <p:sldIdLst>
    <p:sldId id="280" r:id="rId2"/>
    <p:sldId id="267" r:id="rId3"/>
    <p:sldId id="293" r:id="rId4"/>
    <p:sldId id="292" r:id="rId5"/>
    <p:sldId id="294" r:id="rId6"/>
    <p:sldId id="308" r:id="rId7"/>
    <p:sldId id="309" r:id="rId8"/>
    <p:sldId id="306" r:id="rId9"/>
    <p:sldId id="296" r:id="rId10"/>
    <p:sldId id="295" r:id="rId11"/>
    <p:sldId id="284" r:id="rId12"/>
    <p:sldId id="287" r:id="rId13"/>
    <p:sldId id="285" r:id="rId14"/>
    <p:sldId id="304" r:id="rId15"/>
    <p:sldId id="288" r:id="rId16"/>
    <p:sldId id="282" r:id="rId17"/>
    <p:sldId id="312" r:id="rId18"/>
    <p:sldId id="305" r:id="rId19"/>
    <p:sldId id="297" r:id="rId20"/>
    <p:sldId id="268" r:id="rId21"/>
    <p:sldId id="269" r:id="rId22"/>
    <p:sldId id="303" r:id="rId23"/>
    <p:sldId id="289" r:id="rId24"/>
    <p:sldId id="290" r:id="rId25"/>
    <p:sldId id="301" r:id="rId26"/>
    <p:sldId id="302" r:id="rId27"/>
    <p:sldId id="299" r:id="rId28"/>
    <p:sldId id="283" r:id="rId29"/>
    <p:sldId id="311" r:id="rId30"/>
    <p:sldId id="310" r:id="rId31"/>
    <p:sldId id="300" r:id="rId32"/>
    <p:sldId id="279" r:id="rId33"/>
    <p:sldId id="307" r:id="rId34"/>
    <p:sldId id="286" r:id="rId35"/>
    <p:sldId id="266"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Poppins" panose="00000500000000000000" pitchFamily="2" charset="-18"/>
      <p:regular r:id="rId42"/>
      <p:bold r:id="rId43"/>
      <p:italic r:id="rId44"/>
      <p:boldItalic r:id="rId45"/>
    </p:embeddedFont>
    <p:embeddedFont>
      <p:font typeface="Poppins Bold" panose="00000800000000000000" charset="-18"/>
      <p:bold r:id="rId46"/>
    </p:embeddedFont>
    <p:embeddedFont>
      <p:font typeface="Poppins Regular" panose="00000500000000000000" charset="-18"/>
      <p:regular r:id="rId47"/>
    </p:embeddedFont>
    <p:embeddedFont>
      <p:font typeface="Poppins Regular" panose="00000500000000000000" charset="-18"/>
      <p:regular r:id="rId47"/>
    </p:embeddedFont>
  </p:embeddedFontLst>
  <p:defaultTex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D46"/>
    <a:srgbClr val="E9E9E9"/>
    <a:srgbClr val="9DA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C667D-39BB-45D1-A786-B393E65B148E}" v="4" dt="2024-05-21T11:11:35.165"/>
  </p1510:revLst>
</p1510:revInfo>
</file>

<file path=ppt/tableStyles.xml><?xml version="1.0" encoding="utf-8"?>
<a:tblStyleLst xmlns:a="http://schemas.openxmlformats.org/drawingml/2006/main" def="{5C22544A-7EE6-4342-B048-85BDC9FD1C3A}">
  <a:tblStyle styleId="{69C7853C-536D-4A76-A0AE-DD22124D55A5}" styleName="Téma alapján készült stílus 1 – 3. jelölőszín">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Közepesen sötét stílus 4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Közepesen sötét stílus 1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0" autoAdjust="0"/>
    <p:restoredTop sz="94660"/>
  </p:normalViewPr>
  <p:slideViewPr>
    <p:cSldViewPr snapToGrid="0">
      <p:cViewPr varScale="1">
        <p:scale>
          <a:sx n="100" d="100"/>
          <a:sy n="100" d="100"/>
        </p:scale>
        <p:origin x="7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óra" userId="7ecaf89a-caad-4e4a-bf67-25d4046eea87" providerId="ADAL" clId="{39BC667D-39BB-45D1-A786-B393E65B148E}"/>
    <pc:docChg chg="modSld">
      <pc:chgData name="Dóra" userId="7ecaf89a-caad-4e4a-bf67-25d4046eea87" providerId="ADAL" clId="{39BC667D-39BB-45D1-A786-B393E65B148E}" dt="2024-05-21T11:11:44.931" v="25" actId="962"/>
      <pc:docMkLst>
        <pc:docMk/>
      </pc:docMkLst>
      <pc:sldChg chg="addSp modSp mod">
        <pc:chgData name="Dóra" userId="7ecaf89a-caad-4e4a-bf67-25d4046eea87" providerId="ADAL" clId="{39BC667D-39BB-45D1-A786-B393E65B148E}" dt="2024-05-21T11:11:44.931" v="25" actId="962"/>
        <pc:sldMkLst>
          <pc:docMk/>
          <pc:sldMk cId="3666793342" sldId="266"/>
        </pc:sldMkLst>
        <pc:picChg chg="add mod">
          <ac:chgData name="Dóra" userId="7ecaf89a-caad-4e4a-bf67-25d4046eea87" providerId="ADAL" clId="{39BC667D-39BB-45D1-A786-B393E65B148E}" dt="2024-05-21T11:11:28.464" v="19" actId="1076"/>
          <ac:picMkLst>
            <pc:docMk/>
            <pc:sldMk cId="3666793342" sldId="266"/>
            <ac:picMk id="3" creationId="{07B8FEB5-3B16-2C32-4AFF-87E88973CFE1}"/>
          </ac:picMkLst>
        </pc:picChg>
        <pc:picChg chg="add mod">
          <ac:chgData name="Dóra" userId="7ecaf89a-caad-4e4a-bf67-25d4046eea87" providerId="ADAL" clId="{39BC667D-39BB-45D1-A786-B393E65B148E}" dt="2024-05-21T11:11:44.931" v="25" actId="962"/>
          <ac:picMkLst>
            <pc:docMk/>
            <pc:sldMk cId="3666793342" sldId="266"/>
            <ac:picMk id="5" creationId="{F6BF1B67-37F5-B22C-4673-3FE50069796C}"/>
          </ac:picMkLst>
        </pc:picChg>
      </pc:sldChg>
      <pc:sldChg chg="addSp modSp mod">
        <pc:chgData name="Dóra" userId="7ecaf89a-caad-4e4a-bf67-25d4046eea87" providerId="ADAL" clId="{39BC667D-39BB-45D1-A786-B393E65B148E}" dt="2024-05-21T11:09:56.572" v="14" actId="1076"/>
        <pc:sldMkLst>
          <pc:docMk/>
          <pc:sldMk cId="2192642316" sldId="280"/>
        </pc:sldMkLst>
        <pc:picChg chg="add mod">
          <ac:chgData name="Dóra" userId="7ecaf89a-caad-4e4a-bf67-25d4046eea87" providerId="ADAL" clId="{39BC667D-39BB-45D1-A786-B393E65B148E}" dt="2024-05-21T11:09:11.458" v="5" actId="962"/>
          <ac:picMkLst>
            <pc:docMk/>
            <pc:sldMk cId="2192642316" sldId="280"/>
            <ac:picMk id="6" creationId="{3340D359-C050-4906-F225-B8F55A650FD0}"/>
          </ac:picMkLst>
        </pc:picChg>
        <pc:picChg chg="add mod">
          <ac:chgData name="Dóra" userId="7ecaf89a-caad-4e4a-bf67-25d4046eea87" providerId="ADAL" clId="{39BC667D-39BB-45D1-A786-B393E65B148E}" dt="2024-05-21T11:09:56.572" v="14" actId="1076"/>
          <ac:picMkLst>
            <pc:docMk/>
            <pc:sldMk cId="2192642316" sldId="280"/>
            <ac:picMk id="8" creationId="{0EED217A-9432-DDAF-A8FE-CE447813D97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BF2BE-BDBF-4AF0-9C8D-5C0661FE4063}"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hu-HU"/>
        </a:p>
      </dgm:t>
    </dgm:pt>
    <dgm:pt modelId="{654C7CCA-D55A-4EE4-9195-43BD660F1695}">
      <dgm:prSet phldrT="[Szöveg]" custT="1"/>
      <dgm:spPr/>
      <dgm:t>
        <a:bodyPr/>
        <a:lstStyle/>
        <a:p>
          <a:r>
            <a:rPr lang="hu-HU" sz="1100"/>
            <a:t>Type of problem</a:t>
          </a:r>
        </a:p>
      </dgm:t>
    </dgm:pt>
    <dgm:pt modelId="{BFEE9F8E-77DB-46F4-B903-EFC879D2A40B}" type="parTrans" cxnId="{27D8363F-7793-4421-BDAF-BDE3B37EED2E}">
      <dgm:prSet/>
      <dgm:spPr/>
      <dgm:t>
        <a:bodyPr/>
        <a:lstStyle/>
        <a:p>
          <a:endParaRPr lang="hu-HU" sz="1100"/>
        </a:p>
      </dgm:t>
    </dgm:pt>
    <dgm:pt modelId="{814DBB31-4A94-4144-9975-43B10763F816}" type="sibTrans" cxnId="{27D8363F-7793-4421-BDAF-BDE3B37EED2E}">
      <dgm:prSet/>
      <dgm:spPr/>
      <dgm:t>
        <a:bodyPr/>
        <a:lstStyle/>
        <a:p>
          <a:endParaRPr lang="hu-HU" sz="1100"/>
        </a:p>
      </dgm:t>
    </dgm:pt>
    <dgm:pt modelId="{E0C20C5E-3AF5-49C0-838D-6783E37102F9}">
      <dgm:prSet phldrT="[Szöveg]" custT="1"/>
      <dgm:spPr/>
      <dgm:t>
        <a:bodyPr/>
        <a:lstStyle/>
        <a:p>
          <a:r>
            <a:rPr lang="hu-HU" sz="1100"/>
            <a:t>Educational</a:t>
          </a:r>
        </a:p>
      </dgm:t>
    </dgm:pt>
    <dgm:pt modelId="{43F49C11-9A47-4586-910A-111838D0775F}" type="parTrans" cxnId="{F66E1A16-DF1C-43E7-99B8-295EAAE62385}">
      <dgm:prSet/>
      <dgm:spPr/>
      <dgm:t>
        <a:bodyPr/>
        <a:lstStyle/>
        <a:p>
          <a:endParaRPr lang="hu-HU" sz="1100"/>
        </a:p>
      </dgm:t>
    </dgm:pt>
    <dgm:pt modelId="{FEE66595-3135-4284-B9AF-11242E11C8D7}" type="sibTrans" cxnId="{F66E1A16-DF1C-43E7-99B8-295EAAE62385}">
      <dgm:prSet/>
      <dgm:spPr/>
      <dgm:t>
        <a:bodyPr/>
        <a:lstStyle/>
        <a:p>
          <a:endParaRPr lang="hu-HU" sz="1100"/>
        </a:p>
      </dgm:t>
    </dgm:pt>
    <dgm:pt modelId="{AEB3843C-1703-4CD0-A98D-D600A0812F94}">
      <dgm:prSet phldrT="[Szöveg]" custT="1"/>
      <dgm:spPr/>
      <dgm:t>
        <a:bodyPr/>
        <a:lstStyle/>
        <a:p>
          <a:r>
            <a:rPr lang="hu-HU" sz="1100"/>
            <a:t>Personal</a:t>
          </a:r>
        </a:p>
      </dgm:t>
    </dgm:pt>
    <dgm:pt modelId="{87D0741C-6AF6-45F2-A4BA-136F602A8121}" type="parTrans" cxnId="{8E3FAFD3-E2F3-4F57-A55E-4D7ADAF48423}">
      <dgm:prSet/>
      <dgm:spPr/>
      <dgm:t>
        <a:bodyPr/>
        <a:lstStyle/>
        <a:p>
          <a:endParaRPr lang="hu-HU" sz="1100"/>
        </a:p>
      </dgm:t>
    </dgm:pt>
    <dgm:pt modelId="{017038E7-BED7-40FB-8E6D-9DEBDC789450}" type="sibTrans" cxnId="{8E3FAFD3-E2F3-4F57-A55E-4D7ADAF48423}">
      <dgm:prSet/>
      <dgm:spPr/>
      <dgm:t>
        <a:bodyPr/>
        <a:lstStyle/>
        <a:p>
          <a:endParaRPr lang="hu-HU" sz="1100"/>
        </a:p>
      </dgm:t>
    </dgm:pt>
    <dgm:pt modelId="{B1C5D45C-DE01-45E0-A06F-0FFC5237CEEF}">
      <dgm:prSet custT="1"/>
      <dgm:spPr/>
      <dgm:t>
        <a:bodyPr/>
        <a:lstStyle/>
        <a:p>
          <a:r>
            <a:rPr lang="hu-HU" sz="1100"/>
            <a:t>Registrar's Office</a:t>
          </a:r>
        </a:p>
      </dgm:t>
    </dgm:pt>
    <dgm:pt modelId="{99351E13-3C6F-471F-B591-58CC28180F1F}" type="parTrans" cxnId="{C8FBD158-3361-4F3D-BB4B-2A8EF9E845D4}">
      <dgm:prSet/>
      <dgm:spPr/>
      <dgm:t>
        <a:bodyPr/>
        <a:lstStyle/>
        <a:p>
          <a:endParaRPr lang="hu-HU" sz="1100"/>
        </a:p>
      </dgm:t>
    </dgm:pt>
    <dgm:pt modelId="{C2AD1A70-D2B8-463F-B40E-88084D74DB08}" type="sibTrans" cxnId="{C8FBD158-3361-4F3D-BB4B-2A8EF9E845D4}">
      <dgm:prSet/>
      <dgm:spPr/>
      <dgm:t>
        <a:bodyPr/>
        <a:lstStyle/>
        <a:p>
          <a:endParaRPr lang="hu-HU" sz="1100"/>
        </a:p>
      </dgm:t>
    </dgm:pt>
    <dgm:pt modelId="{6AC7B212-B094-401F-BF0F-D7FEED4B460B}">
      <dgm:prSet custT="1"/>
      <dgm:spPr/>
      <dgm:t>
        <a:bodyPr/>
        <a:lstStyle/>
        <a:p>
          <a:r>
            <a:rPr lang="hu-HU" sz="1100"/>
            <a:t>HÖK</a:t>
          </a:r>
        </a:p>
      </dgm:t>
    </dgm:pt>
    <dgm:pt modelId="{8440917A-D5E9-4ED4-9CCE-21A2110DD8C9}" type="parTrans" cxnId="{62A3AB5C-6864-4860-80B8-6C620386DA11}">
      <dgm:prSet/>
      <dgm:spPr/>
      <dgm:t>
        <a:bodyPr/>
        <a:lstStyle/>
        <a:p>
          <a:endParaRPr lang="hu-HU" sz="1100"/>
        </a:p>
      </dgm:t>
    </dgm:pt>
    <dgm:pt modelId="{A1B09B48-17A9-423C-BC51-DF55AE85BF7B}" type="sibTrans" cxnId="{62A3AB5C-6864-4860-80B8-6C620386DA11}">
      <dgm:prSet/>
      <dgm:spPr/>
      <dgm:t>
        <a:bodyPr/>
        <a:lstStyle/>
        <a:p>
          <a:endParaRPr lang="hu-HU" sz="1100"/>
        </a:p>
      </dgm:t>
    </dgm:pt>
    <dgm:pt modelId="{1AE2344B-C89C-4C46-832B-A955F67B6E49}">
      <dgm:prSet phldrT="[Szöveg]" custT="1"/>
      <dgm:spPr/>
      <dgm:t>
        <a:bodyPr/>
        <a:lstStyle/>
        <a:p>
          <a:r>
            <a:rPr lang="hu-HU" sz="1100"/>
            <a:t>Student Service Department</a:t>
          </a:r>
        </a:p>
      </dgm:t>
    </dgm:pt>
    <dgm:pt modelId="{7FA7F3EF-739D-42ED-9734-A869AD553DE7}" type="parTrans" cxnId="{5B3E2D46-5F48-4BDC-BA27-B7E03CFA962B}">
      <dgm:prSet/>
      <dgm:spPr/>
      <dgm:t>
        <a:bodyPr/>
        <a:lstStyle/>
        <a:p>
          <a:endParaRPr lang="hu-HU" sz="1100"/>
        </a:p>
      </dgm:t>
    </dgm:pt>
    <dgm:pt modelId="{9B1A299C-AA33-4284-BF19-C102F2927FBF}" type="sibTrans" cxnId="{5B3E2D46-5F48-4BDC-BA27-B7E03CFA962B}">
      <dgm:prSet/>
      <dgm:spPr/>
      <dgm:t>
        <a:bodyPr/>
        <a:lstStyle/>
        <a:p>
          <a:endParaRPr lang="hu-HU" sz="1100"/>
        </a:p>
      </dgm:t>
    </dgm:pt>
    <dgm:pt modelId="{D5185B75-E5E6-46EE-821A-734495FF5372}">
      <dgm:prSet phldrT="[Szöveg]" custT="1"/>
      <dgm:spPr/>
      <dgm:t>
        <a:bodyPr/>
        <a:lstStyle/>
        <a:p>
          <a:r>
            <a:rPr lang="hu-HU" sz="1100"/>
            <a:t>Pszikon</a:t>
          </a:r>
        </a:p>
      </dgm:t>
    </dgm:pt>
    <dgm:pt modelId="{31301A14-B227-4DBA-B653-3326FEECD4E6}" type="parTrans" cxnId="{54E41A26-FB29-4B20-BEA9-05D3EFA29302}">
      <dgm:prSet/>
      <dgm:spPr/>
      <dgm:t>
        <a:bodyPr/>
        <a:lstStyle/>
        <a:p>
          <a:endParaRPr lang="hu-HU" sz="1100"/>
        </a:p>
      </dgm:t>
    </dgm:pt>
    <dgm:pt modelId="{AE61FB5D-B004-4C18-8FC0-3F5542121F48}" type="sibTrans" cxnId="{54E41A26-FB29-4B20-BEA9-05D3EFA29302}">
      <dgm:prSet/>
      <dgm:spPr/>
      <dgm:t>
        <a:bodyPr/>
        <a:lstStyle/>
        <a:p>
          <a:endParaRPr lang="hu-HU" sz="1100"/>
        </a:p>
      </dgm:t>
    </dgm:pt>
    <dgm:pt modelId="{7F9E4F7C-690A-49AD-A67F-E28A59F60033}">
      <dgm:prSet custT="1"/>
      <dgm:spPr/>
      <dgm:t>
        <a:bodyPr/>
        <a:lstStyle/>
        <a:p>
          <a:r>
            <a:rPr lang="hu-HU" sz="1100"/>
            <a:t>EGSC</a:t>
          </a:r>
        </a:p>
      </dgm:t>
    </dgm:pt>
    <dgm:pt modelId="{6519D15B-DA5E-4D0B-9B30-8AC093287AD2}" type="parTrans" cxnId="{077F10FB-AE3C-42E3-9EB3-E2E9F3EF55FE}">
      <dgm:prSet/>
      <dgm:spPr/>
      <dgm:t>
        <a:bodyPr/>
        <a:lstStyle/>
        <a:p>
          <a:endParaRPr lang="hu-HU" sz="1100"/>
        </a:p>
      </dgm:t>
    </dgm:pt>
    <dgm:pt modelId="{6C9A5C2E-EB01-4150-8A5E-615D6AF6D261}" type="sibTrans" cxnId="{077F10FB-AE3C-42E3-9EB3-E2E9F3EF55FE}">
      <dgm:prSet/>
      <dgm:spPr/>
      <dgm:t>
        <a:bodyPr/>
        <a:lstStyle/>
        <a:p>
          <a:endParaRPr lang="hu-HU" sz="1100"/>
        </a:p>
      </dgm:t>
    </dgm:pt>
    <dgm:pt modelId="{74CA40F0-5DE4-4884-9D6D-BE26BA0721BA}">
      <dgm:prSet custT="1"/>
      <dgm:spPr/>
      <dgm:t>
        <a:bodyPr/>
        <a:lstStyle/>
        <a:p>
          <a:r>
            <a:rPr lang="hu-HU" sz="1100"/>
            <a:t>Mentor Club</a:t>
          </a:r>
        </a:p>
      </dgm:t>
    </dgm:pt>
    <dgm:pt modelId="{F4393C8F-3C24-449B-AB39-43AA636D8BAF}" type="parTrans" cxnId="{0D7AB2AE-AE2F-43E9-8D2E-00B9366B1C74}">
      <dgm:prSet/>
      <dgm:spPr/>
      <dgm:t>
        <a:bodyPr/>
        <a:lstStyle/>
        <a:p>
          <a:endParaRPr lang="hu-HU" sz="1100"/>
        </a:p>
      </dgm:t>
    </dgm:pt>
    <dgm:pt modelId="{DD1F5883-FB16-45E7-9F2D-5AE814508892}" type="sibTrans" cxnId="{0D7AB2AE-AE2F-43E9-8D2E-00B9366B1C74}">
      <dgm:prSet/>
      <dgm:spPr/>
      <dgm:t>
        <a:bodyPr/>
        <a:lstStyle/>
        <a:p>
          <a:endParaRPr lang="hu-HU" sz="1100"/>
        </a:p>
      </dgm:t>
    </dgm:pt>
    <dgm:pt modelId="{2ED5E29A-5D3B-436A-B7CB-D361E672EBB1}">
      <dgm:prSet phldrT="[Szöveg]" custT="1"/>
      <dgm:spPr/>
      <dgm:t>
        <a:bodyPr/>
        <a:lstStyle/>
        <a:p>
          <a:r>
            <a:rPr lang="hu-HU" sz="1100"/>
            <a:t>DMEDC</a:t>
          </a:r>
        </a:p>
      </dgm:t>
    </dgm:pt>
    <dgm:pt modelId="{00835643-2042-4CE3-826E-A9274D207D05}" type="parTrans" cxnId="{5443221F-CF68-4083-9D93-8AFBED8D31D9}">
      <dgm:prSet/>
      <dgm:spPr/>
      <dgm:t>
        <a:bodyPr/>
        <a:lstStyle/>
        <a:p>
          <a:endParaRPr lang="hu-HU" sz="1100"/>
        </a:p>
      </dgm:t>
    </dgm:pt>
    <dgm:pt modelId="{D9D0CFF2-328D-4172-BD30-3AFF4997775B}" type="sibTrans" cxnId="{5443221F-CF68-4083-9D93-8AFBED8D31D9}">
      <dgm:prSet/>
      <dgm:spPr/>
      <dgm:t>
        <a:bodyPr/>
        <a:lstStyle/>
        <a:p>
          <a:endParaRPr lang="hu-HU" sz="1100"/>
        </a:p>
      </dgm:t>
    </dgm:pt>
    <dgm:pt modelId="{AAE9AE29-38B5-4399-88DC-8DAFC9C7C85B}">
      <dgm:prSet phldrT="[Szöveg]" custT="1"/>
      <dgm:spPr/>
      <dgm:t>
        <a:bodyPr/>
        <a:lstStyle/>
        <a:p>
          <a:r>
            <a:rPr lang="hu-HU" sz="1100"/>
            <a:t>YourLife</a:t>
          </a:r>
        </a:p>
      </dgm:t>
    </dgm:pt>
    <dgm:pt modelId="{B566B607-378F-4242-8FFA-3E202A860783}" type="parTrans" cxnId="{9A1E789B-3315-4F50-B46C-51C2396F3EC0}">
      <dgm:prSet/>
      <dgm:spPr/>
      <dgm:t>
        <a:bodyPr/>
        <a:lstStyle/>
        <a:p>
          <a:endParaRPr lang="hu-HU" sz="1100"/>
        </a:p>
      </dgm:t>
    </dgm:pt>
    <dgm:pt modelId="{D2D1D54C-0178-4A53-863A-9C82BE4FE1C4}" type="sibTrans" cxnId="{9A1E789B-3315-4F50-B46C-51C2396F3EC0}">
      <dgm:prSet/>
      <dgm:spPr/>
      <dgm:t>
        <a:bodyPr/>
        <a:lstStyle/>
        <a:p>
          <a:endParaRPr lang="hu-HU" sz="1100"/>
        </a:p>
      </dgm:t>
    </dgm:pt>
    <dgm:pt modelId="{2DCB1A89-8EE8-484E-B7B5-B3C9E0014909}">
      <dgm:prSet phldrT="[Szöveg]" custT="1"/>
      <dgm:spPr/>
      <dgm:t>
        <a:bodyPr/>
        <a:lstStyle/>
        <a:p>
          <a:r>
            <a:rPr lang="hu-HU" sz="1100"/>
            <a:t>HÖK</a:t>
          </a:r>
        </a:p>
      </dgm:t>
    </dgm:pt>
    <dgm:pt modelId="{4E96892A-5D80-4AD5-9005-E4BF79B8C9E3}" type="parTrans" cxnId="{78248628-B949-4577-8ECA-92B478731304}">
      <dgm:prSet/>
      <dgm:spPr/>
      <dgm:t>
        <a:bodyPr/>
        <a:lstStyle/>
        <a:p>
          <a:endParaRPr lang="hu-HU" sz="1100"/>
        </a:p>
      </dgm:t>
    </dgm:pt>
    <dgm:pt modelId="{1DC4B21F-B949-4A5C-B332-A63CC44A3BD6}" type="sibTrans" cxnId="{78248628-B949-4577-8ECA-92B478731304}">
      <dgm:prSet/>
      <dgm:spPr/>
      <dgm:t>
        <a:bodyPr/>
        <a:lstStyle/>
        <a:p>
          <a:endParaRPr lang="hu-HU" sz="1100"/>
        </a:p>
      </dgm:t>
    </dgm:pt>
    <dgm:pt modelId="{5C23F175-A12D-4D9A-A7BF-7675B59754C9}">
      <dgm:prSet phldrT="[Szöveg]" custT="1"/>
      <dgm:spPr/>
      <dgm:t>
        <a:bodyPr/>
        <a:lstStyle/>
        <a:p>
          <a:r>
            <a:rPr lang="hu-HU" sz="1100"/>
            <a:t>EGSC</a:t>
          </a:r>
        </a:p>
      </dgm:t>
    </dgm:pt>
    <dgm:pt modelId="{66EB9682-E798-4186-ADB6-30F2C2E03587}" type="parTrans" cxnId="{96E7D0DE-7C67-43F6-86E1-DB0664D2B63F}">
      <dgm:prSet/>
      <dgm:spPr/>
      <dgm:t>
        <a:bodyPr/>
        <a:lstStyle/>
        <a:p>
          <a:endParaRPr lang="hu-HU" sz="1100"/>
        </a:p>
      </dgm:t>
    </dgm:pt>
    <dgm:pt modelId="{838BA759-3456-47F3-8AA6-58632096D432}" type="sibTrans" cxnId="{96E7D0DE-7C67-43F6-86E1-DB0664D2B63F}">
      <dgm:prSet/>
      <dgm:spPr/>
      <dgm:t>
        <a:bodyPr/>
        <a:lstStyle/>
        <a:p>
          <a:endParaRPr lang="hu-HU" sz="1100"/>
        </a:p>
      </dgm:t>
    </dgm:pt>
    <dgm:pt modelId="{79B3384A-94CE-4182-B58D-CD95BC1C80CF}">
      <dgm:prSet phldrT="[Szöveg]" custT="1"/>
      <dgm:spPr/>
      <dgm:t>
        <a:bodyPr/>
        <a:lstStyle/>
        <a:p>
          <a:r>
            <a:rPr lang="hu-HU" sz="1100"/>
            <a:t>Peer Program</a:t>
          </a:r>
        </a:p>
      </dgm:t>
    </dgm:pt>
    <dgm:pt modelId="{2245940C-09C3-492E-8477-65316AAA1A14}" type="parTrans" cxnId="{06A31E3A-3DD0-4272-B39D-7555D1A5FD2D}">
      <dgm:prSet/>
      <dgm:spPr/>
      <dgm:t>
        <a:bodyPr/>
        <a:lstStyle/>
        <a:p>
          <a:endParaRPr lang="hu-HU" sz="1100"/>
        </a:p>
      </dgm:t>
    </dgm:pt>
    <dgm:pt modelId="{BC3A3CDC-FE7E-4153-A0FE-BAFFC9920B52}" type="sibTrans" cxnId="{06A31E3A-3DD0-4272-B39D-7555D1A5FD2D}">
      <dgm:prSet/>
      <dgm:spPr/>
      <dgm:t>
        <a:bodyPr/>
        <a:lstStyle/>
        <a:p>
          <a:endParaRPr lang="hu-HU" sz="1100"/>
        </a:p>
      </dgm:t>
    </dgm:pt>
    <dgm:pt modelId="{5B4E0AB0-8CE8-4ED0-9811-F95A488F2120}" type="pres">
      <dgm:prSet presAssocID="{452BF2BE-BDBF-4AF0-9C8D-5C0661FE4063}" presName="hierChild1" presStyleCnt="0">
        <dgm:presLayoutVars>
          <dgm:orgChart val="1"/>
          <dgm:chPref val="1"/>
          <dgm:dir/>
          <dgm:animOne val="branch"/>
          <dgm:animLvl val="lvl"/>
          <dgm:resizeHandles/>
        </dgm:presLayoutVars>
      </dgm:prSet>
      <dgm:spPr/>
    </dgm:pt>
    <dgm:pt modelId="{0B547B64-D441-4F64-850B-A137A44E4A73}" type="pres">
      <dgm:prSet presAssocID="{654C7CCA-D55A-4EE4-9195-43BD660F1695}" presName="hierRoot1" presStyleCnt="0">
        <dgm:presLayoutVars>
          <dgm:hierBranch val="init"/>
        </dgm:presLayoutVars>
      </dgm:prSet>
      <dgm:spPr/>
    </dgm:pt>
    <dgm:pt modelId="{94681149-A8BB-4EED-8B52-8D9E990A3BCD}" type="pres">
      <dgm:prSet presAssocID="{654C7CCA-D55A-4EE4-9195-43BD660F1695}" presName="rootComposite1" presStyleCnt="0"/>
      <dgm:spPr/>
    </dgm:pt>
    <dgm:pt modelId="{51533EFA-7D22-4B1B-A56C-B12E88D052FE}" type="pres">
      <dgm:prSet presAssocID="{654C7CCA-D55A-4EE4-9195-43BD660F1695}" presName="rootText1" presStyleLbl="node0" presStyleIdx="0" presStyleCnt="1">
        <dgm:presLayoutVars>
          <dgm:chPref val="3"/>
        </dgm:presLayoutVars>
      </dgm:prSet>
      <dgm:spPr/>
    </dgm:pt>
    <dgm:pt modelId="{E8E1B509-A5EC-44D7-90F0-5161E250B226}" type="pres">
      <dgm:prSet presAssocID="{654C7CCA-D55A-4EE4-9195-43BD660F1695}" presName="rootConnector1" presStyleLbl="node1" presStyleIdx="0" presStyleCnt="0"/>
      <dgm:spPr/>
    </dgm:pt>
    <dgm:pt modelId="{B28C9565-A972-475B-8C0D-74D2DB441DE3}" type="pres">
      <dgm:prSet presAssocID="{654C7CCA-D55A-4EE4-9195-43BD660F1695}" presName="hierChild2" presStyleCnt="0"/>
      <dgm:spPr/>
    </dgm:pt>
    <dgm:pt modelId="{92114DAE-C709-4823-8EB7-2035D42D9700}" type="pres">
      <dgm:prSet presAssocID="{43F49C11-9A47-4586-910A-111838D0775F}" presName="Name64" presStyleLbl="parChTrans1D2" presStyleIdx="0" presStyleCnt="2"/>
      <dgm:spPr/>
    </dgm:pt>
    <dgm:pt modelId="{BD1D365D-8315-4889-AA8A-E00DDDD32C08}" type="pres">
      <dgm:prSet presAssocID="{E0C20C5E-3AF5-49C0-838D-6783E37102F9}" presName="hierRoot2" presStyleCnt="0">
        <dgm:presLayoutVars>
          <dgm:hierBranch val="init"/>
        </dgm:presLayoutVars>
      </dgm:prSet>
      <dgm:spPr/>
    </dgm:pt>
    <dgm:pt modelId="{71D31E93-7FB6-4070-9BF4-D6803EC72EE4}" type="pres">
      <dgm:prSet presAssocID="{E0C20C5E-3AF5-49C0-838D-6783E37102F9}" presName="rootComposite" presStyleCnt="0"/>
      <dgm:spPr/>
    </dgm:pt>
    <dgm:pt modelId="{31B21EC6-EB66-4CE6-88B0-C83BC4CF302B}" type="pres">
      <dgm:prSet presAssocID="{E0C20C5E-3AF5-49C0-838D-6783E37102F9}" presName="rootText" presStyleLbl="node2" presStyleIdx="0" presStyleCnt="2">
        <dgm:presLayoutVars>
          <dgm:chPref val="3"/>
        </dgm:presLayoutVars>
      </dgm:prSet>
      <dgm:spPr/>
    </dgm:pt>
    <dgm:pt modelId="{DECF0E65-67B9-4A68-917B-BFDF179E8F7A}" type="pres">
      <dgm:prSet presAssocID="{E0C20C5E-3AF5-49C0-838D-6783E37102F9}" presName="rootConnector" presStyleLbl="node2" presStyleIdx="0" presStyleCnt="2"/>
      <dgm:spPr/>
    </dgm:pt>
    <dgm:pt modelId="{865BDD9F-346D-4A5C-9E1B-FA28C8EF2B14}" type="pres">
      <dgm:prSet presAssocID="{E0C20C5E-3AF5-49C0-838D-6783E37102F9}" presName="hierChild4" presStyleCnt="0"/>
      <dgm:spPr/>
    </dgm:pt>
    <dgm:pt modelId="{6033099E-85CC-4376-983D-0EB22A5598AC}" type="pres">
      <dgm:prSet presAssocID="{99351E13-3C6F-471F-B591-58CC28180F1F}" presName="Name64" presStyleLbl="parChTrans1D3" presStyleIdx="0" presStyleCnt="11"/>
      <dgm:spPr/>
    </dgm:pt>
    <dgm:pt modelId="{A361D69D-E806-4CEE-AD60-A24CFE7598FE}" type="pres">
      <dgm:prSet presAssocID="{B1C5D45C-DE01-45E0-A06F-0FFC5237CEEF}" presName="hierRoot2" presStyleCnt="0">
        <dgm:presLayoutVars>
          <dgm:hierBranch val="init"/>
        </dgm:presLayoutVars>
      </dgm:prSet>
      <dgm:spPr/>
    </dgm:pt>
    <dgm:pt modelId="{A3A02799-A98A-460D-B39E-CFF153F529E1}" type="pres">
      <dgm:prSet presAssocID="{B1C5D45C-DE01-45E0-A06F-0FFC5237CEEF}" presName="rootComposite" presStyleCnt="0"/>
      <dgm:spPr/>
    </dgm:pt>
    <dgm:pt modelId="{96916BE7-E7AD-4440-A38F-E9F63099972E}" type="pres">
      <dgm:prSet presAssocID="{B1C5D45C-DE01-45E0-A06F-0FFC5237CEEF}" presName="rootText" presStyleLbl="node3" presStyleIdx="0" presStyleCnt="11">
        <dgm:presLayoutVars>
          <dgm:chPref val="3"/>
        </dgm:presLayoutVars>
      </dgm:prSet>
      <dgm:spPr/>
    </dgm:pt>
    <dgm:pt modelId="{6109712E-6AEE-44C1-8741-A8E51A353C1D}" type="pres">
      <dgm:prSet presAssocID="{B1C5D45C-DE01-45E0-A06F-0FFC5237CEEF}" presName="rootConnector" presStyleLbl="node3" presStyleIdx="0" presStyleCnt="11"/>
      <dgm:spPr/>
    </dgm:pt>
    <dgm:pt modelId="{D98CC872-DD4B-4D42-A335-056A50402E85}" type="pres">
      <dgm:prSet presAssocID="{B1C5D45C-DE01-45E0-A06F-0FFC5237CEEF}" presName="hierChild4" presStyleCnt="0"/>
      <dgm:spPr/>
    </dgm:pt>
    <dgm:pt modelId="{D1399A4B-5F7E-48A9-A774-039C48A2C09F}" type="pres">
      <dgm:prSet presAssocID="{B1C5D45C-DE01-45E0-A06F-0FFC5237CEEF}" presName="hierChild5" presStyleCnt="0"/>
      <dgm:spPr/>
    </dgm:pt>
    <dgm:pt modelId="{CAACFC10-B4EB-47AF-906E-AC4C4C9B8E68}" type="pres">
      <dgm:prSet presAssocID="{8440917A-D5E9-4ED4-9CCE-21A2110DD8C9}" presName="Name64" presStyleLbl="parChTrans1D3" presStyleIdx="1" presStyleCnt="11"/>
      <dgm:spPr/>
    </dgm:pt>
    <dgm:pt modelId="{9DAD2002-A862-4389-B480-7929A0B5D5B3}" type="pres">
      <dgm:prSet presAssocID="{6AC7B212-B094-401F-BF0F-D7FEED4B460B}" presName="hierRoot2" presStyleCnt="0">
        <dgm:presLayoutVars>
          <dgm:hierBranch val="init"/>
        </dgm:presLayoutVars>
      </dgm:prSet>
      <dgm:spPr/>
    </dgm:pt>
    <dgm:pt modelId="{CC01FE67-B7EF-4B22-8A67-1A17D85E3A41}" type="pres">
      <dgm:prSet presAssocID="{6AC7B212-B094-401F-BF0F-D7FEED4B460B}" presName="rootComposite" presStyleCnt="0"/>
      <dgm:spPr/>
    </dgm:pt>
    <dgm:pt modelId="{7E0A245F-76AA-418A-A260-57BBA19FC6AF}" type="pres">
      <dgm:prSet presAssocID="{6AC7B212-B094-401F-BF0F-D7FEED4B460B}" presName="rootText" presStyleLbl="node3" presStyleIdx="1" presStyleCnt="11">
        <dgm:presLayoutVars>
          <dgm:chPref val="3"/>
        </dgm:presLayoutVars>
      </dgm:prSet>
      <dgm:spPr/>
    </dgm:pt>
    <dgm:pt modelId="{4E0A416A-749D-4B23-BDC8-15E7DEAED2DB}" type="pres">
      <dgm:prSet presAssocID="{6AC7B212-B094-401F-BF0F-D7FEED4B460B}" presName="rootConnector" presStyleLbl="node3" presStyleIdx="1" presStyleCnt="11"/>
      <dgm:spPr/>
    </dgm:pt>
    <dgm:pt modelId="{5AF88A83-FDBF-42EB-9B28-CFEE9E5C07F4}" type="pres">
      <dgm:prSet presAssocID="{6AC7B212-B094-401F-BF0F-D7FEED4B460B}" presName="hierChild4" presStyleCnt="0"/>
      <dgm:spPr/>
    </dgm:pt>
    <dgm:pt modelId="{D5EEDD55-1784-4D95-9620-011D928E48BE}" type="pres">
      <dgm:prSet presAssocID="{6AC7B212-B094-401F-BF0F-D7FEED4B460B}" presName="hierChild5" presStyleCnt="0"/>
      <dgm:spPr/>
    </dgm:pt>
    <dgm:pt modelId="{EAD2DE1C-1270-446D-871A-5A9254F3CC85}" type="pres">
      <dgm:prSet presAssocID="{6519D15B-DA5E-4D0B-9B30-8AC093287AD2}" presName="Name64" presStyleLbl="parChTrans1D3" presStyleIdx="2" presStyleCnt="11"/>
      <dgm:spPr/>
    </dgm:pt>
    <dgm:pt modelId="{85A7A16A-48C4-4463-B69E-3458908B61A8}" type="pres">
      <dgm:prSet presAssocID="{7F9E4F7C-690A-49AD-A67F-E28A59F60033}" presName="hierRoot2" presStyleCnt="0">
        <dgm:presLayoutVars>
          <dgm:hierBranch val="init"/>
        </dgm:presLayoutVars>
      </dgm:prSet>
      <dgm:spPr/>
    </dgm:pt>
    <dgm:pt modelId="{DC112B51-414C-4538-87AA-783EB1D192E2}" type="pres">
      <dgm:prSet presAssocID="{7F9E4F7C-690A-49AD-A67F-E28A59F60033}" presName="rootComposite" presStyleCnt="0"/>
      <dgm:spPr/>
    </dgm:pt>
    <dgm:pt modelId="{4B947AED-24CE-4BD4-98FD-63ED219865FD}" type="pres">
      <dgm:prSet presAssocID="{7F9E4F7C-690A-49AD-A67F-E28A59F60033}" presName="rootText" presStyleLbl="node3" presStyleIdx="2" presStyleCnt="11">
        <dgm:presLayoutVars>
          <dgm:chPref val="3"/>
        </dgm:presLayoutVars>
      </dgm:prSet>
      <dgm:spPr/>
    </dgm:pt>
    <dgm:pt modelId="{78C0218C-E7B8-4241-B033-A058F44FB25F}" type="pres">
      <dgm:prSet presAssocID="{7F9E4F7C-690A-49AD-A67F-E28A59F60033}" presName="rootConnector" presStyleLbl="node3" presStyleIdx="2" presStyleCnt="11"/>
      <dgm:spPr/>
    </dgm:pt>
    <dgm:pt modelId="{5D03B9A9-4CE7-47F5-869D-534ED1F9439A}" type="pres">
      <dgm:prSet presAssocID="{7F9E4F7C-690A-49AD-A67F-E28A59F60033}" presName="hierChild4" presStyleCnt="0"/>
      <dgm:spPr/>
    </dgm:pt>
    <dgm:pt modelId="{26FAEE73-2E10-4F4A-8853-8B922B450E27}" type="pres">
      <dgm:prSet presAssocID="{7F9E4F7C-690A-49AD-A67F-E28A59F60033}" presName="hierChild5" presStyleCnt="0"/>
      <dgm:spPr/>
    </dgm:pt>
    <dgm:pt modelId="{1266AA2A-2D83-4747-927D-EE30E1DC5085}" type="pres">
      <dgm:prSet presAssocID="{F4393C8F-3C24-449B-AB39-43AA636D8BAF}" presName="Name64" presStyleLbl="parChTrans1D3" presStyleIdx="3" presStyleCnt="11"/>
      <dgm:spPr/>
    </dgm:pt>
    <dgm:pt modelId="{242C83D2-DC62-4D4A-9F85-128E636BD964}" type="pres">
      <dgm:prSet presAssocID="{74CA40F0-5DE4-4884-9D6D-BE26BA0721BA}" presName="hierRoot2" presStyleCnt="0">
        <dgm:presLayoutVars>
          <dgm:hierBranch val="init"/>
        </dgm:presLayoutVars>
      </dgm:prSet>
      <dgm:spPr/>
    </dgm:pt>
    <dgm:pt modelId="{E48E0729-8CA8-4C7D-8225-EFB2F75EB792}" type="pres">
      <dgm:prSet presAssocID="{74CA40F0-5DE4-4884-9D6D-BE26BA0721BA}" presName="rootComposite" presStyleCnt="0"/>
      <dgm:spPr/>
    </dgm:pt>
    <dgm:pt modelId="{6FEADD4C-2DB4-4920-B315-3EBB2BA660FC}" type="pres">
      <dgm:prSet presAssocID="{74CA40F0-5DE4-4884-9D6D-BE26BA0721BA}" presName="rootText" presStyleLbl="node3" presStyleIdx="3" presStyleCnt="11">
        <dgm:presLayoutVars>
          <dgm:chPref val="3"/>
        </dgm:presLayoutVars>
      </dgm:prSet>
      <dgm:spPr/>
    </dgm:pt>
    <dgm:pt modelId="{431CDDBA-B8E9-4A59-9AD6-E526D44519EA}" type="pres">
      <dgm:prSet presAssocID="{74CA40F0-5DE4-4884-9D6D-BE26BA0721BA}" presName="rootConnector" presStyleLbl="node3" presStyleIdx="3" presStyleCnt="11"/>
      <dgm:spPr/>
    </dgm:pt>
    <dgm:pt modelId="{B0913387-B006-4365-ACD2-3F2831B320ED}" type="pres">
      <dgm:prSet presAssocID="{74CA40F0-5DE4-4884-9D6D-BE26BA0721BA}" presName="hierChild4" presStyleCnt="0"/>
      <dgm:spPr/>
    </dgm:pt>
    <dgm:pt modelId="{D5D73F23-10FE-41E2-B94F-54E4CCC0DD4C}" type="pres">
      <dgm:prSet presAssocID="{74CA40F0-5DE4-4884-9D6D-BE26BA0721BA}" presName="hierChild5" presStyleCnt="0"/>
      <dgm:spPr/>
    </dgm:pt>
    <dgm:pt modelId="{4C1977D5-44EB-40AF-89B9-0235B449401F}" type="pres">
      <dgm:prSet presAssocID="{E0C20C5E-3AF5-49C0-838D-6783E37102F9}" presName="hierChild5" presStyleCnt="0"/>
      <dgm:spPr/>
    </dgm:pt>
    <dgm:pt modelId="{3D80C377-FF22-4215-B14F-4E5F421F603B}" type="pres">
      <dgm:prSet presAssocID="{87D0741C-6AF6-45F2-A4BA-136F602A8121}" presName="Name64" presStyleLbl="parChTrans1D2" presStyleIdx="1" presStyleCnt="2"/>
      <dgm:spPr/>
    </dgm:pt>
    <dgm:pt modelId="{C9F56FF1-0A9C-46B9-B1DC-3A9C49A41C2A}" type="pres">
      <dgm:prSet presAssocID="{AEB3843C-1703-4CD0-A98D-D600A0812F94}" presName="hierRoot2" presStyleCnt="0">
        <dgm:presLayoutVars>
          <dgm:hierBranch val="init"/>
        </dgm:presLayoutVars>
      </dgm:prSet>
      <dgm:spPr/>
    </dgm:pt>
    <dgm:pt modelId="{F0206E93-9A68-4E34-920E-9EF771A12A24}" type="pres">
      <dgm:prSet presAssocID="{AEB3843C-1703-4CD0-A98D-D600A0812F94}" presName="rootComposite" presStyleCnt="0"/>
      <dgm:spPr/>
    </dgm:pt>
    <dgm:pt modelId="{57409100-5BE0-4B93-924B-A760BF74ADD5}" type="pres">
      <dgm:prSet presAssocID="{AEB3843C-1703-4CD0-A98D-D600A0812F94}" presName="rootText" presStyleLbl="node2" presStyleIdx="1" presStyleCnt="2">
        <dgm:presLayoutVars>
          <dgm:chPref val="3"/>
        </dgm:presLayoutVars>
      </dgm:prSet>
      <dgm:spPr/>
    </dgm:pt>
    <dgm:pt modelId="{6C80E444-7423-4436-A7CE-008296822703}" type="pres">
      <dgm:prSet presAssocID="{AEB3843C-1703-4CD0-A98D-D600A0812F94}" presName="rootConnector" presStyleLbl="node2" presStyleIdx="1" presStyleCnt="2"/>
      <dgm:spPr/>
    </dgm:pt>
    <dgm:pt modelId="{966A18AD-1254-4582-87EB-5DEF0A1066B0}" type="pres">
      <dgm:prSet presAssocID="{AEB3843C-1703-4CD0-A98D-D600A0812F94}" presName="hierChild4" presStyleCnt="0"/>
      <dgm:spPr/>
    </dgm:pt>
    <dgm:pt modelId="{92093C60-8AB1-460C-ADC9-338F9924A92F}" type="pres">
      <dgm:prSet presAssocID="{7FA7F3EF-739D-42ED-9734-A869AD553DE7}" presName="Name64" presStyleLbl="parChTrans1D3" presStyleIdx="4" presStyleCnt="11"/>
      <dgm:spPr/>
    </dgm:pt>
    <dgm:pt modelId="{570CA58E-0ED0-4E8F-8FFA-438A99302480}" type="pres">
      <dgm:prSet presAssocID="{1AE2344B-C89C-4C46-832B-A955F67B6E49}" presName="hierRoot2" presStyleCnt="0">
        <dgm:presLayoutVars>
          <dgm:hierBranch val="init"/>
        </dgm:presLayoutVars>
      </dgm:prSet>
      <dgm:spPr/>
    </dgm:pt>
    <dgm:pt modelId="{66AA3775-E391-41BB-9C49-58B3F078856B}" type="pres">
      <dgm:prSet presAssocID="{1AE2344B-C89C-4C46-832B-A955F67B6E49}" presName="rootComposite" presStyleCnt="0"/>
      <dgm:spPr/>
    </dgm:pt>
    <dgm:pt modelId="{DC0F97EA-6641-4C97-9290-B13BFB2C9A88}" type="pres">
      <dgm:prSet presAssocID="{1AE2344B-C89C-4C46-832B-A955F67B6E49}" presName="rootText" presStyleLbl="node3" presStyleIdx="4" presStyleCnt="11">
        <dgm:presLayoutVars>
          <dgm:chPref val="3"/>
        </dgm:presLayoutVars>
      </dgm:prSet>
      <dgm:spPr/>
    </dgm:pt>
    <dgm:pt modelId="{5C5A9009-0F17-457C-B173-76B39C2BCCC9}" type="pres">
      <dgm:prSet presAssocID="{1AE2344B-C89C-4C46-832B-A955F67B6E49}" presName="rootConnector" presStyleLbl="node3" presStyleIdx="4" presStyleCnt="11"/>
      <dgm:spPr/>
    </dgm:pt>
    <dgm:pt modelId="{48DAE8F5-8550-4F40-AC8D-CEA64E27920B}" type="pres">
      <dgm:prSet presAssocID="{1AE2344B-C89C-4C46-832B-A955F67B6E49}" presName="hierChild4" presStyleCnt="0"/>
      <dgm:spPr/>
    </dgm:pt>
    <dgm:pt modelId="{AD824A1E-7BC0-4B3B-AF15-562BF49B547C}" type="pres">
      <dgm:prSet presAssocID="{1AE2344B-C89C-4C46-832B-A955F67B6E49}" presName="hierChild5" presStyleCnt="0"/>
      <dgm:spPr/>
    </dgm:pt>
    <dgm:pt modelId="{8B7BB618-0974-4881-A900-4692CDFDAC49}" type="pres">
      <dgm:prSet presAssocID="{31301A14-B227-4DBA-B653-3326FEECD4E6}" presName="Name64" presStyleLbl="parChTrans1D3" presStyleIdx="5" presStyleCnt="11"/>
      <dgm:spPr/>
    </dgm:pt>
    <dgm:pt modelId="{C8EBF22E-3165-4AAD-B0EE-68446B66964D}" type="pres">
      <dgm:prSet presAssocID="{D5185B75-E5E6-46EE-821A-734495FF5372}" presName="hierRoot2" presStyleCnt="0">
        <dgm:presLayoutVars>
          <dgm:hierBranch val="init"/>
        </dgm:presLayoutVars>
      </dgm:prSet>
      <dgm:spPr/>
    </dgm:pt>
    <dgm:pt modelId="{388653CE-90C6-40C9-9990-7872E98FC46E}" type="pres">
      <dgm:prSet presAssocID="{D5185B75-E5E6-46EE-821A-734495FF5372}" presName="rootComposite" presStyleCnt="0"/>
      <dgm:spPr/>
    </dgm:pt>
    <dgm:pt modelId="{A908760F-B18A-41E7-8C0F-E94A8E74C639}" type="pres">
      <dgm:prSet presAssocID="{D5185B75-E5E6-46EE-821A-734495FF5372}" presName="rootText" presStyleLbl="node3" presStyleIdx="5" presStyleCnt="11">
        <dgm:presLayoutVars>
          <dgm:chPref val="3"/>
        </dgm:presLayoutVars>
      </dgm:prSet>
      <dgm:spPr/>
    </dgm:pt>
    <dgm:pt modelId="{1DC181E7-1205-4A70-A2F8-21BDFE9B63E0}" type="pres">
      <dgm:prSet presAssocID="{D5185B75-E5E6-46EE-821A-734495FF5372}" presName="rootConnector" presStyleLbl="node3" presStyleIdx="5" presStyleCnt="11"/>
      <dgm:spPr/>
    </dgm:pt>
    <dgm:pt modelId="{39CB5B6A-9B6F-4A2E-95FB-5C00251A59DB}" type="pres">
      <dgm:prSet presAssocID="{D5185B75-E5E6-46EE-821A-734495FF5372}" presName="hierChild4" presStyleCnt="0"/>
      <dgm:spPr/>
    </dgm:pt>
    <dgm:pt modelId="{BCD332EE-9B85-4A2B-A2FE-36D614925F4F}" type="pres">
      <dgm:prSet presAssocID="{D5185B75-E5E6-46EE-821A-734495FF5372}" presName="hierChild5" presStyleCnt="0"/>
      <dgm:spPr/>
    </dgm:pt>
    <dgm:pt modelId="{438E967E-E02F-4632-828F-42DD3522FB9F}" type="pres">
      <dgm:prSet presAssocID="{00835643-2042-4CE3-826E-A9274D207D05}" presName="Name64" presStyleLbl="parChTrans1D3" presStyleIdx="6" presStyleCnt="11"/>
      <dgm:spPr/>
    </dgm:pt>
    <dgm:pt modelId="{18132B87-46D4-4248-926E-5AFC8E79F11C}" type="pres">
      <dgm:prSet presAssocID="{2ED5E29A-5D3B-436A-B7CB-D361E672EBB1}" presName="hierRoot2" presStyleCnt="0">
        <dgm:presLayoutVars>
          <dgm:hierBranch val="init"/>
        </dgm:presLayoutVars>
      </dgm:prSet>
      <dgm:spPr/>
    </dgm:pt>
    <dgm:pt modelId="{B4819F67-B0B8-4431-B117-B4913C2DC694}" type="pres">
      <dgm:prSet presAssocID="{2ED5E29A-5D3B-436A-B7CB-D361E672EBB1}" presName="rootComposite" presStyleCnt="0"/>
      <dgm:spPr/>
    </dgm:pt>
    <dgm:pt modelId="{749F551F-880A-4D2F-9756-77028FD69BAC}" type="pres">
      <dgm:prSet presAssocID="{2ED5E29A-5D3B-436A-B7CB-D361E672EBB1}" presName="rootText" presStyleLbl="node3" presStyleIdx="6" presStyleCnt="11">
        <dgm:presLayoutVars>
          <dgm:chPref val="3"/>
        </dgm:presLayoutVars>
      </dgm:prSet>
      <dgm:spPr/>
    </dgm:pt>
    <dgm:pt modelId="{7C684C73-041C-4B2E-A771-45D3AA88CF5C}" type="pres">
      <dgm:prSet presAssocID="{2ED5E29A-5D3B-436A-B7CB-D361E672EBB1}" presName="rootConnector" presStyleLbl="node3" presStyleIdx="6" presStyleCnt="11"/>
      <dgm:spPr/>
    </dgm:pt>
    <dgm:pt modelId="{C7CB2607-05DF-4A06-B2A2-B1A1C68A2F17}" type="pres">
      <dgm:prSet presAssocID="{2ED5E29A-5D3B-436A-B7CB-D361E672EBB1}" presName="hierChild4" presStyleCnt="0"/>
      <dgm:spPr/>
    </dgm:pt>
    <dgm:pt modelId="{1FAECD56-B17C-4DD8-A51D-3A5388D990A7}" type="pres">
      <dgm:prSet presAssocID="{2ED5E29A-5D3B-436A-B7CB-D361E672EBB1}" presName="hierChild5" presStyleCnt="0"/>
      <dgm:spPr/>
    </dgm:pt>
    <dgm:pt modelId="{591CEFB3-9BA2-4418-B7FD-19F24BFCDC1D}" type="pres">
      <dgm:prSet presAssocID="{B566B607-378F-4242-8FFA-3E202A860783}" presName="Name64" presStyleLbl="parChTrans1D3" presStyleIdx="7" presStyleCnt="11"/>
      <dgm:spPr/>
    </dgm:pt>
    <dgm:pt modelId="{6ACACD8A-2E26-43F4-A82A-1CC143A70C34}" type="pres">
      <dgm:prSet presAssocID="{AAE9AE29-38B5-4399-88DC-8DAFC9C7C85B}" presName="hierRoot2" presStyleCnt="0">
        <dgm:presLayoutVars>
          <dgm:hierBranch val="init"/>
        </dgm:presLayoutVars>
      </dgm:prSet>
      <dgm:spPr/>
    </dgm:pt>
    <dgm:pt modelId="{EBC53E46-31FC-41E7-B083-C7BE4D98CB4D}" type="pres">
      <dgm:prSet presAssocID="{AAE9AE29-38B5-4399-88DC-8DAFC9C7C85B}" presName="rootComposite" presStyleCnt="0"/>
      <dgm:spPr/>
    </dgm:pt>
    <dgm:pt modelId="{D9DD2A16-95A9-4E7D-9BA8-3707F6C9C8B6}" type="pres">
      <dgm:prSet presAssocID="{AAE9AE29-38B5-4399-88DC-8DAFC9C7C85B}" presName="rootText" presStyleLbl="node3" presStyleIdx="7" presStyleCnt="11">
        <dgm:presLayoutVars>
          <dgm:chPref val="3"/>
        </dgm:presLayoutVars>
      </dgm:prSet>
      <dgm:spPr/>
    </dgm:pt>
    <dgm:pt modelId="{9383202B-7EEB-4E82-A9DB-AA655488FB4A}" type="pres">
      <dgm:prSet presAssocID="{AAE9AE29-38B5-4399-88DC-8DAFC9C7C85B}" presName="rootConnector" presStyleLbl="node3" presStyleIdx="7" presStyleCnt="11"/>
      <dgm:spPr/>
    </dgm:pt>
    <dgm:pt modelId="{E2033092-0084-47BA-A8BD-73D2029AF018}" type="pres">
      <dgm:prSet presAssocID="{AAE9AE29-38B5-4399-88DC-8DAFC9C7C85B}" presName="hierChild4" presStyleCnt="0"/>
      <dgm:spPr/>
    </dgm:pt>
    <dgm:pt modelId="{1E9A88E0-6E4A-4960-83C4-E9F3BD032922}" type="pres">
      <dgm:prSet presAssocID="{AAE9AE29-38B5-4399-88DC-8DAFC9C7C85B}" presName="hierChild5" presStyleCnt="0"/>
      <dgm:spPr/>
    </dgm:pt>
    <dgm:pt modelId="{2A05A929-3A91-4AFB-B99D-69593E2DDBD7}" type="pres">
      <dgm:prSet presAssocID="{4E96892A-5D80-4AD5-9005-E4BF79B8C9E3}" presName="Name64" presStyleLbl="parChTrans1D3" presStyleIdx="8" presStyleCnt="11"/>
      <dgm:spPr/>
    </dgm:pt>
    <dgm:pt modelId="{FFEB3F13-BCF5-449A-BD1D-98D2AC0EE2EC}" type="pres">
      <dgm:prSet presAssocID="{2DCB1A89-8EE8-484E-B7B5-B3C9E0014909}" presName="hierRoot2" presStyleCnt="0">
        <dgm:presLayoutVars>
          <dgm:hierBranch val="init"/>
        </dgm:presLayoutVars>
      </dgm:prSet>
      <dgm:spPr/>
    </dgm:pt>
    <dgm:pt modelId="{26445AEE-A303-46E9-8FE7-A39F24D9E73F}" type="pres">
      <dgm:prSet presAssocID="{2DCB1A89-8EE8-484E-B7B5-B3C9E0014909}" presName="rootComposite" presStyleCnt="0"/>
      <dgm:spPr/>
    </dgm:pt>
    <dgm:pt modelId="{66E488BA-2CEC-4572-94D9-5D407EA5D0B2}" type="pres">
      <dgm:prSet presAssocID="{2DCB1A89-8EE8-484E-B7B5-B3C9E0014909}" presName="rootText" presStyleLbl="node3" presStyleIdx="8" presStyleCnt="11">
        <dgm:presLayoutVars>
          <dgm:chPref val="3"/>
        </dgm:presLayoutVars>
      </dgm:prSet>
      <dgm:spPr/>
    </dgm:pt>
    <dgm:pt modelId="{31481204-7CCD-498D-AEAF-DE5CB07A3DC4}" type="pres">
      <dgm:prSet presAssocID="{2DCB1A89-8EE8-484E-B7B5-B3C9E0014909}" presName="rootConnector" presStyleLbl="node3" presStyleIdx="8" presStyleCnt="11"/>
      <dgm:spPr/>
    </dgm:pt>
    <dgm:pt modelId="{E445C248-D580-4DB6-BB8D-946A69A0D1FB}" type="pres">
      <dgm:prSet presAssocID="{2DCB1A89-8EE8-484E-B7B5-B3C9E0014909}" presName="hierChild4" presStyleCnt="0"/>
      <dgm:spPr/>
    </dgm:pt>
    <dgm:pt modelId="{5D6601BA-73F3-4E37-9E75-85E59E3F25ED}" type="pres">
      <dgm:prSet presAssocID="{2DCB1A89-8EE8-484E-B7B5-B3C9E0014909}" presName="hierChild5" presStyleCnt="0"/>
      <dgm:spPr/>
    </dgm:pt>
    <dgm:pt modelId="{0A93A8A8-C3F2-4118-92B2-58599F804868}" type="pres">
      <dgm:prSet presAssocID="{66EB9682-E798-4186-ADB6-30F2C2E03587}" presName="Name64" presStyleLbl="parChTrans1D3" presStyleIdx="9" presStyleCnt="11"/>
      <dgm:spPr/>
    </dgm:pt>
    <dgm:pt modelId="{C29EE011-3D86-42F6-8F1D-F1F35F8FCB4B}" type="pres">
      <dgm:prSet presAssocID="{5C23F175-A12D-4D9A-A7BF-7675B59754C9}" presName="hierRoot2" presStyleCnt="0">
        <dgm:presLayoutVars>
          <dgm:hierBranch val="init"/>
        </dgm:presLayoutVars>
      </dgm:prSet>
      <dgm:spPr/>
    </dgm:pt>
    <dgm:pt modelId="{21828467-74E3-4159-A249-79F71F448200}" type="pres">
      <dgm:prSet presAssocID="{5C23F175-A12D-4D9A-A7BF-7675B59754C9}" presName="rootComposite" presStyleCnt="0"/>
      <dgm:spPr/>
    </dgm:pt>
    <dgm:pt modelId="{996CE878-DA71-4706-9A41-9CF960861F71}" type="pres">
      <dgm:prSet presAssocID="{5C23F175-A12D-4D9A-A7BF-7675B59754C9}" presName="rootText" presStyleLbl="node3" presStyleIdx="9" presStyleCnt="11">
        <dgm:presLayoutVars>
          <dgm:chPref val="3"/>
        </dgm:presLayoutVars>
      </dgm:prSet>
      <dgm:spPr/>
    </dgm:pt>
    <dgm:pt modelId="{C0C59E3A-DF9D-4D99-9D47-CBA726A52CE4}" type="pres">
      <dgm:prSet presAssocID="{5C23F175-A12D-4D9A-A7BF-7675B59754C9}" presName="rootConnector" presStyleLbl="node3" presStyleIdx="9" presStyleCnt="11"/>
      <dgm:spPr/>
    </dgm:pt>
    <dgm:pt modelId="{BFB437E7-AF6C-473E-BA44-E804FE34A0C3}" type="pres">
      <dgm:prSet presAssocID="{5C23F175-A12D-4D9A-A7BF-7675B59754C9}" presName="hierChild4" presStyleCnt="0"/>
      <dgm:spPr/>
    </dgm:pt>
    <dgm:pt modelId="{6F4BE6A1-7495-4A3E-AA89-96C8B74B35EB}" type="pres">
      <dgm:prSet presAssocID="{5C23F175-A12D-4D9A-A7BF-7675B59754C9}" presName="hierChild5" presStyleCnt="0"/>
      <dgm:spPr/>
    </dgm:pt>
    <dgm:pt modelId="{CCE22ABE-413C-47DA-BD9A-C6088BF49B21}" type="pres">
      <dgm:prSet presAssocID="{2245940C-09C3-492E-8477-65316AAA1A14}" presName="Name64" presStyleLbl="parChTrans1D3" presStyleIdx="10" presStyleCnt="11"/>
      <dgm:spPr/>
    </dgm:pt>
    <dgm:pt modelId="{D6DA92CA-88C6-462F-9251-806005AC43B2}" type="pres">
      <dgm:prSet presAssocID="{79B3384A-94CE-4182-B58D-CD95BC1C80CF}" presName="hierRoot2" presStyleCnt="0">
        <dgm:presLayoutVars>
          <dgm:hierBranch val="init"/>
        </dgm:presLayoutVars>
      </dgm:prSet>
      <dgm:spPr/>
    </dgm:pt>
    <dgm:pt modelId="{C45A3B63-EF8A-448B-B017-2298C1F84ECD}" type="pres">
      <dgm:prSet presAssocID="{79B3384A-94CE-4182-B58D-CD95BC1C80CF}" presName="rootComposite" presStyleCnt="0"/>
      <dgm:spPr/>
    </dgm:pt>
    <dgm:pt modelId="{FFC83FB7-49B4-468E-91EC-CBE5D91CE05D}" type="pres">
      <dgm:prSet presAssocID="{79B3384A-94CE-4182-B58D-CD95BC1C80CF}" presName="rootText" presStyleLbl="node3" presStyleIdx="10" presStyleCnt="11">
        <dgm:presLayoutVars>
          <dgm:chPref val="3"/>
        </dgm:presLayoutVars>
      </dgm:prSet>
      <dgm:spPr/>
    </dgm:pt>
    <dgm:pt modelId="{D2894456-23FA-4E07-87C8-CB57A06BBDCC}" type="pres">
      <dgm:prSet presAssocID="{79B3384A-94CE-4182-B58D-CD95BC1C80CF}" presName="rootConnector" presStyleLbl="node3" presStyleIdx="10" presStyleCnt="11"/>
      <dgm:spPr/>
    </dgm:pt>
    <dgm:pt modelId="{BCE6D0A2-B313-42D6-BC66-7C534E71BCAB}" type="pres">
      <dgm:prSet presAssocID="{79B3384A-94CE-4182-B58D-CD95BC1C80CF}" presName="hierChild4" presStyleCnt="0"/>
      <dgm:spPr/>
    </dgm:pt>
    <dgm:pt modelId="{8A912ABE-0C52-4909-BCEB-4FA5256C0BCE}" type="pres">
      <dgm:prSet presAssocID="{79B3384A-94CE-4182-B58D-CD95BC1C80CF}" presName="hierChild5" presStyleCnt="0"/>
      <dgm:spPr/>
    </dgm:pt>
    <dgm:pt modelId="{18501925-AFF9-4DCF-8C8F-516C71187E57}" type="pres">
      <dgm:prSet presAssocID="{AEB3843C-1703-4CD0-A98D-D600A0812F94}" presName="hierChild5" presStyleCnt="0"/>
      <dgm:spPr/>
    </dgm:pt>
    <dgm:pt modelId="{2828B6EE-8898-4B18-902B-B6D33ECB2D69}" type="pres">
      <dgm:prSet presAssocID="{654C7CCA-D55A-4EE4-9195-43BD660F1695}" presName="hierChild3" presStyleCnt="0"/>
      <dgm:spPr/>
    </dgm:pt>
  </dgm:ptLst>
  <dgm:cxnLst>
    <dgm:cxn modelId="{8F311A05-0A00-46FB-8AFC-B210D60295A3}" type="presOf" srcId="{99351E13-3C6F-471F-B591-58CC28180F1F}" destId="{6033099E-85CC-4376-983D-0EB22A5598AC}" srcOrd="0" destOrd="0" presId="urn:microsoft.com/office/officeart/2009/3/layout/HorizontalOrganizationChart"/>
    <dgm:cxn modelId="{6448BA05-2963-48AB-98CA-DC894EE05C9C}" type="presOf" srcId="{E0C20C5E-3AF5-49C0-838D-6783E37102F9}" destId="{DECF0E65-67B9-4A68-917B-BFDF179E8F7A}" srcOrd="1" destOrd="0" presId="urn:microsoft.com/office/officeart/2009/3/layout/HorizontalOrganizationChart"/>
    <dgm:cxn modelId="{E9A1DB08-A39A-481F-8DF3-15F01448F8C7}" type="presOf" srcId="{79B3384A-94CE-4182-B58D-CD95BC1C80CF}" destId="{D2894456-23FA-4E07-87C8-CB57A06BBDCC}" srcOrd="1" destOrd="0" presId="urn:microsoft.com/office/officeart/2009/3/layout/HorizontalOrganizationChart"/>
    <dgm:cxn modelId="{5CEBD80D-751A-44CF-A09F-A885E9B83FBF}" type="presOf" srcId="{7F9E4F7C-690A-49AD-A67F-E28A59F60033}" destId="{4B947AED-24CE-4BD4-98FD-63ED219865FD}" srcOrd="0" destOrd="0" presId="urn:microsoft.com/office/officeart/2009/3/layout/HorizontalOrganizationChart"/>
    <dgm:cxn modelId="{D8BD9B10-A2D6-46F7-93DB-B3064911B090}" type="presOf" srcId="{B1C5D45C-DE01-45E0-A06F-0FFC5237CEEF}" destId="{96916BE7-E7AD-4440-A38F-E9F63099972E}" srcOrd="0" destOrd="0" presId="urn:microsoft.com/office/officeart/2009/3/layout/HorizontalOrganizationChart"/>
    <dgm:cxn modelId="{A7094015-B662-4CCF-95BF-C36AB92A52B8}" type="presOf" srcId="{B1C5D45C-DE01-45E0-A06F-0FFC5237CEEF}" destId="{6109712E-6AEE-44C1-8741-A8E51A353C1D}" srcOrd="1" destOrd="0" presId="urn:microsoft.com/office/officeart/2009/3/layout/HorizontalOrganizationChart"/>
    <dgm:cxn modelId="{F66E1A16-DF1C-43E7-99B8-295EAAE62385}" srcId="{654C7CCA-D55A-4EE4-9195-43BD660F1695}" destId="{E0C20C5E-3AF5-49C0-838D-6783E37102F9}" srcOrd="0" destOrd="0" parTransId="{43F49C11-9A47-4586-910A-111838D0775F}" sibTransId="{FEE66595-3135-4284-B9AF-11242E11C8D7}"/>
    <dgm:cxn modelId="{F664A219-C14B-4CC9-A22B-69D03F1C72E7}" type="presOf" srcId="{5C23F175-A12D-4D9A-A7BF-7675B59754C9}" destId="{996CE878-DA71-4706-9A41-9CF960861F71}" srcOrd="0" destOrd="0" presId="urn:microsoft.com/office/officeart/2009/3/layout/HorizontalOrganizationChart"/>
    <dgm:cxn modelId="{A97F5E1D-5D1F-45CC-8126-D46541F860A0}" type="presOf" srcId="{1AE2344B-C89C-4C46-832B-A955F67B6E49}" destId="{5C5A9009-0F17-457C-B173-76B39C2BCCC9}" srcOrd="1" destOrd="0" presId="urn:microsoft.com/office/officeart/2009/3/layout/HorizontalOrganizationChart"/>
    <dgm:cxn modelId="{5443221F-CF68-4083-9D93-8AFBED8D31D9}" srcId="{AEB3843C-1703-4CD0-A98D-D600A0812F94}" destId="{2ED5E29A-5D3B-436A-B7CB-D361E672EBB1}" srcOrd="2" destOrd="0" parTransId="{00835643-2042-4CE3-826E-A9274D207D05}" sibTransId="{D9D0CFF2-328D-4172-BD30-3AFF4997775B}"/>
    <dgm:cxn modelId="{54E41A26-FB29-4B20-BEA9-05D3EFA29302}" srcId="{AEB3843C-1703-4CD0-A98D-D600A0812F94}" destId="{D5185B75-E5E6-46EE-821A-734495FF5372}" srcOrd="1" destOrd="0" parTransId="{31301A14-B227-4DBA-B653-3326FEECD4E6}" sibTransId="{AE61FB5D-B004-4C18-8FC0-3F5542121F48}"/>
    <dgm:cxn modelId="{BCC3DD26-6004-4187-BDAA-CDB561FF5EA8}" type="presOf" srcId="{31301A14-B227-4DBA-B653-3326FEECD4E6}" destId="{8B7BB618-0974-4881-A900-4692CDFDAC49}" srcOrd="0" destOrd="0" presId="urn:microsoft.com/office/officeart/2009/3/layout/HorizontalOrganizationChart"/>
    <dgm:cxn modelId="{78248628-B949-4577-8ECA-92B478731304}" srcId="{AEB3843C-1703-4CD0-A98D-D600A0812F94}" destId="{2DCB1A89-8EE8-484E-B7B5-B3C9E0014909}" srcOrd="4" destOrd="0" parTransId="{4E96892A-5D80-4AD5-9005-E4BF79B8C9E3}" sibTransId="{1DC4B21F-B949-4A5C-B332-A63CC44A3BD6}"/>
    <dgm:cxn modelId="{2BC6592B-379A-497C-A099-7E775AAB7A15}" type="presOf" srcId="{7FA7F3EF-739D-42ED-9734-A869AD553DE7}" destId="{92093C60-8AB1-460C-ADC9-338F9924A92F}" srcOrd="0" destOrd="0" presId="urn:microsoft.com/office/officeart/2009/3/layout/HorizontalOrganizationChart"/>
    <dgm:cxn modelId="{8CD5F634-3E35-4D22-8695-690FC0E5720C}" type="presOf" srcId="{D5185B75-E5E6-46EE-821A-734495FF5372}" destId="{A908760F-B18A-41E7-8C0F-E94A8E74C639}" srcOrd="0" destOrd="0" presId="urn:microsoft.com/office/officeart/2009/3/layout/HorizontalOrganizationChart"/>
    <dgm:cxn modelId="{5D5CBC36-B44B-4CA8-83AE-733E04DF9325}" type="presOf" srcId="{4E96892A-5D80-4AD5-9005-E4BF79B8C9E3}" destId="{2A05A929-3A91-4AFB-B99D-69593E2DDBD7}" srcOrd="0" destOrd="0" presId="urn:microsoft.com/office/officeart/2009/3/layout/HorizontalOrganizationChart"/>
    <dgm:cxn modelId="{955D0039-EED5-41A4-993B-B254DDEF41F1}" type="presOf" srcId="{AEB3843C-1703-4CD0-A98D-D600A0812F94}" destId="{6C80E444-7423-4436-A7CE-008296822703}" srcOrd="1" destOrd="0" presId="urn:microsoft.com/office/officeart/2009/3/layout/HorizontalOrganizationChart"/>
    <dgm:cxn modelId="{72073239-2406-4E2E-B164-07392A380F89}" type="presOf" srcId="{5C23F175-A12D-4D9A-A7BF-7675B59754C9}" destId="{C0C59E3A-DF9D-4D99-9D47-CBA726A52CE4}" srcOrd="1" destOrd="0" presId="urn:microsoft.com/office/officeart/2009/3/layout/HorizontalOrganizationChart"/>
    <dgm:cxn modelId="{06A31E3A-3DD0-4272-B39D-7555D1A5FD2D}" srcId="{AEB3843C-1703-4CD0-A98D-D600A0812F94}" destId="{79B3384A-94CE-4182-B58D-CD95BC1C80CF}" srcOrd="6" destOrd="0" parTransId="{2245940C-09C3-492E-8477-65316AAA1A14}" sibTransId="{BC3A3CDC-FE7E-4153-A0FE-BAFFC9920B52}"/>
    <dgm:cxn modelId="{27D8363F-7793-4421-BDAF-BDE3B37EED2E}" srcId="{452BF2BE-BDBF-4AF0-9C8D-5C0661FE4063}" destId="{654C7CCA-D55A-4EE4-9195-43BD660F1695}" srcOrd="0" destOrd="0" parTransId="{BFEE9F8E-77DB-46F4-B903-EFC879D2A40B}" sibTransId="{814DBB31-4A94-4144-9975-43B10763F816}"/>
    <dgm:cxn modelId="{83B4FA3F-3704-4D15-B5C9-59FB9A623267}" type="presOf" srcId="{87D0741C-6AF6-45F2-A4BA-136F602A8121}" destId="{3D80C377-FF22-4215-B14F-4E5F421F603B}" srcOrd="0" destOrd="0" presId="urn:microsoft.com/office/officeart/2009/3/layout/HorizontalOrganizationChart"/>
    <dgm:cxn modelId="{62A3AB5C-6864-4860-80B8-6C620386DA11}" srcId="{E0C20C5E-3AF5-49C0-838D-6783E37102F9}" destId="{6AC7B212-B094-401F-BF0F-D7FEED4B460B}" srcOrd="1" destOrd="0" parTransId="{8440917A-D5E9-4ED4-9CCE-21A2110DD8C9}" sibTransId="{A1B09B48-17A9-423C-BC51-DF55AE85BF7B}"/>
    <dgm:cxn modelId="{BB2BAC41-8E8E-43F5-9FE2-FCF9E8568E2B}" type="presOf" srcId="{AAE9AE29-38B5-4399-88DC-8DAFC9C7C85B}" destId="{9383202B-7EEB-4E82-A9DB-AA655488FB4A}" srcOrd="1" destOrd="0" presId="urn:microsoft.com/office/officeart/2009/3/layout/HorizontalOrganizationChart"/>
    <dgm:cxn modelId="{5B3E2D46-5F48-4BDC-BA27-B7E03CFA962B}" srcId="{AEB3843C-1703-4CD0-A98D-D600A0812F94}" destId="{1AE2344B-C89C-4C46-832B-A955F67B6E49}" srcOrd="0" destOrd="0" parTransId="{7FA7F3EF-739D-42ED-9734-A869AD553DE7}" sibTransId="{9B1A299C-AA33-4284-BF19-C102F2927FBF}"/>
    <dgm:cxn modelId="{3AB1AF4A-474C-426B-B500-5E7A3DDBE600}" type="presOf" srcId="{1AE2344B-C89C-4C46-832B-A955F67B6E49}" destId="{DC0F97EA-6641-4C97-9290-B13BFB2C9A88}" srcOrd="0" destOrd="0" presId="urn:microsoft.com/office/officeart/2009/3/layout/HorizontalOrganizationChart"/>
    <dgm:cxn modelId="{F67E586B-B2A1-4F6D-AE2A-38D9FA5544A0}" type="presOf" srcId="{AAE9AE29-38B5-4399-88DC-8DAFC9C7C85B}" destId="{D9DD2A16-95A9-4E7D-9BA8-3707F6C9C8B6}" srcOrd="0" destOrd="0" presId="urn:microsoft.com/office/officeart/2009/3/layout/HorizontalOrganizationChart"/>
    <dgm:cxn modelId="{466A596D-AFB0-497B-87F2-EC89482F66AA}" type="presOf" srcId="{66EB9682-E798-4186-ADB6-30F2C2E03587}" destId="{0A93A8A8-C3F2-4118-92B2-58599F804868}" srcOrd="0" destOrd="0" presId="urn:microsoft.com/office/officeart/2009/3/layout/HorizontalOrganizationChart"/>
    <dgm:cxn modelId="{DFA25073-31AD-47BD-AAB8-42A54FDAD0A1}" type="presOf" srcId="{6AC7B212-B094-401F-BF0F-D7FEED4B460B}" destId="{7E0A245F-76AA-418A-A260-57BBA19FC6AF}" srcOrd="0" destOrd="0" presId="urn:microsoft.com/office/officeart/2009/3/layout/HorizontalOrganizationChart"/>
    <dgm:cxn modelId="{5C800557-A676-4D5A-8FD4-A799BF401EC6}" type="presOf" srcId="{8440917A-D5E9-4ED4-9CCE-21A2110DD8C9}" destId="{CAACFC10-B4EB-47AF-906E-AC4C4C9B8E68}" srcOrd="0" destOrd="0" presId="urn:microsoft.com/office/officeart/2009/3/layout/HorizontalOrganizationChart"/>
    <dgm:cxn modelId="{9A2CB277-654F-4C05-871F-4C5C1F2F2542}" type="presOf" srcId="{654C7CCA-D55A-4EE4-9195-43BD660F1695}" destId="{51533EFA-7D22-4B1B-A56C-B12E88D052FE}" srcOrd="0" destOrd="0" presId="urn:microsoft.com/office/officeart/2009/3/layout/HorizontalOrganizationChart"/>
    <dgm:cxn modelId="{DE0ABF78-040B-4AA0-85D7-2444C3F16DD8}" type="presOf" srcId="{2245940C-09C3-492E-8477-65316AAA1A14}" destId="{CCE22ABE-413C-47DA-BD9A-C6088BF49B21}" srcOrd="0" destOrd="0" presId="urn:microsoft.com/office/officeart/2009/3/layout/HorizontalOrganizationChart"/>
    <dgm:cxn modelId="{C8FBD158-3361-4F3D-BB4B-2A8EF9E845D4}" srcId="{E0C20C5E-3AF5-49C0-838D-6783E37102F9}" destId="{B1C5D45C-DE01-45E0-A06F-0FFC5237CEEF}" srcOrd="0" destOrd="0" parTransId="{99351E13-3C6F-471F-B591-58CC28180F1F}" sibTransId="{C2AD1A70-D2B8-463F-B40E-88084D74DB08}"/>
    <dgm:cxn modelId="{C7A88359-5F39-4251-AC62-1FC1C0FC16F9}" type="presOf" srcId="{452BF2BE-BDBF-4AF0-9C8D-5C0661FE4063}" destId="{5B4E0AB0-8CE8-4ED0-9811-F95A488F2120}" srcOrd="0" destOrd="0" presId="urn:microsoft.com/office/officeart/2009/3/layout/HorizontalOrganizationChart"/>
    <dgm:cxn modelId="{A41BA159-B1F6-44F2-9BDF-547A735C9DD9}" type="presOf" srcId="{2ED5E29A-5D3B-436A-B7CB-D361E672EBB1}" destId="{749F551F-880A-4D2F-9756-77028FD69BAC}" srcOrd="0" destOrd="0" presId="urn:microsoft.com/office/officeart/2009/3/layout/HorizontalOrganizationChart"/>
    <dgm:cxn modelId="{295D7B7A-F06F-4376-BC43-A658AAD6C4E2}" type="presOf" srcId="{654C7CCA-D55A-4EE4-9195-43BD660F1695}" destId="{E8E1B509-A5EC-44D7-90F0-5161E250B226}" srcOrd="1" destOrd="0" presId="urn:microsoft.com/office/officeart/2009/3/layout/HorizontalOrganizationChart"/>
    <dgm:cxn modelId="{2D463297-3A22-4AB0-A53F-CFD2CFC9953F}" type="presOf" srcId="{D5185B75-E5E6-46EE-821A-734495FF5372}" destId="{1DC181E7-1205-4A70-A2F8-21BDFE9B63E0}" srcOrd="1" destOrd="0" presId="urn:microsoft.com/office/officeart/2009/3/layout/HorizontalOrganizationChart"/>
    <dgm:cxn modelId="{CC075B97-B47E-49E7-835D-46E8A08ECE39}" type="presOf" srcId="{F4393C8F-3C24-449B-AB39-43AA636D8BAF}" destId="{1266AA2A-2D83-4747-927D-EE30E1DC5085}" srcOrd="0" destOrd="0" presId="urn:microsoft.com/office/officeart/2009/3/layout/HorizontalOrganizationChart"/>
    <dgm:cxn modelId="{DAA0A597-50D9-45ED-A455-78A497E22AD2}" type="presOf" srcId="{6519D15B-DA5E-4D0B-9B30-8AC093287AD2}" destId="{EAD2DE1C-1270-446D-871A-5A9254F3CC85}" srcOrd="0" destOrd="0" presId="urn:microsoft.com/office/officeart/2009/3/layout/HorizontalOrganizationChart"/>
    <dgm:cxn modelId="{0D8B689B-8BCD-4E51-98DD-E0510D8D5CDC}" type="presOf" srcId="{2ED5E29A-5D3B-436A-B7CB-D361E672EBB1}" destId="{7C684C73-041C-4B2E-A771-45D3AA88CF5C}" srcOrd="1" destOrd="0" presId="urn:microsoft.com/office/officeart/2009/3/layout/HorizontalOrganizationChart"/>
    <dgm:cxn modelId="{9A1E789B-3315-4F50-B46C-51C2396F3EC0}" srcId="{AEB3843C-1703-4CD0-A98D-D600A0812F94}" destId="{AAE9AE29-38B5-4399-88DC-8DAFC9C7C85B}" srcOrd="3" destOrd="0" parTransId="{B566B607-378F-4242-8FFA-3E202A860783}" sibTransId="{D2D1D54C-0178-4A53-863A-9C82BE4FE1C4}"/>
    <dgm:cxn modelId="{831396AE-5229-4C48-9B99-AC57DB4DF587}" type="presOf" srcId="{00835643-2042-4CE3-826E-A9274D207D05}" destId="{438E967E-E02F-4632-828F-42DD3522FB9F}" srcOrd="0" destOrd="0" presId="urn:microsoft.com/office/officeart/2009/3/layout/HorizontalOrganizationChart"/>
    <dgm:cxn modelId="{0D7AB2AE-AE2F-43E9-8D2E-00B9366B1C74}" srcId="{E0C20C5E-3AF5-49C0-838D-6783E37102F9}" destId="{74CA40F0-5DE4-4884-9D6D-BE26BA0721BA}" srcOrd="3" destOrd="0" parTransId="{F4393C8F-3C24-449B-AB39-43AA636D8BAF}" sibTransId="{DD1F5883-FB16-45E7-9F2D-5AE814508892}"/>
    <dgm:cxn modelId="{04E1C8B0-7ABE-4FB7-AE81-9764716AA0DC}" type="presOf" srcId="{2DCB1A89-8EE8-484E-B7B5-B3C9E0014909}" destId="{66E488BA-2CEC-4572-94D9-5D407EA5D0B2}" srcOrd="0" destOrd="0" presId="urn:microsoft.com/office/officeart/2009/3/layout/HorizontalOrganizationChart"/>
    <dgm:cxn modelId="{B4BA33B8-F9A6-488F-9F99-6CE70B02E368}" type="presOf" srcId="{6AC7B212-B094-401F-BF0F-D7FEED4B460B}" destId="{4E0A416A-749D-4B23-BDC8-15E7DEAED2DB}" srcOrd="1" destOrd="0" presId="urn:microsoft.com/office/officeart/2009/3/layout/HorizontalOrganizationChart"/>
    <dgm:cxn modelId="{2FE25EC8-8793-4C78-BCDF-00C012ECF97B}" type="presOf" srcId="{74CA40F0-5DE4-4884-9D6D-BE26BA0721BA}" destId="{6FEADD4C-2DB4-4920-B315-3EBB2BA660FC}" srcOrd="0" destOrd="0" presId="urn:microsoft.com/office/officeart/2009/3/layout/HorizontalOrganizationChart"/>
    <dgm:cxn modelId="{7EF8ECCD-857A-4139-BD6F-55989185D219}" type="presOf" srcId="{74CA40F0-5DE4-4884-9D6D-BE26BA0721BA}" destId="{431CDDBA-B8E9-4A59-9AD6-E526D44519EA}" srcOrd="1" destOrd="0" presId="urn:microsoft.com/office/officeart/2009/3/layout/HorizontalOrganizationChart"/>
    <dgm:cxn modelId="{8E3FAFD3-E2F3-4F57-A55E-4D7ADAF48423}" srcId="{654C7CCA-D55A-4EE4-9195-43BD660F1695}" destId="{AEB3843C-1703-4CD0-A98D-D600A0812F94}" srcOrd="1" destOrd="0" parTransId="{87D0741C-6AF6-45F2-A4BA-136F602A8121}" sibTransId="{017038E7-BED7-40FB-8E6D-9DEBDC789450}"/>
    <dgm:cxn modelId="{2C4873D5-1CB9-49AA-B668-08BF1320D526}" type="presOf" srcId="{7F9E4F7C-690A-49AD-A67F-E28A59F60033}" destId="{78C0218C-E7B8-4241-B033-A058F44FB25F}" srcOrd="1" destOrd="0" presId="urn:microsoft.com/office/officeart/2009/3/layout/HorizontalOrganizationChart"/>
    <dgm:cxn modelId="{14AF5DDB-0ED3-4094-8B5B-87BD4553768E}" type="presOf" srcId="{2DCB1A89-8EE8-484E-B7B5-B3C9E0014909}" destId="{31481204-7CCD-498D-AEAF-DE5CB07A3DC4}" srcOrd="1" destOrd="0" presId="urn:microsoft.com/office/officeart/2009/3/layout/HorizontalOrganizationChart"/>
    <dgm:cxn modelId="{9D7489DE-3920-447B-B451-8E113DFECC4E}" type="presOf" srcId="{AEB3843C-1703-4CD0-A98D-D600A0812F94}" destId="{57409100-5BE0-4B93-924B-A760BF74ADD5}" srcOrd="0" destOrd="0" presId="urn:microsoft.com/office/officeart/2009/3/layout/HorizontalOrganizationChart"/>
    <dgm:cxn modelId="{96E7D0DE-7C67-43F6-86E1-DB0664D2B63F}" srcId="{AEB3843C-1703-4CD0-A98D-D600A0812F94}" destId="{5C23F175-A12D-4D9A-A7BF-7675B59754C9}" srcOrd="5" destOrd="0" parTransId="{66EB9682-E798-4186-ADB6-30F2C2E03587}" sibTransId="{838BA759-3456-47F3-8AA6-58632096D432}"/>
    <dgm:cxn modelId="{6EB582E4-1704-4CF5-ABC9-04DBB571F79B}" type="presOf" srcId="{B566B607-378F-4242-8FFA-3E202A860783}" destId="{591CEFB3-9BA2-4418-B7FD-19F24BFCDC1D}" srcOrd="0" destOrd="0" presId="urn:microsoft.com/office/officeart/2009/3/layout/HorizontalOrganizationChart"/>
    <dgm:cxn modelId="{703B36F1-5AB0-460F-B1A4-26AE1A13BBEA}" type="presOf" srcId="{43F49C11-9A47-4586-910A-111838D0775F}" destId="{92114DAE-C709-4823-8EB7-2035D42D9700}" srcOrd="0" destOrd="0" presId="urn:microsoft.com/office/officeart/2009/3/layout/HorizontalOrganizationChart"/>
    <dgm:cxn modelId="{C6CDA3F6-CFD6-41AF-844D-BC9207243B14}" type="presOf" srcId="{79B3384A-94CE-4182-B58D-CD95BC1C80CF}" destId="{FFC83FB7-49B4-468E-91EC-CBE5D91CE05D}" srcOrd="0" destOrd="0" presId="urn:microsoft.com/office/officeart/2009/3/layout/HorizontalOrganizationChart"/>
    <dgm:cxn modelId="{077F10FB-AE3C-42E3-9EB3-E2E9F3EF55FE}" srcId="{E0C20C5E-3AF5-49C0-838D-6783E37102F9}" destId="{7F9E4F7C-690A-49AD-A67F-E28A59F60033}" srcOrd="2" destOrd="0" parTransId="{6519D15B-DA5E-4D0B-9B30-8AC093287AD2}" sibTransId="{6C9A5C2E-EB01-4150-8A5E-615D6AF6D261}"/>
    <dgm:cxn modelId="{40C19DFE-3468-4B06-9169-381AFCE63A48}" type="presOf" srcId="{E0C20C5E-3AF5-49C0-838D-6783E37102F9}" destId="{31B21EC6-EB66-4CE6-88B0-C83BC4CF302B}" srcOrd="0" destOrd="0" presId="urn:microsoft.com/office/officeart/2009/3/layout/HorizontalOrganizationChart"/>
    <dgm:cxn modelId="{4AE0AE76-7E70-4E1E-BB08-9F769BA4CBEF}" type="presParOf" srcId="{5B4E0AB0-8CE8-4ED0-9811-F95A488F2120}" destId="{0B547B64-D441-4F64-850B-A137A44E4A73}" srcOrd="0" destOrd="0" presId="urn:microsoft.com/office/officeart/2009/3/layout/HorizontalOrganizationChart"/>
    <dgm:cxn modelId="{85AF2D0A-2086-4C07-86CB-978CD19D07D4}" type="presParOf" srcId="{0B547B64-D441-4F64-850B-A137A44E4A73}" destId="{94681149-A8BB-4EED-8B52-8D9E990A3BCD}" srcOrd="0" destOrd="0" presId="urn:microsoft.com/office/officeart/2009/3/layout/HorizontalOrganizationChart"/>
    <dgm:cxn modelId="{F43ACFA0-89A1-4D7A-B9F2-8F60F12F1850}" type="presParOf" srcId="{94681149-A8BB-4EED-8B52-8D9E990A3BCD}" destId="{51533EFA-7D22-4B1B-A56C-B12E88D052FE}" srcOrd="0" destOrd="0" presId="urn:microsoft.com/office/officeart/2009/3/layout/HorizontalOrganizationChart"/>
    <dgm:cxn modelId="{9C56ACF3-3B67-475F-AABF-72D475F49D94}" type="presParOf" srcId="{94681149-A8BB-4EED-8B52-8D9E990A3BCD}" destId="{E8E1B509-A5EC-44D7-90F0-5161E250B226}" srcOrd="1" destOrd="0" presId="urn:microsoft.com/office/officeart/2009/3/layout/HorizontalOrganizationChart"/>
    <dgm:cxn modelId="{77326B89-B0F5-43BC-A56F-FFB115A59C71}" type="presParOf" srcId="{0B547B64-D441-4F64-850B-A137A44E4A73}" destId="{B28C9565-A972-475B-8C0D-74D2DB441DE3}" srcOrd="1" destOrd="0" presId="urn:microsoft.com/office/officeart/2009/3/layout/HorizontalOrganizationChart"/>
    <dgm:cxn modelId="{CCAFC497-13C1-48AE-B246-22667A2438A8}" type="presParOf" srcId="{B28C9565-A972-475B-8C0D-74D2DB441DE3}" destId="{92114DAE-C709-4823-8EB7-2035D42D9700}" srcOrd="0" destOrd="0" presId="urn:microsoft.com/office/officeart/2009/3/layout/HorizontalOrganizationChart"/>
    <dgm:cxn modelId="{89AD3716-504D-41CE-A486-2C4D74319BF7}" type="presParOf" srcId="{B28C9565-A972-475B-8C0D-74D2DB441DE3}" destId="{BD1D365D-8315-4889-AA8A-E00DDDD32C08}" srcOrd="1" destOrd="0" presId="urn:microsoft.com/office/officeart/2009/3/layout/HorizontalOrganizationChart"/>
    <dgm:cxn modelId="{FBBDC9B0-5BD8-4352-8EC7-61390B4C628B}" type="presParOf" srcId="{BD1D365D-8315-4889-AA8A-E00DDDD32C08}" destId="{71D31E93-7FB6-4070-9BF4-D6803EC72EE4}" srcOrd="0" destOrd="0" presId="urn:microsoft.com/office/officeart/2009/3/layout/HorizontalOrganizationChart"/>
    <dgm:cxn modelId="{9E754DE9-6649-4626-9DFB-67B39AF454D2}" type="presParOf" srcId="{71D31E93-7FB6-4070-9BF4-D6803EC72EE4}" destId="{31B21EC6-EB66-4CE6-88B0-C83BC4CF302B}" srcOrd="0" destOrd="0" presId="urn:microsoft.com/office/officeart/2009/3/layout/HorizontalOrganizationChart"/>
    <dgm:cxn modelId="{6C5BCCD6-190F-422B-8B35-EA63A93C4163}" type="presParOf" srcId="{71D31E93-7FB6-4070-9BF4-D6803EC72EE4}" destId="{DECF0E65-67B9-4A68-917B-BFDF179E8F7A}" srcOrd="1" destOrd="0" presId="urn:microsoft.com/office/officeart/2009/3/layout/HorizontalOrganizationChart"/>
    <dgm:cxn modelId="{BABA7147-0F5C-43F9-A1DD-32DB1AF22EBC}" type="presParOf" srcId="{BD1D365D-8315-4889-AA8A-E00DDDD32C08}" destId="{865BDD9F-346D-4A5C-9E1B-FA28C8EF2B14}" srcOrd="1" destOrd="0" presId="urn:microsoft.com/office/officeart/2009/3/layout/HorizontalOrganizationChart"/>
    <dgm:cxn modelId="{D8798644-5AF6-43A3-B881-6E4BDBD5219D}" type="presParOf" srcId="{865BDD9F-346D-4A5C-9E1B-FA28C8EF2B14}" destId="{6033099E-85CC-4376-983D-0EB22A5598AC}" srcOrd="0" destOrd="0" presId="urn:microsoft.com/office/officeart/2009/3/layout/HorizontalOrganizationChart"/>
    <dgm:cxn modelId="{83D5F72B-CE49-44A8-9426-CEC4FA0D21FB}" type="presParOf" srcId="{865BDD9F-346D-4A5C-9E1B-FA28C8EF2B14}" destId="{A361D69D-E806-4CEE-AD60-A24CFE7598FE}" srcOrd="1" destOrd="0" presId="urn:microsoft.com/office/officeart/2009/3/layout/HorizontalOrganizationChart"/>
    <dgm:cxn modelId="{E8A60D59-0F3B-4E96-8301-13D023B4AB37}" type="presParOf" srcId="{A361D69D-E806-4CEE-AD60-A24CFE7598FE}" destId="{A3A02799-A98A-460D-B39E-CFF153F529E1}" srcOrd="0" destOrd="0" presId="urn:microsoft.com/office/officeart/2009/3/layout/HorizontalOrganizationChart"/>
    <dgm:cxn modelId="{3DD14DCD-E37B-49EE-AD25-F6A7407C44A7}" type="presParOf" srcId="{A3A02799-A98A-460D-B39E-CFF153F529E1}" destId="{96916BE7-E7AD-4440-A38F-E9F63099972E}" srcOrd="0" destOrd="0" presId="urn:microsoft.com/office/officeart/2009/3/layout/HorizontalOrganizationChart"/>
    <dgm:cxn modelId="{2F937BD1-E516-49DB-BFD0-F7465940C416}" type="presParOf" srcId="{A3A02799-A98A-460D-B39E-CFF153F529E1}" destId="{6109712E-6AEE-44C1-8741-A8E51A353C1D}" srcOrd="1" destOrd="0" presId="urn:microsoft.com/office/officeart/2009/3/layout/HorizontalOrganizationChart"/>
    <dgm:cxn modelId="{69E561A8-032F-4925-BA10-9D60C15583CA}" type="presParOf" srcId="{A361D69D-E806-4CEE-AD60-A24CFE7598FE}" destId="{D98CC872-DD4B-4D42-A335-056A50402E85}" srcOrd="1" destOrd="0" presId="urn:microsoft.com/office/officeart/2009/3/layout/HorizontalOrganizationChart"/>
    <dgm:cxn modelId="{2C20F0AF-66D0-445B-9FEE-866DFE09AAF0}" type="presParOf" srcId="{A361D69D-E806-4CEE-AD60-A24CFE7598FE}" destId="{D1399A4B-5F7E-48A9-A774-039C48A2C09F}" srcOrd="2" destOrd="0" presId="urn:microsoft.com/office/officeart/2009/3/layout/HorizontalOrganizationChart"/>
    <dgm:cxn modelId="{CDF7F986-1437-41C6-B03E-CF5750530EE5}" type="presParOf" srcId="{865BDD9F-346D-4A5C-9E1B-FA28C8EF2B14}" destId="{CAACFC10-B4EB-47AF-906E-AC4C4C9B8E68}" srcOrd="2" destOrd="0" presId="urn:microsoft.com/office/officeart/2009/3/layout/HorizontalOrganizationChart"/>
    <dgm:cxn modelId="{D608CE84-3213-45AA-9E47-37C687A47C8A}" type="presParOf" srcId="{865BDD9F-346D-4A5C-9E1B-FA28C8EF2B14}" destId="{9DAD2002-A862-4389-B480-7929A0B5D5B3}" srcOrd="3" destOrd="0" presId="urn:microsoft.com/office/officeart/2009/3/layout/HorizontalOrganizationChart"/>
    <dgm:cxn modelId="{4D9CCA89-F2B5-45FF-9493-686E11567963}" type="presParOf" srcId="{9DAD2002-A862-4389-B480-7929A0B5D5B3}" destId="{CC01FE67-B7EF-4B22-8A67-1A17D85E3A41}" srcOrd="0" destOrd="0" presId="urn:microsoft.com/office/officeart/2009/3/layout/HorizontalOrganizationChart"/>
    <dgm:cxn modelId="{03238B15-DEE4-448F-8BB5-2C4C23A5C639}" type="presParOf" srcId="{CC01FE67-B7EF-4B22-8A67-1A17D85E3A41}" destId="{7E0A245F-76AA-418A-A260-57BBA19FC6AF}" srcOrd="0" destOrd="0" presId="urn:microsoft.com/office/officeart/2009/3/layout/HorizontalOrganizationChart"/>
    <dgm:cxn modelId="{39103B4C-589C-4C9A-960C-133C2115BB82}" type="presParOf" srcId="{CC01FE67-B7EF-4B22-8A67-1A17D85E3A41}" destId="{4E0A416A-749D-4B23-BDC8-15E7DEAED2DB}" srcOrd="1" destOrd="0" presId="urn:microsoft.com/office/officeart/2009/3/layout/HorizontalOrganizationChart"/>
    <dgm:cxn modelId="{A9C51630-EFEA-4E55-9AE3-D8EE5344CD3A}" type="presParOf" srcId="{9DAD2002-A862-4389-B480-7929A0B5D5B3}" destId="{5AF88A83-FDBF-42EB-9B28-CFEE9E5C07F4}" srcOrd="1" destOrd="0" presId="urn:microsoft.com/office/officeart/2009/3/layout/HorizontalOrganizationChart"/>
    <dgm:cxn modelId="{CE59FE5A-D8E8-4CC2-966C-DB9AFFC11429}" type="presParOf" srcId="{9DAD2002-A862-4389-B480-7929A0B5D5B3}" destId="{D5EEDD55-1784-4D95-9620-011D928E48BE}" srcOrd="2" destOrd="0" presId="urn:microsoft.com/office/officeart/2009/3/layout/HorizontalOrganizationChart"/>
    <dgm:cxn modelId="{ED3F7C28-8AAC-4BBE-BD88-E2F621C2A1B5}" type="presParOf" srcId="{865BDD9F-346D-4A5C-9E1B-FA28C8EF2B14}" destId="{EAD2DE1C-1270-446D-871A-5A9254F3CC85}" srcOrd="4" destOrd="0" presId="urn:microsoft.com/office/officeart/2009/3/layout/HorizontalOrganizationChart"/>
    <dgm:cxn modelId="{0F548D6A-759D-4FEA-8961-46FCA8B8F501}" type="presParOf" srcId="{865BDD9F-346D-4A5C-9E1B-FA28C8EF2B14}" destId="{85A7A16A-48C4-4463-B69E-3458908B61A8}" srcOrd="5" destOrd="0" presId="urn:microsoft.com/office/officeart/2009/3/layout/HorizontalOrganizationChart"/>
    <dgm:cxn modelId="{85BA68F3-F71C-4F07-83A5-1F7330517FF4}" type="presParOf" srcId="{85A7A16A-48C4-4463-B69E-3458908B61A8}" destId="{DC112B51-414C-4538-87AA-783EB1D192E2}" srcOrd="0" destOrd="0" presId="urn:microsoft.com/office/officeart/2009/3/layout/HorizontalOrganizationChart"/>
    <dgm:cxn modelId="{D9DC506D-BCC4-42F5-BC15-98E113FDE17C}" type="presParOf" srcId="{DC112B51-414C-4538-87AA-783EB1D192E2}" destId="{4B947AED-24CE-4BD4-98FD-63ED219865FD}" srcOrd="0" destOrd="0" presId="urn:microsoft.com/office/officeart/2009/3/layout/HorizontalOrganizationChart"/>
    <dgm:cxn modelId="{C91CA1E0-ED21-44C6-95E8-284724D582B1}" type="presParOf" srcId="{DC112B51-414C-4538-87AA-783EB1D192E2}" destId="{78C0218C-E7B8-4241-B033-A058F44FB25F}" srcOrd="1" destOrd="0" presId="urn:microsoft.com/office/officeart/2009/3/layout/HorizontalOrganizationChart"/>
    <dgm:cxn modelId="{D3DC58E6-9E0C-41C6-AD09-A6298D3C6F51}" type="presParOf" srcId="{85A7A16A-48C4-4463-B69E-3458908B61A8}" destId="{5D03B9A9-4CE7-47F5-869D-534ED1F9439A}" srcOrd="1" destOrd="0" presId="urn:microsoft.com/office/officeart/2009/3/layout/HorizontalOrganizationChart"/>
    <dgm:cxn modelId="{7D0CF0D4-84F7-4BBE-988D-E7EBE915089E}" type="presParOf" srcId="{85A7A16A-48C4-4463-B69E-3458908B61A8}" destId="{26FAEE73-2E10-4F4A-8853-8B922B450E27}" srcOrd="2" destOrd="0" presId="urn:microsoft.com/office/officeart/2009/3/layout/HorizontalOrganizationChart"/>
    <dgm:cxn modelId="{C275A1C5-C306-4888-84DA-0A16163117F0}" type="presParOf" srcId="{865BDD9F-346D-4A5C-9E1B-FA28C8EF2B14}" destId="{1266AA2A-2D83-4747-927D-EE30E1DC5085}" srcOrd="6" destOrd="0" presId="urn:microsoft.com/office/officeart/2009/3/layout/HorizontalOrganizationChart"/>
    <dgm:cxn modelId="{6F417D27-079D-4E27-88A4-17F27A0AA774}" type="presParOf" srcId="{865BDD9F-346D-4A5C-9E1B-FA28C8EF2B14}" destId="{242C83D2-DC62-4D4A-9F85-128E636BD964}" srcOrd="7" destOrd="0" presId="urn:microsoft.com/office/officeart/2009/3/layout/HorizontalOrganizationChart"/>
    <dgm:cxn modelId="{98ED28D0-75E5-4F53-BFBF-1BF572C1EDB8}" type="presParOf" srcId="{242C83D2-DC62-4D4A-9F85-128E636BD964}" destId="{E48E0729-8CA8-4C7D-8225-EFB2F75EB792}" srcOrd="0" destOrd="0" presId="urn:microsoft.com/office/officeart/2009/3/layout/HorizontalOrganizationChart"/>
    <dgm:cxn modelId="{5FA29E66-8F30-4D3A-BE3D-93A9747DDBE9}" type="presParOf" srcId="{E48E0729-8CA8-4C7D-8225-EFB2F75EB792}" destId="{6FEADD4C-2DB4-4920-B315-3EBB2BA660FC}" srcOrd="0" destOrd="0" presId="urn:microsoft.com/office/officeart/2009/3/layout/HorizontalOrganizationChart"/>
    <dgm:cxn modelId="{539B6550-5473-4CF1-BE07-277196366D61}" type="presParOf" srcId="{E48E0729-8CA8-4C7D-8225-EFB2F75EB792}" destId="{431CDDBA-B8E9-4A59-9AD6-E526D44519EA}" srcOrd="1" destOrd="0" presId="urn:microsoft.com/office/officeart/2009/3/layout/HorizontalOrganizationChart"/>
    <dgm:cxn modelId="{0F7A293C-CF78-44E7-BA3F-D389617A0C02}" type="presParOf" srcId="{242C83D2-DC62-4D4A-9F85-128E636BD964}" destId="{B0913387-B006-4365-ACD2-3F2831B320ED}" srcOrd="1" destOrd="0" presId="urn:microsoft.com/office/officeart/2009/3/layout/HorizontalOrganizationChart"/>
    <dgm:cxn modelId="{4A095EF5-3E6F-4282-AE55-48FCD358060C}" type="presParOf" srcId="{242C83D2-DC62-4D4A-9F85-128E636BD964}" destId="{D5D73F23-10FE-41E2-B94F-54E4CCC0DD4C}" srcOrd="2" destOrd="0" presId="urn:microsoft.com/office/officeart/2009/3/layout/HorizontalOrganizationChart"/>
    <dgm:cxn modelId="{7ED74BDC-63B6-4691-A630-89E47626E941}" type="presParOf" srcId="{BD1D365D-8315-4889-AA8A-E00DDDD32C08}" destId="{4C1977D5-44EB-40AF-89B9-0235B449401F}" srcOrd="2" destOrd="0" presId="urn:microsoft.com/office/officeart/2009/3/layout/HorizontalOrganizationChart"/>
    <dgm:cxn modelId="{B0FC3C29-27FD-4767-AF6B-3F2422D92730}" type="presParOf" srcId="{B28C9565-A972-475B-8C0D-74D2DB441DE3}" destId="{3D80C377-FF22-4215-B14F-4E5F421F603B}" srcOrd="2" destOrd="0" presId="urn:microsoft.com/office/officeart/2009/3/layout/HorizontalOrganizationChart"/>
    <dgm:cxn modelId="{D5FA0003-B033-4E5F-94A7-5323A24BCDD7}" type="presParOf" srcId="{B28C9565-A972-475B-8C0D-74D2DB441DE3}" destId="{C9F56FF1-0A9C-46B9-B1DC-3A9C49A41C2A}" srcOrd="3" destOrd="0" presId="urn:microsoft.com/office/officeart/2009/3/layout/HorizontalOrganizationChart"/>
    <dgm:cxn modelId="{5A403204-AE5B-4806-B3ED-46ED6DBAFFA5}" type="presParOf" srcId="{C9F56FF1-0A9C-46B9-B1DC-3A9C49A41C2A}" destId="{F0206E93-9A68-4E34-920E-9EF771A12A24}" srcOrd="0" destOrd="0" presId="urn:microsoft.com/office/officeart/2009/3/layout/HorizontalOrganizationChart"/>
    <dgm:cxn modelId="{2C6AD786-651B-4DDC-9958-3A8F72D8BCBA}" type="presParOf" srcId="{F0206E93-9A68-4E34-920E-9EF771A12A24}" destId="{57409100-5BE0-4B93-924B-A760BF74ADD5}" srcOrd="0" destOrd="0" presId="urn:microsoft.com/office/officeart/2009/3/layout/HorizontalOrganizationChart"/>
    <dgm:cxn modelId="{31091EFB-98B9-42E5-9824-17967B2F2B79}" type="presParOf" srcId="{F0206E93-9A68-4E34-920E-9EF771A12A24}" destId="{6C80E444-7423-4436-A7CE-008296822703}" srcOrd="1" destOrd="0" presId="urn:microsoft.com/office/officeart/2009/3/layout/HorizontalOrganizationChart"/>
    <dgm:cxn modelId="{75920EFF-4194-4830-BE44-2AA5958A8A09}" type="presParOf" srcId="{C9F56FF1-0A9C-46B9-B1DC-3A9C49A41C2A}" destId="{966A18AD-1254-4582-87EB-5DEF0A1066B0}" srcOrd="1" destOrd="0" presId="urn:microsoft.com/office/officeart/2009/3/layout/HorizontalOrganizationChart"/>
    <dgm:cxn modelId="{9CBDA446-145B-4A85-8DFD-F937E764FA1C}" type="presParOf" srcId="{966A18AD-1254-4582-87EB-5DEF0A1066B0}" destId="{92093C60-8AB1-460C-ADC9-338F9924A92F}" srcOrd="0" destOrd="0" presId="urn:microsoft.com/office/officeart/2009/3/layout/HorizontalOrganizationChart"/>
    <dgm:cxn modelId="{7D8B1A25-AC0A-4D07-B7D6-BB26833A0B28}" type="presParOf" srcId="{966A18AD-1254-4582-87EB-5DEF0A1066B0}" destId="{570CA58E-0ED0-4E8F-8FFA-438A99302480}" srcOrd="1" destOrd="0" presId="urn:microsoft.com/office/officeart/2009/3/layout/HorizontalOrganizationChart"/>
    <dgm:cxn modelId="{179378A6-4E5B-4762-A33C-7FD2BE9347FF}" type="presParOf" srcId="{570CA58E-0ED0-4E8F-8FFA-438A99302480}" destId="{66AA3775-E391-41BB-9C49-58B3F078856B}" srcOrd="0" destOrd="0" presId="urn:microsoft.com/office/officeart/2009/3/layout/HorizontalOrganizationChart"/>
    <dgm:cxn modelId="{839A0D3F-2E00-4EE7-B130-DB130B4B4F78}" type="presParOf" srcId="{66AA3775-E391-41BB-9C49-58B3F078856B}" destId="{DC0F97EA-6641-4C97-9290-B13BFB2C9A88}" srcOrd="0" destOrd="0" presId="urn:microsoft.com/office/officeart/2009/3/layout/HorizontalOrganizationChart"/>
    <dgm:cxn modelId="{82468A56-7EA1-4E4B-BFFA-C53E3FBA1CC9}" type="presParOf" srcId="{66AA3775-E391-41BB-9C49-58B3F078856B}" destId="{5C5A9009-0F17-457C-B173-76B39C2BCCC9}" srcOrd="1" destOrd="0" presId="urn:microsoft.com/office/officeart/2009/3/layout/HorizontalOrganizationChart"/>
    <dgm:cxn modelId="{88F0588D-F732-4BBE-AC99-5852F10FC7A0}" type="presParOf" srcId="{570CA58E-0ED0-4E8F-8FFA-438A99302480}" destId="{48DAE8F5-8550-4F40-AC8D-CEA64E27920B}" srcOrd="1" destOrd="0" presId="urn:microsoft.com/office/officeart/2009/3/layout/HorizontalOrganizationChart"/>
    <dgm:cxn modelId="{FD2E928C-3060-42DF-9834-D35D3398BCA9}" type="presParOf" srcId="{570CA58E-0ED0-4E8F-8FFA-438A99302480}" destId="{AD824A1E-7BC0-4B3B-AF15-562BF49B547C}" srcOrd="2" destOrd="0" presId="urn:microsoft.com/office/officeart/2009/3/layout/HorizontalOrganizationChart"/>
    <dgm:cxn modelId="{7CA63077-D42D-44BF-B0BD-FB43AD00F5B8}" type="presParOf" srcId="{966A18AD-1254-4582-87EB-5DEF0A1066B0}" destId="{8B7BB618-0974-4881-A900-4692CDFDAC49}" srcOrd="2" destOrd="0" presId="urn:microsoft.com/office/officeart/2009/3/layout/HorizontalOrganizationChart"/>
    <dgm:cxn modelId="{6FBABA90-0F62-4674-AF40-5A85A1E9B609}" type="presParOf" srcId="{966A18AD-1254-4582-87EB-5DEF0A1066B0}" destId="{C8EBF22E-3165-4AAD-B0EE-68446B66964D}" srcOrd="3" destOrd="0" presId="urn:microsoft.com/office/officeart/2009/3/layout/HorizontalOrganizationChart"/>
    <dgm:cxn modelId="{9EC6A1CB-6220-499B-84D4-1A4DA9822AFB}" type="presParOf" srcId="{C8EBF22E-3165-4AAD-B0EE-68446B66964D}" destId="{388653CE-90C6-40C9-9990-7872E98FC46E}" srcOrd="0" destOrd="0" presId="urn:microsoft.com/office/officeart/2009/3/layout/HorizontalOrganizationChart"/>
    <dgm:cxn modelId="{D917B98D-E290-495F-97AF-F870FCE4664D}" type="presParOf" srcId="{388653CE-90C6-40C9-9990-7872E98FC46E}" destId="{A908760F-B18A-41E7-8C0F-E94A8E74C639}" srcOrd="0" destOrd="0" presId="urn:microsoft.com/office/officeart/2009/3/layout/HorizontalOrganizationChart"/>
    <dgm:cxn modelId="{AF47203A-8D7F-4333-96CA-5FF471DA487B}" type="presParOf" srcId="{388653CE-90C6-40C9-9990-7872E98FC46E}" destId="{1DC181E7-1205-4A70-A2F8-21BDFE9B63E0}" srcOrd="1" destOrd="0" presId="urn:microsoft.com/office/officeart/2009/3/layout/HorizontalOrganizationChart"/>
    <dgm:cxn modelId="{47E72E4C-D309-46B1-99D8-5CB3C8B6E8EB}" type="presParOf" srcId="{C8EBF22E-3165-4AAD-B0EE-68446B66964D}" destId="{39CB5B6A-9B6F-4A2E-95FB-5C00251A59DB}" srcOrd="1" destOrd="0" presId="urn:microsoft.com/office/officeart/2009/3/layout/HorizontalOrganizationChart"/>
    <dgm:cxn modelId="{04820D48-8F69-4644-8A46-0510E759D77A}" type="presParOf" srcId="{C8EBF22E-3165-4AAD-B0EE-68446B66964D}" destId="{BCD332EE-9B85-4A2B-A2FE-36D614925F4F}" srcOrd="2" destOrd="0" presId="urn:microsoft.com/office/officeart/2009/3/layout/HorizontalOrganizationChart"/>
    <dgm:cxn modelId="{985F1339-DCDC-4325-87B3-E9957E9F2E56}" type="presParOf" srcId="{966A18AD-1254-4582-87EB-5DEF0A1066B0}" destId="{438E967E-E02F-4632-828F-42DD3522FB9F}" srcOrd="4" destOrd="0" presId="urn:microsoft.com/office/officeart/2009/3/layout/HorizontalOrganizationChart"/>
    <dgm:cxn modelId="{91B35B3F-6DDE-491D-87DC-346E7E29A3DD}" type="presParOf" srcId="{966A18AD-1254-4582-87EB-5DEF0A1066B0}" destId="{18132B87-46D4-4248-926E-5AFC8E79F11C}" srcOrd="5" destOrd="0" presId="urn:microsoft.com/office/officeart/2009/3/layout/HorizontalOrganizationChart"/>
    <dgm:cxn modelId="{A8C1E400-54F9-49C3-9289-C41409B1EDF0}" type="presParOf" srcId="{18132B87-46D4-4248-926E-5AFC8E79F11C}" destId="{B4819F67-B0B8-4431-B117-B4913C2DC694}" srcOrd="0" destOrd="0" presId="urn:microsoft.com/office/officeart/2009/3/layout/HorizontalOrganizationChart"/>
    <dgm:cxn modelId="{31EB7BD1-CCDA-406E-9D13-76FEC2AD81EA}" type="presParOf" srcId="{B4819F67-B0B8-4431-B117-B4913C2DC694}" destId="{749F551F-880A-4D2F-9756-77028FD69BAC}" srcOrd="0" destOrd="0" presId="urn:microsoft.com/office/officeart/2009/3/layout/HorizontalOrganizationChart"/>
    <dgm:cxn modelId="{D9A5413A-9EB9-453B-8647-DFCBC8610750}" type="presParOf" srcId="{B4819F67-B0B8-4431-B117-B4913C2DC694}" destId="{7C684C73-041C-4B2E-A771-45D3AA88CF5C}" srcOrd="1" destOrd="0" presId="urn:microsoft.com/office/officeart/2009/3/layout/HorizontalOrganizationChart"/>
    <dgm:cxn modelId="{334E395D-8A4A-4B48-B9A9-8DF249628403}" type="presParOf" srcId="{18132B87-46D4-4248-926E-5AFC8E79F11C}" destId="{C7CB2607-05DF-4A06-B2A2-B1A1C68A2F17}" srcOrd="1" destOrd="0" presId="urn:microsoft.com/office/officeart/2009/3/layout/HorizontalOrganizationChart"/>
    <dgm:cxn modelId="{EB229A8A-1898-491E-A160-77E8629E423F}" type="presParOf" srcId="{18132B87-46D4-4248-926E-5AFC8E79F11C}" destId="{1FAECD56-B17C-4DD8-A51D-3A5388D990A7}" srcOrd="2" destOrd="0" presId="urn:microsoft.com/office/officeart/2009/3/layout/HorizontalOrganizationChart"/>
    <dgm:cxn modelId="{5B451A3C-CEA7-4D8C-9FBA-D551693ED421}" type="presParOf" srcId="{966A18AD-1254-4582-87EB-5DEF0A1066B0}" destId="{591CEFB3-9BA2-4418-B7FD-19F24BFCDC1D}" srcOrd="6" destOrd="0" presId="urn:microsoft.com/office/officeart/2009/3/layout/HorizontalOrganizationChart"/>
    <dgm:cxn modelId="{5F50FF32-D6DE-4255-9835-B75C6A562384}" type="presParOf" srcId="{966A18AD-1254-4582-87EB-5DEF0A1066B0}" destId="{6ACACD8A-2E26-43F4-A82A-1CC143A70C34}" srcOrd="7" destOrd="0" presId="urn:microsoft.com/office/officeart/2009/3/layout/HorizontalOrganizationChart"/>
    <dgm:cxn modelId="{BF275FC9-53AF-4744-9174-FF563B586D0B}" type="presParOf" srcId="{6ACACD8A-2E26-43F4-A82A-1CC143A70C34}" destId="{EBC53E46-31FC-41E7-B083-C7BE4D98CB4D}" srcOrd="0" destOrd="0" presId="urn:microsoft.com/office/officeart/2009/3/layout/HorizontalOrganizationChart"/>
    <dgm:cxn modelId="{6ABA1D05-7DF1-43E0-889E-DB77F602D7E2}" type="presParOf" srcId="{EBC53E46-31FC-41E7-B083-C7BE4D98CB4D}" destId="{D9DD2A16-95A9-4E7D-9BA8-3707F6C9C8B6}" srcOrd="0" destOrd="0" presId="urn:microsoft.com/office/officeart/2009/3/layout/HorizontalOrganizationChart"/>
    <dgm:cxn modelId="{564FD8D3-1B41-4D59-A9BB-20477A49589A}" type="presParOf" srcId="{EBC53E46-31FC-41E7-B083-C7BE4D98CB4D}" destId="{9383202B-7EEB-4E82-A9DB-AA655488FB4A}" srcOrd="1" destOrd="0" presId="urn:microsoft.com/office/officeart/2009/3/layout/HorizontalOrganizationChart"/>
    <dgm:cxn modelId="{3AF5EE53-0F44-4631-9333-EEF305AA8956}" type="presParOf" srcId="{6ACACD8A-2E26-43F4-A82A-1CC143A70C34}" destId="{E2033092-0084-47BA-A8BD-73D2029AF018}" srcOrd="1" destOrd="0" presId="urn:microsoft.com/office/officeart/2009/3/layout/HorizontalOrganizationChart"/>
    <dgm:cxn modelId="{E1B5D88A-973E-412D-AF54-E81486E38F27}" type="presParOf" srcId="{6ACACD8A-2E26-43F4-A82A-1CC143A70C34}" destId="{1E9A88E0-6E4A-4960-83C4-E9F3BD032922}" srcOrd="2" destOrd="0" presId="urn:microsoft.com/office/officeart/2009/3/layout/HorizontalOrganizationChart"/>
    <dgm:cxn modelId="{CE97F504-7D50-403A-A1A8-33A04518A7F4}" type="presParOf" srcId="{966A18AD-1254-4582-87EB-5DEF0A1066B0}" destId="{2A05A929-3A91-4AFB-B99D-69593E2DDBD7}" srcOrd="8" destOrd="0" presId="urn:microsoft.com/office/officeart/2009/3/layout/HorizontalOrganizationChart"/>
    <dgm:cxn modelId="{162D4E4D-07E1-4E36-A4E5-4A077830CC84}" type="presParOf" srcId="{966A18AD-1254-4582-87EB-5DEF0A1066B0}" destId="{FFEB3F13-BCF5-449A-BD1D-98D2AC0EE2EC}" srcOrd="9" destOrd="0" presId="urn:microsoft.com/office/officeart/2009/3/layout/HorizontalOrganizationChart"/>
    <dgm:cxn modelId="{69EA5652-0B38-4C23-9DBB-EB53D770AA16}" type="presParOf" srcId="{FFEB3F13-BCF5-449A-BD1D-98D2AC0EE2EC}" destId="{26445AEE-A303-46E9-8FE7-A39F24D9E73F}" srcOrd="0" destOrd="0" presId="urn:microsoft.com/office/officeart/2009/3/layout/HorizontalOrganizationChart"/>
    <dgm:cxn modelId="{816BCBF6-A479-4AEB-A74A-208E0324BF70}" type="presParOf" srcId="{26445AEE-A303-46E9-8FE7-A39F24D9E73F}" destId="{66E488BA-2CEC-4572-94D9-5D407EA5D0B2}" srcOrd="0" destOrd="0" presId="urn:microsoft.com/office/officeart/2009/3/layout/HorizontalOrganizationChart"/>
    <dgm:cxn modelId="{91A1CC06-C0FF-43F0-B1D1-87D9A00DA809}" type="presParOf" srcId="{26445AEE-A303-46E9-8FE7-A39F24D9E73F}" destId="{31481204-7CCD-498D-AEAF-DE5CB07A3DC4}" srcOrd="1" destOrd="0" presId="urn:microsoft.com/office/officeart/2009/3/layout/HorizontalOrganizationChart"/>
    <dgm:cxn modelId="{05B48539-CB15-4858-A257-6AC48B798017}" type="presParOf" srcId="{FFEB3F13-BCF5-449A-BD1D-98D2AC0EE2EC}" destId="{E445C248-D580-4DB6-BB8D-946A69A0D1FB}" srcOrd="1" destOrd="0" presId="urn:microsoft.com/office/officeart/2009/3/layout/HorizontalOrganizationChart"/>
    <dgm:cxn modelId="{8397AA94-F491-459C-86D4-3C3089A24C28}" type="presParOf" srcId="{FFEB3F13-BCF5-449A-BD1D-98D2AC0EE2EC}" destId="{5D6601BA-73F3-4E37-9E75-85E59E3F25ED}" srcOrd="2" destOrd="0" presId="urn:microsoft.com/office/officeart/2009/3/layout/HorizontalOrganizationChart"/>
    <dgm:cxn modelId="{D46931E5-A6E5-4218-9A7D-41EA3E28B79B}" type="presParOf" srcId="{966A18AD-1254-4582-87EB-5DEF0A1066B0}" destId="{0A93A8A8-C3F2-4118-92B2-58599F804868}" srcOrd="10" destOrd="0" presId="urn:microsoft.com/office/officeart/2009/3/layout/HorizontalOrganizationChart"/>
    <dgm:cxn modelId="{153F6BCD-9263-4F44-AE9E-04F2C4A185E2}" type="presParOf" srcId="{966A18AD-1254-4582-87EB-5DEF0A1066B0}" destId="{C29EE011-3D86-42F6-8F1D-F1F35F8FCB4B}" srcOrd="11" destOrd="0" presId="urn:microsoft.com/office/officeart/2009/3/layout/HorizontalOrganizationChart"/>
    <dgm:cxn modelId="{0E5E0BBB-FD83-4433-A3D2-87E051A6E7A0}" type="presParOf" srcId="{C29EE011-3D86-42F6-8F1D-F1F35F8FCB4B}" destId="{21828467-74E3-4159-A249-79F71F448200}" srcOrd="0" destOrd="0" presId="urn:microsoft.com/office/officeart/2009/3/layout/HorizontalOrganizationChart"/>
    <dgm:cxn modelId="{843450CB-3817-45C8-9F85-A89DBA6CF19A}" type="presParOf" srcId="{21828467-74E3-4159-A249-79F71F448200}" destId="{996CE878-DA71-4706-9A41-9CF960861F71}" srcOrd="0" destOrd="0" presId="urn:microsoft.com/office/officeart/2009/3/layout/HorizontalOrganizationChart"/>
    <dgm:cxn modelId="{3F358F85-6FAE-466D-A967-4E8C99EBE643}" type="presParOf" srcId="{21828467-74E3-4159-A249-79F71F448200}" destId="{C0C59E3A-DF9D-4D99-9D47-CBA726A52CE4}" srcOrd="1" destOrd="0" presId="urn:microsoft.com/office/officeart/2009/3/layout/HorizontalOrganizationChart"/>
    <dgm:cxn modelId="{F83E9131-1EB1-4F81-986E-F7454C488757}" type="presParOf" srcId="{C29EE011-3D86-42F6-8F1D-F1F35F8FCB4B}" destId="{BFB437E7-AF6C-473E-BA44-E804FE34A0C3}" srcOrd="1" destOrd="0" presId="urn:microsoft.com/office/officeart/2009/3/layout/HorizontalOrganizationChart"/>
    <dgm:cxn modelId="{7A020717-2153-4549-8B62-79468F481391}" type="presParOf" srcId="{C29EE011-3D86-42F6-8F1D-F1F35F8FCB4B}" destId="{6F4BE6A1-7495-4A3E-AA89-96C8B74B35EB}" srcOrd="2" destOrd="0" presId="urn:microsoft.com/office/officeart/2009/3/layout/HorizontalOrganizationChart"/>
    <dgm:cxn modelId="{C4A285D6-3D21-43B6-9EE3-D7734FD9D449}" type="presParOf" srcId="{966A18AD-1254-4582-87EB-5DEF0A1066B0}" destId="{CCE22ABE-413C-47DA-BD9A-C6088BF49B21}" srcOrd="12" destOrd="0" presId="urn:microsoft.com/office/officeart/2009/3/layout/HorizontalOrganizationChart"/>
    <dgm:cxn modelId="{4C57D129-52E5-4E06-A7E3-B35F9AFD8805}" type="presParOf" srcId="{966A18AD-1254-4582-87EB-5DEF0A1066B0}" destId="{D6DA92CA-88C6-462F-9251-806005AC43B2}" srcOrd="13" destOrd="0" presId="urn:microsoft.com/office/officeart/2009/3/layout/HorizontalOrganizationChart"/>
    <dgm:cxn modelId="{65A52449-1ADD-46CF-9B40-0E31ACEECFB1}" type="presParOf" srcId="{D6DA92CA-88C6-462F-9251-806005AC43B2}" destId="{C45A3B63-EF8A-448B-B017-2298C1F84ECD}" srcOrd="0" destOrd="0" presId="urn:microsoft.com/office/officeart/2009/3/layout/HorizontalOrganizationChart"/>
    <dgm:cxn modelId="{5663A06D-9D8C-4C4C-90AD-9896B52417B4}" type="presParOf" srcId="{C45A3B63-EF8A-448B-B017-2298C1F84ECD}" destId="{FFC83FB7-49B4-468E-91EC-CBE5D91CE05D}" srcOrd="0" destOrd="0" presId="urn:microsoft.com/office/officeart/2009/3/layout/HorizontalOrganizationChart"/>
    <dgm:cxn modelId="{19EE1A9D-C4AF-48F3-A518-F97344E66189}" type="presParOf" srcId="{C45A3B63-EF8A-448B-B017-2298C1F84ECD}" destId="{D2894456-23FA-4E07-87C8-CB57A06BBDCC}" srcOrd="1" destOrd="0" presId="urn:microsoft.com/office/officeart/2009/3/layout/HorizontalOrganizationChart"/>
    <dgm:cxn modelId="{A4B45F19-79AA-40C0-8C90-24156456DE66}" type="presParOf" srcId="{D6DA92CA-88C6-462F-9251-806005AC43B2}" destId="{BCE6D0A2-B313-42D6-BC66-7C534E71BCAB}" srcOrd="1" destOrd="0" presId="urn:microsoft.com/office/officeart/2009/3/layout/HorizontalOrganizationChart"/>
    <dgm:cxn modelId="{104C4B92-115F-45BC-A99F-BD4F1259FF23}" type="presParOf" srcId="{D6DA92CA-88C6-462F-9251-806005AC43B2}" destId="{8A912ABE-0C52-4909-BCEB-4FA5256C0BCE}" srcOrd="2" destOrd="0" presId="urn:microsoft.com/office/officeart/2009/3/layout/HorizontalOrganizationChart"/>
    <dgm:cxn modelId="{D7E2466A-E987-46C9-A879-D841BB70652C}" type="presParOf" srcId="{C9F56FF1-0A9C-46B9-B1DC-3A9C49A41C2A}" destId="{18501925-AFF9-4DCF-8C8F-516C71187E57}" srcOrd="2" destOrd="0" presId="urn:microsoft.com/office/officeart/2009/3/layout/HorizontalOrganizationChart"/>
    <dgm:cxn modelId="{5C999ADB-53BA-4E65-B316-4BA54CD0CCF4}" type="presParOf" srcId="{0B547B64-D441-4F64-850B-A137A44E4A73}" destId="{2828B6EE-8898-4B18-902B-B6D33ECB2D69}"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22ABE-413C-47DA-BD9A-C6088BF49B21}">
      <dsp:nvSpPr>
        <dsp:cNvPr id="0" name=""/>
        <dsp:cNvSpPr/>
      </dsp:nvSpPr>
      <dsp:spPr>
        <a:xfrm>
          <a:off x="3417349" y="3542311"/>
          <a:ext cx="223939" cy="1444411"/>
        </a:xfrm>
        <a:custGeom>
          <a:avLst/>
          <a:gdLst/>
          <a:ahLst/>
          <a:cxnLst/>
          <a:rect l="0" t="0" r="0" b="0"/>
          <a:pathLst>
            <a:path>
              <a:moveTo>
                <a:pt x="0" y="0"/>
              </a:moveTo>
              <a:lnTo>
                <a:pt x="111969" y="0"/>
              </a:lnTo>
              <a:lnTo>
                <a:pt x="111969" y="1444411"/>
              </a:lnTo>
              <a:lnTo>
                <a:pt x="223939" y="14444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3A8A8-C3F2-4118-92B2-58599F804868}">
      <dsp:nvSpPr>
        <dsp:cNvPr id="0" name=""/>
        <dsp:cNvSpPr/>
      </dsp:nvSpPr>
      <dsp:spPr>
        <a:xfrm>
          <a:off x="3417349" y="3542311"/>
          <a:ext cx="223939" cy="962941"/>
        </a:xfrm>
        <a:custGeom>
          <a:avLst/>
          <a:gdLst/>
          <a:ahLst/>
          <a:cxnLst/>
          <a:rect l="0" t="0" r="0" b="0"/>
          <a:pathLst>
            <a:path>
              <a:moveTo>
                <a:pt x="0" y="0"/>
              </a:moveTo>
              <a:lnTo>
                <a:pt x="111969" y="0"/>
              </a:lnTo>
              <a:lnTo>
                <a:pt x="111969" y="962941"/>
              </a:lnTo>
              <a:lnTo>
                <a:pt x="223939" y="962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05A929-3A91-4AFB-B99D-69593E2DDBD7}">
      <dsp:nvSpPr>
        <dsp:cNvPr id="0" name=""/>
        <dsp:cNvSpPr/>
      </dsp:nvSpPr>
      <dsp:spPr>
        <a:xfrm>
          <a:off x="3417349" y="3542311"/>
          <a:ext cx="223939" cy="481470"/>
        </a:xfrm>
        <a:custGeom>
          <a:avLst/>
          <a:gdLst/>
          <a:ahLst/>
          <a:cxnLst/>
          <a:rect l="0" t="0" r="0" b="0"/>
          <a:pathLst>
            <a:path>
              <a:moveTo>
                <a:pt x="0" y="0"/>
              </a:moveTo>
              <a:lnTo>
                <a:pt x="111969" y="0"/>
              </a:lnTo>
              <a:lnTo>
                <a:pt x="111969" y="481470"/>
              </a:lnTo>
              <a:lnTo>
                <a:pt x="223939" y="4814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1CEFB3-9BA2-4418-B7FD-19F24BFCDC1D}">
      <dsp:nvSpPr>
        <dsp:cNvPr id="0" name=""/>
        <dsp:cNvSpPr/>
      </dsp:nvSpPr>
      <dsp:spPr>
        <a:xfrm>
          <a:off x="3417349" y="3496591"/>
          <a:ext cx="223939" cy="91440"/>
        </a:xfrm>
        <a:custGeom>
          <a:avLst/>
          <a:gdLst/>
          <a:ahLst/>
          <a:cxnLst/>
          <a:rect l="0" t="0" r="0" b="0"/>
          <a:pathLst>
            <a:path>
              <a:moveTo>
                <a:pt x="0" y="45720"/>
              </a:moveTo>
              <a:lnTo>
                <a:pt x="223939"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8E967E-E02F-4632-828F-42DD3522FB9F}">
      <dsp:nvSpPr>
        <dsp:cNvPr id="0" name=""/>
        <dsp:cNvSpPr/>
      </dsp:nvSpPr>
      <dsp:spPr>
        <a:xfrm>
          <a:off x="3417349" y="3060840"/>
          <a:ext cx="223939" cy="481470"/>
        </a:xfrm>
        <a:custGeom>
          <a:avLst/>
          <a:gdLst/>
          <a:ahLst/>
          <a:cxnLst/>
          <a:rect l="0" t="0" r="0" b="0"/>
          <a:pathLst>
            <a:path>
              <a:moveTo>
                <a:pt x="0" y="481470"/>
              </a:moveTo>
              <a:lnTo>
                <a:pt x="111969" y="481470"/>
              </a:lnTo>
              <a:lnTo>
                <a:pt x="111969" y="0"/>
              </a:lnTo>
              <a:lnTo>
                <a:pt x="22393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7BB618-0974-4881-A900-4692CDFDAC49}">
      <dsp:nvSpPr>
        <dsp:cNvPr id="0" name=""/>
        <dsp:cNvSpPr/>
      </dsp:nvSpPr>
      <dsp:spPr>
        <a:xfrm>
          <a:off x="3417349" y="2579370"/>
          <a:ext cx="223939" cy="962941"/>
        </a:xfrm>
        <a:custGeom>
          <a:avLst/>
          <a:gdLst/>
          <a:ahLst/>
          <a:cxnLst/>
          <a:rect l="0" t="0" r="0" b="0"/>
          <a:pathLst>
            <a:path>
              <a:moveTo>
                <a:pt x="0" y="962941"/>
              </a:moveTo>
              <a:lnTo>
                <a:pt x="111969" y="962941"/>
              </a:lnTo>
              <a:lnTo>
                <a:pt x="111969" y="0"/>
              </a:lnTo>
              <a:lnTo>
                <a:pt x="22393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093C60-8AB1-460C-ADC9-338F9924A92F}">
      <dsp:nvSpPr>
        <dsp:cNvPr id="0" name=""/>
        <dsp:cNvSpPr/>
      </dsp:nvSpPr>
      <dsp:spPr>
        <a:xfrm>
          <a:off x="3417349" y="2097899"/>
          <a:ext cx="223939" cy="1444411"/>
        </a:xfrm>
        <a:custGeom>
          <a:avLst/>
          <a:gdLst/>
          <a:ahLst/>
          <a:cxnLst/>
          <a:rect l="0" t="0" r="0" b="0"/>
          <a:pathLst>
            <a:path>
              <a:moveTo>
                <a:pt x="0" y="1444411"/>
              </a:moveTo>
              <a:lnTo>
                <a:pt x="111969" y="1444411"/>
              </a:lnTo>
              <a:lnTo>
                <a:pt x="111969" y="0"/>
              </a:lnTo>
              <a:lnTo>
                <a:pt x="22393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80C377-FF22-4215-B14F-4E5F421F603B}">
      <dsp:nvSpPr>
        <dsp:cNvPr id="0" name=""/>
        <dsp:cNvSpPr/>
      </dsp:nvSpPr>
      <dsp:spPr>
        <a:xfrm>
          <a:off x="2073710" y="2218267"/>
          <a:ext cx="223939" cy="1324044"/>
        </a:xfrm>
        <a:custGeom>
          <a:avLst/>
          <a:gdLst/>
          <a:ahLst/>
          <a:cxnLst/>
          <a:rect l="0" t="0" r="0" b="0"/>
          <a:pathLst>
            <a:path>
              <a:moveTo>
                <a:pt x="0" y="0"/>
              </a:moveTo>
              <a:lnTo>
                <a:pt x="111969" y="0"/>
              </a:lnTo>
              <a:lnTo>
                <a:pt x="111969" y="1324044"/>
              </a:lnTo>
              <a:lnTo>
                <a:pt x="223939" y="13240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66AA2A-2D83-4747-927D-EE30E1DC5085}">
      <dsp:nvSpPr>
        <dsp:cNvPr id="0" name=""/>
        <dsp:cNvSpPr/>
      </dsp:nvSpPr>
      <dsp:spPr>
        <a:xfrm>
          <a:off x="3417349" y="894222"/>
          <a:ext cx="223939" cy="722205"/>
        </a:xfrm>
        <a:custGeom>
          <a:avLst/>
          <a:gdLst/>
          <a:ahLst/>
          <a:cxnLst/>
          <a:rect l="0" t="0" r="0" b="0"/>
          <a:pathLst>
            <a:path>
              <a:moveTo>
                <a:pt x="0" y="0"/>
              </a:moveTo>
              <a:lnTo>
                <a:pt x="111969" y="0"/>
              </a:lnTo>
              <a:lnTo>
                <a:pt x="111969" y="722205"/>
              </a:lnTo>
              <a:lnTo>
                <a:pt x="223939" y="7222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D2DE1C-1270-446D-871A-5A9254F3CC85}">
      <dsp:nvSpPr>
        <dsp:cNvPr id="0" name=""/>
        <dsp:cNvSpPr/>
      </dsp:nvSpPr>
      <dsp:spPr>
        <a:xfrm>
          <a:off x="3417349" y="894222"/>
          <a:ext cx="223939" cy="240735"/>
        </a:xfrm>
        <a:custGeom>
          <a:avLst/>
          <a:gdLst/>
          <a:ahLst/>
          <a:cxnLst/>
          <a:rect l="0" t="0" r="0" b="0"/>
          <a:pathLst>
            <a:path>
              <a:moveTo>
                <a:pt x="0" y="0"/>
              </a:moveTo>
              <a:lnTo>
                <a:pt x="111969" y="0"/>
              </a:lnTo>
              <a:lnTo>
                <a:pt x="111969" y="240735"/>
              </a:lnTo>
              <a:lnTo>
                <a:pt x="223939" y="2407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CFC10-B4EB-47AF-906E-AC4C4C9B8E68}">
      <dsp:nvSpPr>
        <dsp:cNvPr id="0" name=""/>
        <dsp:cNvSpPr/>
      </dsp:nvSpPr>
      <dsp:spPr>
        <a:xfrm>
          <a:off x="3417349" y="653487"/>
          <a:ext cx="223939" cy="240735"/>
        </a:xfrm>
        <a:custGeom>
          <a:avLst/>
          <a:gdLst/>
          <a:ahLst/>
          <a:cxnLst/>
          <a:rect l="0" t="0" r="0" b="0"/>
          <a:pathLst>
            <a:path>
              <a:moveTo>
                <a:pt x="0" y="240735"/>
              </a:moveTo>
              <a:lnTo>
                <a:pt x="111969" y="240735"/>
              </a:lnTo>
              <a:lnTo>
                <a:pt x="111969" y="0"/>
              </a:lnTo>
              <a:lnTo>
                <a:pt x="22393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3099E-85CC-4376-983D-0EB22A5598AC}">
      <dsp:nvSpPr>
        <dsp:cNvPr id="0" name=""/>
        <dsp:cNvSpPr/>
      </dsp:nvSpPr>
      <dsp:spPr>
        <a:xfrm>
          <a:off x="3417349" y="172016"/>
          <a:ext cx="223939" cy="722205"/>
        </a:xfrm>
        <a:custGeom>
          <a:avLst/>
          <a:gdLst/>
          <a:ahLst/>
          <a:cxnLst/>
          <a:rect l="0" t="0" r="0" b="0"/>
          <a:pathLst>
            <a:path>
              <a:moveTo>
                <a:pt x="0" y="722205"/>
              </a:moveTo>
              <a:lnTo>
                <a:pt x="111969" y="722205"/>
              </a:lnTo>
              <a:lnTo>
                <a:pt x="111969" y="0"/>
              </a:lnTo>
              <a:lnTo>
                <a:pt x="22393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114DAE-C709-4823-8EB7-2035D42D9700}">
      <dsp:nvSpPr>
        <dsp:cNvPr id="0" name=""/>
        <dsp:cNvSpPr/>
      </dsp:nvSpPr>
      <dsp:spPr>
        <a:xfrm>
          <a:off x="2073710" y="894222"/>
          <a:ext cx="223939" cy="1324044"/>
        </a:xfrm>
        <a:custGeom>
          <a:avLst/>
          <a:gdLst/>
          <a:ahLst/>
          <a:cxnLst/>
          <a:rect l="0" t="0" r="0" b="0"/>
          <a:pathLst>
            <a:path>
              <a:moveTo>
                <a:pt x="0" y="1324044"/>
              </a:moveTo>
              <a:lnTo>
                <a:pt x="111969" y="1324044"/>
              </a:lnTo>
              <a:lnTo>
                <a:pt x="111969" y="0"/>
              </a:lnTo>
              <a:lnTo>
                <a:pt x="22393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533EFA-7D22-4B1B-A56C-B12E88D052FE}">
      <dsp:nvSpPr>
        <dsp:cNvPr id="0" name=""/>
        <dsp:cNvSpPr/>
      </dsp:nvSpPr>
      <dsp:spPr>
        <a:xfrm>
          <a:off x="954011" y="2047512"/>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Type of problem</a:t>
          </a:r>
        </a:p>
      </dsp:txBody>
      <dsp:txXfrm>
        <a:off x="954011" y="2047512"/>
        <a:ext cx="1119699" cy="341508"/>
      </dsp:txXfrm>
    </dsp:sp>
    <dsp:sp modelId="{31B21EC6-EB66-4CE6-88B0-C83BC4CF302B}">
      <dsp:nvSpPr>
        <dsp:cNvPr id="0" name=""/>
        <dsp:cNvSpPr/>
      </dsp:nvSpPr>
      <dsp:spPr>
        <a:xfrm>
          <a:off x="2297650" y="723468"/>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Educational</a:t>
          </a:r>
        </a:p>
      </dsp:txBody>
      <dsp:txXfrm>
        <a:off x="2297650" y="723468"/>
        <a:ext cx="1119699" cy="341508"/>
      </dsp:txXfrm>
    </dsp:sp>
    <dsp:sp modelId="{96916BE7-E7AD-4440-A38F-E9F63099972E}">
      <dsp:nvSpPr>
        <dsp:cNvPr id="0" name=""/>
        <dsp:cNvSpPr/>
      </dsp:nvSpPr>
      <dsp:spPr>
        <a:xfrm>
          <a:off x="3641289" y="1262"/>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Registrar's Office</a:t>
          </a:r>
        </a:p>
      </dsp:txBody>
      <dsp:txXfrm>
        <a:off x="3641289" y="1262"/>
        <a:ext cx="1119699" cy="341508"/>
      </dsp:txXfrm>
    </dsp:sp>
    <dsp:sp modelId="{7E0A245F-76AA-418A-A260-57BBA19FC6AF}">
      <dsp:nvSpPr>
        <dsp:cNvPr id="0" name=""/>
        <dsp:cNvSpPr/>
      </dsp:nvSpPr>
      <dsp:spPr>
        <a:xfrm>
          <a:off x="3641289" y="482733"/>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HÖK</a:t>
          </a:r>
        </a:p>
      </dsp:txBody>
      <dsp:txXfrm>
        <a:off x="3641289" y="482733"/>
        <a:ext cx="1119699" cy="341508"/>
      </dsp:txXfrm>
    </dsp:sp>
    <dsp:sp modelId="{4B947AED-24CE-4BD4-98FD-63ED219865FD}">
      <dsp:nvSpPr>
        <dsp:cNvPr id="0" name=""/>
        <dsp:cNvSpPr/>
      </dsp:nvSpPr>
      <dsp:spPr>
        <a:xfrm>
          <a:off x="3641289" y="964204"/>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EGSC</a:t>
          </a:r>
        </a:p>
      </dsp:txBody>
      <dsp:txXfrm>
        <a:off x="3641289" y="964204"/>
        <a:ext cx="1119699" cy="341508"/>
      </dsp:txXfrm>
    </dsp:sp>
    <dsp:sp modelId="{6FEADD4C-2DB4-4920-B315-3EBB2BA660FC}">
      <dsp:nvSpPr>
        <dsp:cNvPr id="0" name=""/>
        <dsp:cNvSpPr/>
      </dsp:nvSpPr>
      <dsp:spPr>
        <a:xfrm>
          <a:off x="3641289" y="1445674"/>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Mentor Club</a:t>
          </a:r>
        </a:p>
      </dsp:txBody>
      <dsp:txXfrm>
        <a:off x="3641289" y="1445674"/>
        <a:ext cx="1119699" cy="341508"/>
      </dsp:txXfrm>
    </dsp:sp>
    <dsp:sp modelId="{57409100-5BE0-4B93-924B-A760BF74ADD5}">
      <dsp:nvSpPr>
        <dsp:cNvPr id="0" name=""/>
        <dsp:cNvSpPr/>
      </dsp:nvSpPr>
      <dsp:spPr>
        <a:xfrm>
          <a:off x="2297650" y="3371557"/>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Personal</a:t>
          </a:r>
        </a:p>
      </dsp:txBody>
      <dsp:txXfrm>
        <a:off x="2297650" y="3371557"/>
        <a:ext cx="1119699" cy="341508"/>
      </dsp:txXfrm>
    </dsp:sp>
    <dsp:sp modelId="{DC0F97EA-6641-4C97-9290-B13BFB2C9A88}">
      <dsp:nvSpPr>
        <dsp:cNvPr id="0" name=""/>
        <dsp:cNvSpPr/>
      </dsp:nvSpPr>
      <dsp:spPr>
        <a:xfrm>
          <a:off x="3641289" y="1927145"/>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Student Service Department</a:t>
          </a:r>
        </a:p>
      </dsp:txBody>
      <dsp:txXfrm>
        <a:off x="3641289" y="1927145"/>
        <a:ext cx="1119699" cy="341508"/>
      </dsp:txXfrm>
    </dsp:sp>
    <dsp:sp modelId="{A908760F-B18A-41E7-8C0F-E94A8E74C639}">
      <dsp:nvSpPr>
        <dsp:cNvPr id="0" name=""/>
        <dsp:cNvSpPr/>
      </dsp:nvSpPr>
      <dsp:spPr>
        <a:xfrm>
          <a:off x="3641289" y="2408615"/>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Pszikon</a:t>
          </a:r>
        </a:p>
      </dsp:txBody>
      <dsp:txXfrm>
        <a:off x="3641289" y="2408615"/>
        <a:ext cx="1119699" cy="341508"/>
      </dsp:txXfrm>
    </dsp:sp>
    <dsp:sp modelId="{749F551F-880A-4D2F-9756-77028FD69BAC}">
      <dsp:nvSpPr>
        <dsp:cNvPr id="0" name=""/>
        <dsp:cNvSpPr/>
      </dsp:nvSpPr>
      <dsp:spPr>
        <a:xfrm>
          <a:off x="3641289" y="2890086"/>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DMEDC</a:t>
          </a:r>
        </a:p>
      </dsp:txBody>
      <dsp:txXfrm>
        <a:off x="3641289" y="2890086"/>
        <a:ext cx="1119699" cy="341508"/>
      </dsp:txXfrm>
    </dsp:sp>
    <dsp:sp modelId="{D9DD2A16-95A9-4E7D-9BA8-3707F6C9C8B6}">
      <dsp:nvSpPr>
        <dsp:cNvPr id="0" name=""/>
        <dsp:cNvSpPr/>
      </dsp:nvSpPr>
      <dsp:spPr>
        <a:xfrm>
          <a:off x="3641289" y="3371557"/>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YourLife</a:t>
          </a:r>
        </a:p>
      </dsp:txBody>
      <dsp:txXfrm>
        <a:off x="3641289" y="3371557"/>
        <a:ext cx="1119699" cy="341508"/>
      </dsp:txXfrm>
    </dsp:sp>
    <dsp:sp modelId="{66E488BA-2CEC-4572-94D9-5D407EA5D0B2}">
      <dsp:nvSpPr>
        <dsp:cNvPr id="0" name=""/>
        <dsp:cNvSpPr/>
      </dsp:nvSpPr>
      <dsp:spPr>
        <a:xfrm>
          <a:off x="3641289" y="3853027"/>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HÖK</a:t>
          </a:r>
        </a:p>
      </dsp:txBody>
      <dsp:txXfrm>
        <a:off x="3641289" y="3853027"/>
        <a:ext cx="1119699" cy="341508"/>
      </dsp:txXfrm>
    </dsp:sp>
    <dsp:sp modelId="{996CE878-DA71-4706-9A41-9CF960861F71}">
      <dsp:nvSpPr>
        <dsp:cNvPr id="0" name=""/>
        <dsp:cNvSpPr/>
      </dsp:nvSpPr>
      <dsp:spPr>
        <a:xfrm>
          <a:off x="3641289" y="4334498"/>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EGSC</a:t>
          </a:r>
        </a:p>
      </dsp:txBody>
      <dsp:txXfrm>
        <a:off x="3641289" y="4334498"/>
        <a:ext cx="1119699" cy="341508"/>
      </dsp:txXfrm>
    </dsp:sp>
    <dsp:sp modelId="{FFC83FB7-49B4-468E-91EC-CBE5D91CE05D}">
      <dsp:nvSpPr>
        <dsp:cNvPr id="0" name=""/>
        <dsp:cNvSpPr/>
      </dsp:nvSpPr>
      <dsp:spPr>
        <a:xfrm>
          <a:off x="3641289" y="4815968"/>
          <a:ext cx="1119699" cy="341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hu-HU" sz="1100" kern="1200"/>
            <a:t>Peer Program</a:t>
          </a:r>
        </a:p>
      </dsp:txBody>
      <dsp:txXfrm>
        <a:off x="3641289" y="4815968"/>
        <a:ext cx="1119699" cy="34150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A3925-DD04-41B5-9794-B736107BFBFE}" type="datetimeFigureOut">
              <a:rPr lang="hu-HU" smtClean="0"/>
              <a:t>2024. 05. 21.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B3B42-98B4-4C8A-992B-19765CF920E4}" type="slidenum">
              <a:rPr lang="hu-HU" smtClean="0"/>
              <a:t>‹#›</a:t>
            </a:fld>
            <a:endParaRPr lang="hu-HU"/>
          </a:p>
        </p:txBody>
      </p:sp>
    </p:spTree>
    <p:extLst>
      <p:ext uri="{BB962C8B-B14F-4D97-AF65-F5344CB8AC3E}">
        <p14:creationId xmlns:p14="http://schemas.microsoft.com/office/powerpoint/2010/main" val="2318602736"/>
      </p:ext>
    </p:extLst>
  </p:cSld>
  <p:clrMap bg1="lt1" tx1="dk1" bg2="lt2" tx2="dk2" accent1="accent1" accent2="accent2" accent3="accent3" accent4="accent4" accent5="accent5" accent6="accent6" hlink="hlink" folHlink="folHlink"/>
  <p:notesStyle>
    <a:lvl1pPr marL="0" algn="l" defTabSz="1088485" rtl="0" eaLnBrk="1" latinLnBrk="0" hangingPunct="1">
      <a:defRPr sz="1429" kern="1200">
        <a:solidFill>
          <a:schemeClr val="tx1"/>
        </a:solidFill>
        <a:latin typeface="+mn-lt"/>
        <a:ea typeface="+mn-ea"/>
        <a:cs typeface="+mn-cs"/>
      </a:defRPr>
    </a:lvl1pPr>
    <a:lvl2pPr marL="544243" algn="l" defTabSz="1088485" rtl="0" eaLnBrk="1" latinLnBrk="0" hangingPunct="1">
      <a:defRPr sz="1429" kern="1200">
        <a:solidFill>
          <a:schemeClr val="tx1"/>
        </a:solidFill>
        <a:latin typeface="+mn-lt"/>
        <a:ea typeface="+mn-ea"/>
        <a:cs typeface="+mn-cs"/>
      </a:defRPr>
    </a:lvl2pPr>
    <a:lvl3pPr marL="1088485" algn="l" defTabSz="1088485" rtl="0" eaLnBrk="1" latinLnBrk="0" hangingPunct="1">
      <a:defRPr sz="1429" kern="1200">
        <a:solidFill>
          <a:schemeClr val="tx1"/>
        </a:solidFill>
        <a:latin typeface="+mn-lt"/>
        <a:ea typeface="+mn-ea"/>
        <a:cs typeface="+mn-cs"/>
      </a:defRPr>
    </a:lvl3pPr>
    <a:lvl4pPr marL="1632728" algn="l" defTabSz="1088485" rtl="0" eaLnBrk="1" latinLnBrk="0" hangingPunct="1">
      <a:defRPr sz="1429" kern="1200">
        <a:solidFill>
          <a:schemeClr val="tx1"/>
        </a:solidFill>
        <a:latin typeface="+mn-lt"/>
        <a:ea typeface="+mn-ea"/>
        <a:cs typeface="+mn-cs"/>
      </a:defRPr>
    </a:lvl4pPr>
    <a:lvl5pPr marL="2176969" algn="l" defTabSz="1088485" rtl="0" eaLnBrk="1" latinLnBrk="0" hangingPunct="1">
      <a:defRPr sz="1429" kern="1200">
        <a:solidFill>
          <a:schemeClr val="tx1"/>
        </a:solidFill>
        <a:latin typeface="+mn-lt"/>
        <a:ea typeface="+mn-ea"/>
        <a:cs typeface="+mn-cs"/>
      </a:defRPr>
    </a:lvl5pPr>
    <a:lvl6pPr marL="2721212" algn="l" defTabSz="1088485" rtl="0" eaLnBrk="1" latinLnBrk="0" hangingPunct="1">
      <a:defRPr sz="1429" kern="1200">
        <a:solidFill>
          <a:schemeClr val="tx1"/>
        </a:solidFill>
        <a:latin typeface="+mn-lt"/>
        <a:ea typeface="+mn-ea"/>
        <a:cs typeface="+mn-cs"/>
      </a:defRPr>
    </a:lvl6pPr>
    <a:lvl7pPr marL="3265454" algn="l" defTabSz="1088485" rtl="0" eaLnBrk="1" latinLnBrk="0" hangingPunct="1">
      <a:defRPr sz="1429" kern="1200">
        <a:solidFill>
          <a:schemeClr val="tx1"/>
        </a:solidFill>
        <a:latin typeface="+mn-lt"/>
        <a:ea typeface="+mn-ea"/>
        <a:cs typeface="+mn-cs"/>
      </a:defRPr>
    </a:lvl7pPr>
    <a:lvl8pPr marL="3809697" algn="l" defTabSz="1088485" rtl="0" eaLnBrk="1" latinLnBrk="0" hangingPunct="1">
      <a:defRPr sz="1429" kern="1200">
        <a:solidFill>
          <a:schemeClr val="tx1"/>
        </a:solidFill>
        <a:latin typeface="+mn-lt"/>
        <a:ea typeface="+mn-ea"/>
        <a:cs typeface="+mn-cs"/>
      </a:defRPr>
    </a:lvl8pPr>
    <a:lvl9pPr marL="4353939" algn="l" defTabSz="1088485" rtl="0" eaLnBrk="1" latinLnBrk="0" hangingPunct="1">
      <a:defRPr sz="142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9" name="Kép 10" descr="Kép 10"/>
          <p:cNvPicPr>
            <a:picLocks/>
          </p:cNvPicPr>
          <p:nvPr userDrawn="1"/>
        </p:nvPicPr>
        <p:blipFill>
          <a:blip r:embed="rId2"/>
          <a:srcRect l="33196"/>
          <a:stretch>
            <a:fillRect/>
          </a:stretch>
        </p:blipFill>
        <p:spPr>
          <a:xfrm flipH="1">
            <a:off x="7840800" y="345600"/>
            <a:ext cx="4352400" cy="6523200"/>
          </a:xfrm>
          <a:prstGeom prst="rect">
            <a:avLst/>
          </a:prstGeom>
          <a:ln w="12700">
            <a:miter lim="400000"/>
          </a:ln>
        </p:spPr>
      </p:pic>
      <p:sp>
        <p:nvSpPr>
          <p:cNvPr id="2" name="Title 1"/>
          <p:cNvSpPr>
            <a:spLocks noGrp="1"/>
          </p:cNvSpPr>
          <p:nvPr>
            <p:ph type="ctrTitle"/>
          </p:nvPr>
        </p:nvSpPr>
        <p:spPr>
          <a:xfrm>
            <a:off x="730800" y="2966400"/>
            <a:ext cx="9079200" cy="925200"/>
          </a:xfrm>
          <a:prstGeom prst="rect">
            <a:avLst/>
          </a:prstGeom>
        </p:spPr>
        <p:txBody>
          <a:bodyPr lIns="90000" tIns="46800" rIns="90000" bIns="46800" anchor="t" anchorCtr="0"/>
          <a:lstStyle>
            <a:lvl1pPr algn="l">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3" name="Subtitle 2"/>
          <p:cNvSpPr>
            <a:spLocks noGrp="1"/>
          </p:cNvSpPr>
          <p:nvPr>
            <p:ph type="subTitle" idx="1"/>
          </p:nvPr>
        </p:nvSpPr>
        <p:spPr>
          <a:xfrm>
            <a:off x="741600" y="4201200"/>
            <a:ext cx="4172400" cy="1004400"/>
          </a:xfrm>
          <a:prstGeom prst="rect">
            <a:avLst/>
          </a:prstGeom>
        </p:spPr>
        <p:txBody>
          <a:bodyPr lIns="90000" tIns="46800" rIns="90000" bIns="46800"/>
          <a:lstStyle>
            <a:lvl1pPr marL="0" indent="0" algn="l">
              <a:lnSpc>
                <a:spcPts val="2391"/>
              </a:lnSpc>
              <a:spcBef>
                <a:spcPts val="0"/>
              </a:spcBef>
              <a:buNone/>
              <a:defRPr sz="1800">
                <a:latin typeface="Poppins regular" panose="00000500000000000000" pitchFamily="2" charset="-18"/>
                <a:cs typeface="Poppins regular" panose="00000500000000000000" pitchFamily="2" charset="-18"/>
              </a:defRPr>
            </a:lvl1pPr>
            <a:lvl2pPr marL="457200" indent="0" algn="ctr">
              <a:buNone/>
              <a:defRPr sz="2000"/>
            </a:lvl2pPr>
            <a:lvl3pPr marL="914399" indent="0" algn="ctr">
              <a:buNone/>
              <a:defRPr sz="1801"/>
            </a:lvl3pPr>
            <a:lvl4pPr marL="1371599" indent="0" algn="ctr">
              <a:buNone/>
              <a:defRPr sz="1600"/>
            </a:lvl4pPr>
            <a:lvl5pPr marL="1828798" indent="0" algn="ctr">
              <a:buNone/>
              <a:defRPr sz="1600"/>
            </a:lvl5pPr>
            <a:lvl6pPr marL="2285997" indent="0" algn="ctr">
              <a:buNone/>
              <a:defRPr sz="1600"/>
            </a:lvl6pPr>
            <a:lvl7pPr marL="2743197" indent="0" algn="ctr">
              <a:buNone/>
              <a:defRPr sz="1600"/>
            </a:lvl7pPr>
            <a:lvl8pPr marL="3200396" indent="0" algn="ctr">
              <a:buNone/>
              <a:defRPr sz="1600"/>
            </a:lvl8pPr>
            <a:lvl9pPr marL="3657596" indent="0" algn="ctr">
              <a:buNone/>
              <a:defRPr sz="1600"/>
            </a:lvl9pPr>
          </a:lstStyle>
          <a:p>
            <a:r>
              <a:rPr lang="hu-HU"/>
              <a:t>Kattintson ide az alcím mintájának szerkesztéséhez</a:t>
            </a:r>
            <a:endParaRPr lang="en-US" dirty="0"/>
          </a:p>
        </p:txBody>
      </p:sp>
      <p:pic>
        <p:nvPicPr>
          <p:cNvPr id="8" name="Ábra 4" descr="Ábra 4"/>
          <p:cNvPicPr>
            <a:picLocks/>
          </p:cNvPicPr>
          <p:nvPr userDrawn="1"/>
        </p:nvPicPr>
        <p:blipFill>
          <a:blip r:embed="rId3"/>
          <a:stretch>
            <a:fillRect/>
          </a:stretch>
        </p:blipFill>
        <p:spPr>
          <a:xfrm>
            <a:off x="806400" y="723600"/>
            <a:ext cx="3358800" cy="723600"/>
          </a:xfrm>
          <a:prstGeom prst="rect">
            <a:avLst/>
          </a:prstGeom>
          <a:ln w="12700">
            <a:miter lim="400000"/>
          </a:ln>
        </p:spPr>
      </p:pic>
      <p:sp>
        <p:nvSpPr>
          <p:cNvPr id="21" name="Szöveg helye 20"/>
          <p:cNvSpPr>
            <a:spLocks noGrp="1"/>
          </p:cNvSpPr>
          <p:nvPr>
            <p:ph type="body" sz="quarter" idx="10"/>
          </p:nvPr>
        </p:nvSpPr>
        <p:spPr>
          <a:xfrm>
            <a:off x="741600" y="6134400"/>
            <a:ext cx="4172400" cy="367200"/>
          </a:xfrm>
          <a:prstGeom prst="rect">
            <a:avLst/>
          </a:prstGeom>
        </p:spPr>
        <p:txBody>
          <a:bodyPr wrap="none" lIns="90000" tIns="46800" rIns="90000" bIns="46800"/>
          <a:lstStyle>
            <a:lvl1pPr marL="0" indent="0">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68556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pic>
        <p:nvPicPr>
          <p:cNvPr id="7" name="Kép 10" descr="Kép 10"/>
          <p:cNvPicPr>
            <a:picLocks noChangeAspect="1"/>
          </p:cNvPicPr>
          <p:nvPr userDrawn="1"/>
        </p:nvPicPr>
        <p:blipFill>
          <a:blip r:embed="rId2"/>
          <a:srcRect t="14602" r="55677"/>
          <a:stretch>
            <a:fillRect/>
          </a:stretch>
        </p:blipFill>
        <p:spPr>
          <a:xfrm flipH="1">
            <a:off x="0" y="3378"/>
            <a:ext cx="4736708" cy="6851312"/>
          </a:xfrm>
          <a:prstGeom prst="rect">
            <a:avLst/>
          </a:prstGeom>
          <a:ln w="12700">
            <a:miter lim="400000"/>
          </a:ln>
        </p:spPr>
      </p:pic>
      <p:pic>
        <p:nvPicPr>
          <p:cNvPr id="10" name="Ábra 4" descr="Ábra 4"/>
          <p:cNvPicPr>
            <a:picLocks/>
          </p:cNvPicPr>
          <p:nvPr userDrawn="1"/>
        </p:nvPicPr>
        <p:blipFill>
          <a:blip r:embed="rId3"/>
          <a:stretch>
            <a:fillRect/>
          </a:stretch>
        </p:blipFill>
        <p:spPr>
          <a:xfrm>
            <a:off x="8236800" y="723600"/>
            <a:ext cx="3358800" cy="723600"/>
          </a:xfrm>
          <a:prstGeom prst="rect">
            <a:avLst/>
          </a:prstGeom>
          <a:ln w="12700">
            <a:miter lim="400000"/>
          </a:ln>
        </p:spPr>
      </p:pic>
      <p:sp>
        <p:nvSpPr>
          <p:cNvPr id="2" name="Title 1"/>
          <p:cNvSpPr>
            <a:spLocks noGrp="1"/>
          </p:cNvSpPr>
          <p:nvPr>
            <p:ph type="ctrTitle"/>
          </p:nvPr>
        </p:nvSpPr>
        <p:spPr>
          <a:xfrm>
            <a:off x="2559600" y="2966400"/>
            <a:ext cx="9079200" cy="925200"/>
          </a:xfrm>
          <a:prstGeom prst="rect">
            <a:avLst/>
          </a:prstGeom>
        </p:spPr>
        <p:txBody>
          <a:bodyPr lIns="90000" tIns="46800" rIns="90000" bIns="46800" anchor="t" anchorCtr="0"/>
          <a:lstStyle>
            <a:lvl1pPr algn="r">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21" name="Szöveg helye 20"/>
          <p:cNvSpPr>
            <a:spLocks noGrp="1"/>
          </p:cNvSpPr>
          <p:nvPr>
            <p:ph type="body" sz="quarter" idx="10"/>
          </p:nvPr>
        </p:nvSpPr>
        <p:spPr>
          <a:xfrm>
            <a:off x="7509377" y="6134400"/>
            <a:ext cx="4172400" cy="367200"/>
          </a:xfrm>
          <a:prstGeom prst="rect">
            <a:avLst/>
          </a:prstGeom>
        </p:spPr>
        <p:txBody>
          <a:bodyPr wrap="none" lIns="90000" tIns="46800" rIns="90000" bIns="46800"/>
          <a:lstStyle>
            <a:lvl1pPr marL="0" indent="0" algn="r">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74536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9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121D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zakaszfejléc">
    <p:bg>
      <p:bgPr>
        <a:solidFill>
          <a:srgbClr val="121D46"/>
        </a:solidFill>
        <a:effectLst/>
      </p:bgPr>
    </p:bg>
    <p:spTree>
      <p:nvGrpSpPr>
        <p:cNvPr id="1" name=""/>
        <p:cNvGrpSpPr/>
        <p:nvPr/>
      </p:nvGrpSpPr>
      <p:grpSpPr>
        <a:xfrm>
          <a:off x="0" y="0"/>
          <a:ext cx="0" cy="0"/>
          <a:chOff x="0" y="0"/>
          <a:chExt cx="0" cy="0"/>
        </a:xfrm>
      </p:grpSpPr>
      <p:pic>
        <p:nvPicPr>
          <p:cNvPr id="7" name="Kép 3" descr="Kép 3"/>
          <p:cNvPicPr>
            <a:picLocks/>
          </p:cNvPicPr>
          <p:nvPr userDrawn="1"/>
        </p:nvPicPr>
        <p:blipFill>
          <a:blip r:embed="rId2"/>
          <a:srcRect r="70737"/>
          <a:stretch>
            <a:fillRect/>
          </a:stretch>
        </p:blipFill>
        <p:spPr>
          <a:xfrm>
            <a:off x="8305200" y="0"/>
            <a:ext cx="3888000" cy="6858000"/>
          </a:xfrm>
          <a:prstGeom prst="rect">
            <a:avLst/>
          </a:prstGeom>
          <a:ln w="12700">
            <a:miter lim="400000"/>
          </a:ln>
        </p:spPr>
      </p:pic>
      <p:sp>
        <p:nvSpPr>
          <p:cNvPr id="2" name="Title 1"/>
          <p:cNvSpPr>
            <a:spLocks noGrp="1"/>
          </p:cNvSpPr>
          <p:nvPr>
            <p:ph type="title"/>
          </p:nvPr>
        </p:nvSpPr>
        <p:spPr>
          <a:xfrm>
            <a:off x="730800" y="2966400"/>
            <a:ext cx="9079200" cy="925200"/>
          </a:xfrm>
          <a:prstGeom prst="rect">
            <a:avLst/>
          </a:prstGeom>
        </p:spPr>
        <p:txBody>
          <a:bodyPr lIns="90000" tIns="46800" rIns="90000" bIns="46800" anchor="t" anchorCtr="0"/>
          <a:lstStyle>
            <a:lvl1pPr>
              <a:defRPr sz="5400">
                <a:solidFill>
                  <a:schemeClr val="bg1"/>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3" name="Text Placeholder 2"/>
          <p:cNvSpPr>
            <a:spLocks noGrp="1"/>
          </p:cNvSpPr>
          <p:nvPr>
            <p:ph type="body" idx="1"/>
          </p:nvPr>
        </p:nvSpPr>
        <p:spPr>
          <a:xfrm>
            <a:off x="741600" y="4201200"/>
            <a:ext cx="8977500" cy="387281"/>
          </a:xfrm>
          <a:prstGeom prst="rect">
            <a:avLst/>
          </a:prstGeom>
        </p:spPr>
        <p:txBody>
          <a:bodyPr lIns="90000" tIns="46800" rIns="90000" bIns="46800"/>
          <a:lstStyle>
            <a:lvl1pPr marL="0" indent="0">
              <a:lnSpc>
                <a:spcPts val="2391"/>
              </a:lnSpc>
              <a:spcBef>
                <a:spcPts val="0"/>
              </a:spcBef>
              <a:buNone/>
              <a:defRPr sz="1687">
                <a:solidFill>
                  <a:schemeClr val="bg1"/>
                </a:solidFill>
                <a:latin typeface="Poppins regular" panose="00000500000000000000" pitchFamily="2" charset="-18"/>
                <a:cs typeface="Poppins regular" panose="00000500000000000000" pitchFamily="2" charset="-18"/>
              </a:defRPr>
            </a:lvl1pPr>
            <a:lvl2pPr marL="457200" indent="0">
              <a:buNone/>
              <a:defRPr sz="2000">
                <a:solidFill>
                  <a:schemeClr val="tx1">
                    <a:tint val="75000"/>
                  </a:schemeClr>
                </a:solidFill>
              </a:defRPr>
            </a:lvl2pPr>
            <a:lvl3pPr marL="914399" indent="0">
              <a:buNone/>
              <a:defRPr sz="1801">
                <a:solidFill>
                  <a:schemeClr val="tx1">
                    <a:tint val="75000"/>
                  </a:schemeClr>
                </a:solidFill>
              </a:defRPr>
            </a:lvl3pPr>
            <a:lvl4pPr marL="1371599" indent="0">
              <a:buNone/>
              <a:defRPr sz="1600">
                <a:solidFill>
                  <a:schemeClr val="tx1">
                    <a:tint val="75000"/>
                  </a:schemeClr>
                </a:solidFill>
              </a:defRPr>
            </a:lvl4pPr>
            <a:lvl5pPr marL="1828798" indent="0">
              <a:buNone/>
              <a:defRPr sz="1600">
                <a:solidFill>
                  <a:schemeClr val="tx1">
                    <a:tint val="75000"/>
                  </a:schemeClr>
                </a:solidFill>
              </a:defRPr>
            </a:lvl5pPr>
            <a:lvl6pPr marL="2285997" indent="0">
              <a:buNone/>
              <a:defRPr sz="1600">
                <a:solidFill>
                  <a:schemeClr val="tx1">
                    <a:tint val="75000"/>
                  </a:schemeClr>
                </a:solidFill>
              </a:defRPr>
            </a:lvl6pPr>
            <a:lvl7pPr marL="2743197" indent="0">
              <a:buNone/>
              <a:defRPr sz="1600">
                <a:solidFill>
                  <a:schemeClr val="tx1">
                    <a:tint val="75000"/>
                  </a:schemeClr>
                </a:solidFill>
              </a:defRPr>
            </a:lvl7pPr>
            <a:lvl8pPr marL="3200396" indent="0">
              <a:buNone/>
              <a:defRPr sz="1600">
                <a:solidFill>
                  <a:schemeClr val="tx1">
                    <a:tint val="75000"/>
                  </a:schemeClr>
                </a:solidFill>
              </a:defRPr>
            </a:lvl8pPr>
            <a:lvl9pPr marL="3657596" indent="0">
              <a:buNone/>
              <a:defRPr sz="1600">
                <a:solidFill>
                  <a:schemeClr val="tx1">
                    <a:tint val="75000"/>
                  </a:schemeClr>
                </a:solidFill>
              </a:defRPr>
            </a:lvl9pPr>
          </a:lstStyle>
          <a:p>
            <a:pPr lvl="0"/>
            <a:r>
              <a:rPr lang="hu-HU" dirty="0"/>
              <a:t>Mintaszöveg szerkesztése</a:t>
            </a:r>
          </a:p>
        </p:txBody>
      </p:sp>
      <p:pic>
        <p:nvPicPr>
          <p:cNvPr id="6" name="Ábra 4" descr="Ábra 4"/>
          <p:cNvPicPr>
            <a:picLocks/>
          </p:cNvPicPr>
          <p:nvPr userDrawn="1"/>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891546" y="6116400"/>
            <a:ext cx="1678854" cy="359432"/>
          </a:xfrm>
          <a:prstGeom prst="rect">
            <a:avLst/>
          </a:prstGeom>
          <a:ln w="12700">
            <a:miter lim="400000"/>
          </a:ln>
        </p:spPr>
      </p:pic>
    </p:spTree>
    <p:extLst>
      <p:ext uri="{BB962C8B-B14F-4D97-AF65-F5344CB8AC3E}">
        <p14:creationId xmlns:p14="http://schemas.microsoft.com/office/powerpoint/2010/main" val="27991071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ly text">
    <p:spTree>
      <p:nvGrpSpPr>
        <p:cNvPr id="1" name=""/>
        <p:cNvGrpSpPr/>
        <p:nvPr/>
      </p:nvGrpSpPr>
      <p:grpSpPr>
        <a:xfrm>
          <a:off x="0" y="0"/>
          <a:ext cx="0" cy="0"/>
          <a:chOff x="0" y="0"/>
          <a:chExt cx="0" cy="0"/>
        </a:xfrm>
      </p:grpSpPr>
      <p:sp>
        <p:nvSpPr>
          <p:cNvPr id="2" name="Title 1"/>
          <p:cNvSpPr>
            <a:spLocks noGrp="1"/>
          </p:cNvSpPr>
          <p:nvPr>
            <p:ph type="title"/>
          </p:nvPr>
        </p:nvSpPr>
        <p:spPr>
          <a:xfrm>
            <a:off x="776251" y="1288406"/>
            <a:ext cx="10749375" cy="594844"/>
          </a:xfrm>
          <a:prstGeom prst="rect">
            <a:avLst/>
          </a:prstGeom>
        </p:spPr>
        <p:txBody>
          <a:bodyPr lIns="50400" tIns="50400" rIns="50400" bIns="504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5"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8"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0" name="Szöveg helye 9"/>
          <p:cNvSpPr>
            <a:spLocks noGrp="1"/>
          </p:cNvSpPr>
          <p:nvPr>
            <p:ph type="body" sz="quarter" idx="12"/>
          </p:nvPr>
        </p:nvSpPr>
        <p:spPr>
          <a:xfrm>
            <a:off x="741600" y="2264400"/>
            <a:ext cx="5216400" cy="3471867"/>
          </a:xfrm>
          <a:prstGeom prst="rect">
            <a:avLst/>
          </a:prstGeom>
        </p:spPr>
        <p:txBody>
          <a:bodyPr lIns="50400" tIns="50400" rIns="50400" bIns="504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4" name="Szöveg helye 13"/>
          <p:cNvSpPr>
            <a:spLocks noGrp="1"/>
          </p:cNvSpPr>
          <p:nvPr>
            <p:ph type="body" sz="quarter" idx="13"/>
          </p:nvPr>
        </p:nvSpPr>
        <p:spPr>
          <a:xfrm>
            <a:off x="6354000" y="2264400"/>
            <a:ext cx="5216400" cy="3471867"/>
          </a:xfrm>
          <a:prstGeom prst="rect">
            <a:avLst/>
          </a:prstGeom>
        </p:spPr>
        <p:txBody>
          <a:bodyPr lIns="90000" tIns="46800" rIns="90000" bIns="46800"/>
          <a:lstStyle>
            <a:lvl1pPr marL="0" indent="0">
              <a:lnSpc>
                <a:spcPts val="2400"/>
              </a:lnSpc>
              <a:spcBef>
                <a:spcPts val="0"/>
              </a:spcBef>
              <a:buNone/>
              <a:defRPr sz="1547">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9"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56117195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ist">
    <p:spTree>
      <p:nvGrpSpPr>
        <p:cNvPr id="1" name=""/>
        <p:cNvGrpSpPr/>
        <p:nvPr/>
      </p:nvGrpSpPr>
      <p:grpSpPr>
        <a:xfrm>
          <a:off x="0" y="0"/>
          <a:ext cx="0" cy="0"/>
          <a:chOff x="0" y="0"/>
          <a:chExt cx="0" cy="0"/>
        </a:xfrm>
      </p:grpSpPr>
      <p:pic>
        <p:nvPicPr>
          <p:cNvPr id="11" name="Kép 2" descr="Kép 2"/>
          <p:cNvPicPr>
            <a:picLocks/>
          </p:cNvPicPr>
          <p:nvPr userDrawn="1"/>
        </p:nvPicPr>
        <p:blipFill>
          <a:blip r:embed="rId2"/>
          <a:srcRect t="15778" r="25348"/>
          <a:stretch>
            <a:fillRect/>
          </a:stretch>
        </p:blipFill>
        <p:spPr>
          <a:xfrm>
            <a:off x="10144057" y="0"/>
            <a:ext cx="20484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7"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741600" y="2264400"/>
            <a:ext cx="10526625" cy="3532618"/>
          </a:xfrm>
          <a:prstGeom prst="rect">
            <a:avLst/>
          </a:prstGeom>
        </p:spPr>
        <p:txBody>
          <a:bodyPr lIns="90000" tIns="46800" rIns="90000" bIns="46800"/>
          <a:lstStyle>
            <a:lvl1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0"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3"/>
          <a:stretch>
            <a:fillRect/>
          </a:stretch>
        </p:blipFill>
        <p:spPr>
          <a:xfrm>
            <a:off x="9891546" y="6117418"/>
            <a:ext cx="1678854" cy="359432"/>
          </a:xfrm>
          <a:prstGeom prst="rect">
            <a:avLst/>
          </a:prstGeom>
          <a:ln w="12700">
            <a:miter lim="400000"/>
          </a:ln>
        </p:spPr>
      </p:pic>
    </p:spTree>
    <p:extLst>
      <p:ext uri="{BB962C8B-B14F-4D97-AF65-F5344CB8AC3E}">
        <p14:creationId xmlns:p14="http://schemas.microsoft.com/office/powerpoint/2010/main" val="27772228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g righ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6095251"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730800" y="1360800"/>
            <a:ext cx="9079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741600" y="2264401"/>
            <a:ext cx="4885200" cy="3479636"/>
          </a:xfrm>
          <a:prstGeom prst="rect">
            <a:avLst/>
          </a:prstGeom>
        </p:spPr>
        <p:txBody>
          <a:bodyPr lIns="90000" tIns="46800" rIns="90000" bIns="468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9079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1"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4"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656178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g lef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0"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6710400" y="1360800"/>
            <a:ext cx="5435249"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724800" y="2264401"/>
            <a:ext cx="4885200" cy="3479636"/>
          </a:xfrm>
          <a:prstGeom prst="rect">
            <a:avLst/>
          </a:prstGeom>
        </p:spPr>
        <p:txBody>
          <a:bodyPr lIns="90000" tIns="46800" rIns="90000" bIns="46800"/>
          <a:lstStyle>
            <a:lvl1pPr marL="0" indent="0">
              <a:lnSpc>
                <a:spcPts val="2391"/>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6724800" y="730800"/>
            <a:ext cx="5421749"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1"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3"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7064556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ing - általános helyőrző">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645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08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645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4280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9" name="Szöveg helye 8"/>
          <p:cNvSpPr>
            <a:spLocks noGrp="1"/>
          </p:cNvSpPr>
          <p:nvPr>
            <p:ph type="body" sz="quarter" idx="16"/>
          </p:nvPr>
        </p:nvSpPr>
        <p:spPr>
          <a:xfrm>
            <a:off x="7952400" y="4136655"/>
            <a:ext cx="3423600" cy="1353964"/>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3" name="Oval 22"/>
          <p:cNvSpPr/>
          <p:nvPr userDrawn="1"/>
        </p:nvSpPr>
        <p:spPr>
          <a:xfrm>
            <a:off x="1816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14" name="Oval 24"/>
          <p:cNvSpPr/>
          <p:nvPr userDrawn="1"/>
        </p:nvSpPr>
        <p:spPr>
          <a:xfrm>
            <a:off x="9160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1266"/>
          </a:p>
        </p:txBody>
      </p:sp>
      <p:sp>
        <p:nvSpPr>
          <p:cNvPr id="15" name="Oval 26"/>
          <p:cNvSpPr/>
          <p:nvPr userDrawn="1"/>
        </p:nvSpPr>
        <p:spPr>
          <a:xfrm>
            <a:off x="5488402" y="2851200"/>
            <a:ext cx="1007597" cy="1008000"/>
          </a:xfrm>
          <a:prstGeom prst="ellipse">
            <a:avLst/>
          </a:prstGeom>
          <a:solidFill>
            <a:srgbClr val="121D46"/>
          </a:solidFill>
          <a:ln w="12700">
            <a:miter lim="400000"/>
          </a:ln>
        </p:spPr>
        <p:txBody>
          <a:bodyPr lIns="36000" tIns="36000" rIns="36000" bIns="36000"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6" name="Szöveg helye 5"/>
          <p:cNvSpPr>
            <a:spLocks noGrp="1"/>
          </p:cNvSpPr>
          <p:nvPr>
            <p:ph type="body" sz="quarter" idx="17"/>
          </p:nvPr>
        </p:nvSpPr>
        <p:spPr>
          <a:xfrm>
            <a:off x="5783400" y="3146400"/>
            <a:ext cx="4176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7" name="Szöveg helye 5"/>
          <p:cNvSpPr>
            <a:spLocks noGrp="1"/>
          </p:cNvSpPr>
          <p:nvPr>
            <p:ph type="body" sz="quarter" idx="18" hasCustomPrompt="1"/>
          </p:nvPr>
        </p:nvSpPr>
        <p:spPr>
          <a:xfrm>
            <a:off x="2110950" y="3146400"/>
            <a:ext cx="418500" cy="417600"/>
          </a:xfrm>
          <a:prstGeom prst="rect">
            <a:avLst/>
          </a:prstGeom>
        </p:spPr>
        <p:txBody>
          <a:bodyPr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err="1"/>
              <a:t>Mintszöveg</a:t>
            </a:r>
            <a:r>
              <a:rPr lang="hu-HU" dirty="0"/>
              <a:t> szerkesztése</a:t>
            </a:r>
          </a:p>
        </p:txBody>
      </p:sp>
      <p:sp>
        <p:nvSpPr>
          <p:cNvPr id="18" name="Szöveg helye 5"/>
          <p:cNvSpPr>
            <a:spLocks noGrp="1"/>
          </p:cNvSpPr>
          <p:nvPr>
            <p:ph type="body" sz="quarter" idx="19"/>
          </p:nvPr>
        </p:nvSpPr>
        <p:spPr>
          <a:xfrm>
            <a:off x="9454950" y="3146400"/>
            <a:ext cx="4185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2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2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264302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Ábra 2" descr="Ábra 2"/>
          <p:cNvPicPr>
            <a:picLocks/>
          </p:cNvPicPr>
          <p:nvPr userDrawn="1"/>
        </p:nvPicPr>
        <p:blipFill>
          <a:blip r:embed="rId2"/>
          <a:srcRect r="21663"/>
          <a:stretch>
            <a:fillRect/>
          </a:stretch>
        </p:blipFill>
        <p:spPr>
          <a:xfrm>
            <a:off x="10725235" y="4525200"/>
            <a:ext cx="1466766" cy="1108800"/>
          </a:xfrm>
          <a:prstGeom prst="rect">
            <a:avLst/>
          </a:prstGeom>
          <a:ln w="12700">
            <a:miter lim="400000"/>
          </a:ln>
        </p:spPr>
      </p:pic>
      <p:pic>
        <p:nvPicPr>
          <p:cNvPr id="10" name="Ábra 23" descr="Ábra 23"/>
          <p:cNvPicPr>
            <a:picLocks/>
          </p:cNvPicPr>
          <p:nvPr userDrawn="1"/>
        </p:nvPicPr>
        <p:blipFill>
          <a:blip r:embed="rId2"/>
          <a:srcRect l="26987"/>
          <a:stretch>
            <a:fillRect/>
          </a:stretch>
        </p:blipFill>
        <p:spPr>
          <a:xfrm>
            <a:off x="0" y="2563200"/>
            <a:ext cx="1367057" cy="1108800"/>
          </a:xfrm>
          <a:prstGeom prst="rect">
            <a:avLst/>
          </a:prstGeom>
          <a:ln w="12700">
            <a:miter lim="400000"/>
          </a:ln>
        </p:spPr>
      </p:pic>
      <p:pic>
        <p:nvPicPr>
          <p:cNvPr id="11" name="Kép 2" descr="Kép 2"/>
          <p:cNvPicPr>
            <a:picLocks/>
          </p:cNvPicPr>
          <p:nvPr userDrawn="1"/>
        </p:nvPicPr>
        <p:blipFill>
          <a:blip r:embed="rId3"/>
          <a:srcRect t="15778" r="25348"/>
          <a:stretch>
            <a:fillRect/>
          </a:stretch>
        </p:blipFill>
        <p:spPr>
          <a:xfrm>
            <a:off x="10183200" y="0"/>
            <a:ext cx="20088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2178000" y="3020400"/>
            <a:ext cx="8672400" cy="2260406"/>
          </a:xfrm>
          <a:prstGeom prst="rect">
            <a:avLst/>
          </a:prstGeom>
        </p:spPr>
        <p:txBody>
          <a:bodyPr lIns="90000" tIns="46800" rIns="90000" bIns="46800"/>
          <a:lstStyle>
            <a:lvl1pPr marL="0" indent="0">
              <a:lnSpc>
                <a:spcPct val="150000"/>
              </a:lnSpc>
              <a:spcBef>
                <a:spcPts val="0"/>
              </a:spcBef>
              <a:buNone/>
              <a:defRPr sz="2200" i="1">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
        <p:nvSpPr>
          <p:cNvPr id="12"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3" name="Ábra 4" descr="Ábra 4"/>
          <p:cNvPicPr>
            <a:picLocks/>
          </p:cNvPicPr>
          <p:nvPr userDrawn="1"/>
        </p:nvPicPr>
        <p:blipFill>
          <a:blip r:embed="rId4"/>
          <a:stretch>
            <a:fillRect/>
          </a:stretch>
        </p:blipFill>
        <p:spPr>
          <a:xfrm>
            <a:off x="9891546" y="6117418"/>
            <a:ext cx="1678854" cy="359432"/>
          </a:xfrm>
          <a:prstGeom prst="rect">
            <a:avLst/>
          </a:prstGeom>
          <a:ln w="12700">
            <a:miter lim="400000"/>
          </a:ln>
        </p:spPr>
      </p:pic>
      <p:sp>
        <p:nvSpPr>
          <p:cNvPr id="15"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4335961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7784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Táblázat helye 3"/>
          <p:cNvSpPr>
            <a:spLocks noGrp="1"/>
          </p:cNvSpPr>
          <p:nvPr>
            <p:ph type="tbl" sz="quarter" idx="15"/>
          </p:nvPr>
        </p:nvSpPr>
        <p:spPr>
          <a:xfrm>
            <a:off x="730800" y="2347200"/>
            <a:ext cx="10839600" cy="3384736"/>
          </a:xfrm>
          <a:prstGeom prst="rect">
            <a:avLst/>
          </a:prstGeom>
        </p:spPr>
        <p:txBody>
          <a:bodyPr lIns="90000" tIns="46800" rIns="90000" bIns="46800"/>
          <a:lstStyle>
            <a:lvl1pPr marL="0" indent="0">
              <a:lnSpc>
                <a:spcPct val="10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endParaRPr lang="hu-HU"/>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4282948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1359"/>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84" r:id="rId4"/>
    <p:sldLayoutId id="2147483685" r:id="rId5"/>
    <p:sldLayoutId id="2147483686" r:id="rId6"/>
    <p:sldLayoutId id="2147483687" r:id="rId7"/>
    <p:sldLayoutId id="2147483690" r:id="rId8"/>
    <p:sldLayoutId id="2147483691" r:id="rId9"/>
    <p:sldLayoutId id="2147483692" r:id="rId10"/>
    <p:sldLayoutId id="2147483688" r:id="rId11"/>
    <p:sldLayoutId id="2147483689" r:id="rId12"/>
  </p:sldLayoutIdLst>
  <p:hf sldNum="0" hdr="0" dt="0"/>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798" algn="l" defTabSz="914399" rtl="0" eaLnBrk="1" latinLnBrk="0" hangingPunct="1">
        <a:defRPr sz="1801" kern="1200">
          <a:solidFill>
            <a:schemeClr val="tx1"/>
          </a:solidFill>
          <a:latin typeface="+mn-lt"/>
          <a:ea typeface="+mn-ea"/>
          <a:cs typeface="+mn-cs"/>
        </a:defRPr>
      </a:lvl5pPr>
      <a:lvl6pPr marL="2285997" algn="l" defTabSz="914399" rtl="0" eaLnBrk="1" latinLnBrk="0" hangingPunct="1">
        <a:defRPr sz="1801" kern="1200">
          <a:solidFill>
            <a:schemeClr val="tx1"/>
          </a:solidFill>
          <a:latin typeface="+mn-lt"/>
          <a:ea typeface="+mn-ea"/>
          <a:cs typeface="+mn-cs"/>
        </a:defRPr>
      </a:lvl6pPr>
      <a:lvl7pPr marL="2743197" algn="l" defTabSz="914399" rtl="0" eaLnBrk="1" latinLnBrk="0" hangingPunct="1">
        <a:defRPr sz="1801" kern="1200">
          <a:solidFill>
            <a:schemeClr val="tx1"/>
          </a:solidFill>
          <a:latin typeface="+mn-lt"/>
          <a:ea typeface="+mn-ea"/>
          <a:cs typeface="+mn-cs"/>
        </a:defRPr>
      </a:lvl7pPr>
      <a:lvl8pPr marL="3200396" algn="l" defTabSz="914399" rtl="0" eaLnBrk="1" latinLnBrk="0" hangingPunct="1">
        <a:defRPr sz="1801" kern="1200">
          <a:solidFill>
            <a:schemeClr val="tx1"/>
          </a:solidFill>
          <a:latin typeface="+mn-lt"/>
          <a:ea typeface="+mn-ea"/>
          <a:cs typeface="+mn-cs"/>
        </a:defRPr>
      </a:lvl8pPr>
      <a:lvl9pPr marL="3657596"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fme.org/standards/"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hyperlink" Target="https://aok.pte.hu/en/egyseg/680/szolgaltatasok/121" TargetMode="External"/><Relationship Id="rId3" Type="http://schemas.openxmlformats.org/officeDocument/2006/relationships/hyperlink" Target="https://aok.pte.hu/en/egyseg/1680" TargetMode="External"/><Relationship Id="rId7" Type="http://schemas.openxmlformats.org/officeDocument/2006/relationships/hyperlink" Target="https://peer.aok.pte.hu/en" TargetMode="External"/><Relationship Id="rId2" Type="http://schemas.openxmlformats.org/officeDocument/2006/relationships/hyperlink" Target="https://pszikon.aok.pte.hu/en" TargetMode="External"/><Relationship Id="rId1" Type="http://schemas.openxmlformats.org/officeDocument/2006/relationships/slideLayout" Target="../slideLayouts/slideLayout4.xml"/><Relationship Id="rId6" Type="http://schemas.openxmlformats.org/officeDocument/2006/relationships/hyperlink" Target="https://aok.pte.hu/en/egyseg/180/index/almenu/716" TargetMode="External"/><Relationship Id="rId5" Type="http://schemas.openxmlformats.org/officeDocument/2006/relationships/hyperlink" Target="https://yourlife.aok.pte.hu/en/" TargetMode="External"/><Relationship Id="rId4" Type="http://schemas.openxmlformats.org/officeDocument/2006/relationships/hyperlink" Target="https://aok.pte.hu/university-gp" TargetMode="External"/><Relationship Id="rId9" Type="http://schemas.openxmlformats.org/officeDocument/2006/relationships/hyperlink" Target="https://ajk.pte.hu/en/campus-legal-aid-clinic/about-u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aok.pte.hu/en/egyseg/680" TargetMode="External"/><Relationship Id="rId3" Type="http://schemas.openxmlformats.org/officeDocument/2006/relationships/hyperlink" Target="http://egsc.aok.pte.hu/" TargetMode="External"/><Relationship Id="rId7" Type="http://schemas.openxmlformats.org/officeDocument/2006/relationships/hyperlink" Target="https://www.facebook.com/pteaokhok/" TargetMode="External"/><Relationship Id="rId2" Type="http://schemas.openxmlformats.org/officeDocument/2006/relationships/hyperlink" Target="https://aok.pte.hu/en/egyseg/570" TargetMode="External"/><Relationship Id="rId1" Type="http://schemas.openxmlformats.org/officeDocument/2006/relationships/slideLayout" Target="../slideLayouts/slideLayout4.xml"/><Relationship Id="rId6" Type="http://schemas.openxmlformats.org/officeDocument/2006/relationships/hyperlink" Target="https://yourlife.aok.pte.hu/en/" TargetMode="External"/><Relationship Id="rId11" Type="http://schemas.openxmlformats.org/officeDocument/2006/relationships/hyperlink" Target="https://aok.pte.hu/en/egyseg/1700" TargetMode="External"/><Relationship Id="rId5" Type="http://schemas.openxmlformats.org/officeDocument/2006/relationships/hyperlink" Target="https://peer.aok.pte.hu/en" TargetMode="External"/><Relationship Id="rId10" Type="http://schemas.openxmlformats.org/officeDocument/2006/relationships/hyperlink" Target="https://aok.pte.hu/en/egyseg/706" TargetMode="External"/><Relationship Id="rId4" Type="http://schemas.openxmlformats.org/officeDocument/2006/relationships/hyperlink" Target="https://www.facebook.com/pte.aok.egsc/" TargetMode="External"/><Relationship Id="rId9" Type="http://schemas.openxmlformats.org/officeDocument/2006/relationships/hyperlink" Target="https://aok.pte.hu/en/egyseg/680/munkatarsa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741600" y="1980978"/>
            <a:ext cx="9079200" cy="925200"/>
          </a:xfrm>
        </p:spPr>
        <p:txBody>
          <a:bodyPr/>
          <a:lstStyle/>
          <a:p>
            <a:r>
              <a:rPr lang="en-GB" dirty="0"/>
              <a:t>Student support at UPMS according to WFME Standards</a:t>
            </a:r>
          </a:p>
        </p:txBody>
      </p:sp>
      <p:sp>
        <p:nvSpPr>
          <p:cNvPr id="3" name="Alcím 2"/>
          <p:cNvSpPr>
            <a:spLocks noGrp="1"/>
          </p:cNvSpPr>
          <p:nvPr>
            <p:ph type="subTitle" idx="1"/>
          </p:nvPr>
        </p:nvSpPr>
        <p:spPr>
          <a:xfrm>
            <a:off x="741600" y="4820737"/>
            <a:ext cx="3060188" cy="997282"/>
          </a:xfrm>
        </p:spPr>
        <p:txBody>
          <a:bodyPr/>
          <a:lstStyle/>
          <a:p>
            <a:r>
              <a:rPr lang="hu-HU" dirty="0"/>
              <a:t>Laura Berta CSÍK</a:t>
            </a:r>
          </a:p>
          <a:p>
            <a:r>
              <a:rPr lang="hu-HU" dirty="0"/>
              <a:t>Head of Student </a:t>
            </a:r>
            <a:r>
              <a:rPr lang="en-GB" dirty="0"/>
              <a:t>Services</a:t>
            </a:r>
          </a:p>
          <a:p>
            <a:r>
              <a:rPr lang="hu-HU" dirty="0"/>
              <a:t>UPMS</a:t>
            </a:r>
            <a:endParaRPr lang="en-US" dirty="0"/>
          </a:p>
        </p:txBody>
      </p:sp>
      <p:sp>
        <p:nvSpPr>
          <p:cNvPr id="5" name="Szöveg helye 4"/>
          <p:cNvSpPr>
            <a:spLocks noGrp="1"/>
          </p:cNvSpPr>
          <p:nvPr>
            <p:ph type="body" sz="quarter" idx="10"/>
          </p:nvPr>
        </p:nvSpPr>
        <p:spPr/>
        <p:txBody>
          <a:bodyPr/>
          <a:lstStyle/>
          <a:p>
            <a:r>
              <a:rPr lang="en-AU">
                <a:latin typeface="Poppins Regular" panose="00000500000000000000" pitchFamily="2" charset="-18"/>
                <a:cs typeface="Poppins Regular" panose="00000500000000000000" pitchFamily="2" charset="-18"/>
              </a:rPr>
              <a:t>June 20, 2023</a:t>
            </a:r>
            <a:endParaRPr lang="en-AU"/>
          </a:p>
        </p:txBody>
      </p:sp>
      <p:pic>
        <p:nvPicPr>
          <p:cNvPr id="6" name="Kép 5" descr="A képen Betűtípus, Grafika, Grafikus tervezés, embléma látható">
            <a:extLst>
              <a:ext uri="{FF2B5EF4-FFF2-40B4-BE49-F238E27FC236}">
                <a16:creationId xmlns:a16="http://schemas.microsoft.com/office/drawing/2014/main" id="{3340D359-C050-4906-F225-B8F55A650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787" y="174997"/>
            <a:ext cx="4125831" cy="756182"/>
          </a:xfrm>
          <a:prstGeom prst="rect">
            <a:avLst/>
          </a:prstGeom>
        </p:spPr>
      </p:pic>
      <p:pic>
        <p:nvPicPr>
          <p:cNvPr id="8" name="Kép 7" descr="A képen Betűtípus, szimbólum, képernyőkép, Grafika látható&#10;&#10;Automatikusan generált leírás">
            <a:extLst>
              <a:ext uri="{FF2B5EF4-FFF2-40B4-BE49-F238E27FC236}">
                <a16:creationId xmlns:a16="http://schemas.microsoft.com/office/drawing/2014/main" id="{0EED217A-9432-DDAF-A8FE-CE447813D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102" y="5489497"/>
            <a:ext cx="5304600" cy="1086031"/>
          </a:xfrm>
          <a:prstGeom prst="rect">
            <a:avLst/>
          </a:prstGeom>
        </p:spPr>
      </p:pic>
    </p:spTree>
    <p:extLst>
      <p:ext uri="{BB962C8B-B14F-4D97-AF65-F5344CB8AC3E}">
        <p14:creationId xmlns:p14="http://schemas.microsoft.com/office/powerpoint/2010/main" val="2192642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22DA80EA-55BE-85FD-7DE8-53DDBC372328}"/>
              </a:ext>
            </a:extLst>
          </p:cNvPr>
          <p:cNvPicPr>
            <a:picLocks noChangeAspect="1"/>
          </p:cNvPicPr>
          <p:nvPr/>
        </p:nvPicPr>
        <p:blipFill>
          <a:blip r:embed="rId2"/>
          <a:stretch>
            <a:fillRect/>
          </a:stretch>
        </p:blipFill>
        <p:spPr>
          <a:xfrm>
            <a:off x="701336" y="1338267"/>
            <a:ext cx="7773565" cy="5519733"/>
          </a:xfrm>
          <a:prstGeom prst="rect">
            <a:avLst/>
          </a:prstGeom>
        </p:spPr>
      </p:pic>
      <p:sp>
        <p:nvSpPr>
          <p:cNvPr id="8" name="Cím 1">
            <a:extLst>
              <a:ext uri="{FF2B5EF4-FFF2-40B4-BE49-F238E27FC236}">
                <a16:creationId xmlns:a16="http://schemas.microsoft.com/office/drawing/2014/main" id="{0369C43B-10C0-9478-37BA-9423CF6EFE93}"/>
              </a:ext>
            </a:extLst>
          </p:cNvPr>
          <p:cNvSpPr>
            <a:spLocks noGrp="1"/>
          </p:cNvSpPr>
          <p:nvPr>
            <p:ph type="title"/>
          </p:nvPr>
        </p:nvSpPr>
        <p:spPr>
          <a:xfrm>
            <a:off x="776252" y="689590"/>
            <a:ext cx="10749375" cy="594826"/>
          </a:xfrm>
        </p:spPr>
        <p:txBody>
          <a:bodyPr/>
          <a:lstStyle/>
          <a:p>
            <a:r>
              <a:rPr lang="hu-HU" dirty="0"/>
              <a:t>Student </a:t>
            </a:r>
            <a:r>
              <a:rPr lang="en-GB" dirty="0"/>
              <a:t>S</a:t>
            </a:r>
            <a:r>
              <a:rPr lang="hu-HU" dirty="0" err="1"/>
              <a:t>ervice</a:t>
            </a:r>
            <a:r>
              <a:rPr lang="hu-HU" dirty="0"/>
              <a:t> </a:t>
            </a:r>
            <a:r>
              <a:rPr lang="hu-HU" dirty="0" err="1"/>
              <a:t>Department</a:t>
            </a:r>
            <a:endParaRPr lang="hu-HU" dirty="0"/>
          </a:p>
        </p:txBody>
      </p:sp>
      <p:sp>
        <p:nvSpPr>
          <p:cNvPr id="9" name="Szöveg helye 3">
            <a:extLst>
              <a:ext uri="{FF2B5EF4-FFF2-40B4-BE49-F238E27FC236}">
                <a16:creationId xmlns:a16="http://schemas.microsoft.com/office/drawing/2014/main" id="{ECCBD12B-FE81-778E-37D0-C13176B728F6}"/>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2354345041"/>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084690-E3CF-458B-2703-E01352D479BA}"/>
              </a:ext>
            </a:extLst>
          </p:cNvPr>
          <p:cNvSpPr>
            <a:spLocks noGrp="1"/>
          </p:cNvSpPr>
          <p:nvPr>
            <p:ph type="title"/>
          </p:nvPr>
        </p:nvSpPr>
        <p:spPr>
          <a:xfrm>
            <a:off x="730800" y="710560"/>
            <a:ext cx="10749375" cy="554400"/>
          </a:xfrm>
        </p:spPr>
        <p:txBody>
          <a:bodyPr/>
          <a:lstStyle/>
          <a:p>
            <a:r>
              <a:rPr lang="hu-HU" dirty="0"/>
              <a:t>Peer Program</a:t>
            </a:r>
          </a:p>
        </p:txBody>
      </p:sp>
      <p:sp>
        <p:nvSpPr>
          <p:cNvPr id="4" name="Szöveg helye 3">
            <a:extLst>
              <a:ext uri="{FF2B5EF4-FFF2-40B4-BE49-F238E27FC236}">
                <a16:creationId xmlns:a16="http://schemas.microsoft.com/office/drawing/2014/main" id="{72772E0F-1D5C-804B-79C5-F1987EBF4A2E}"/>
              </a:ext>
            </a:extLst>
          </p:cNvPr>
          <p:cNvSpPr>
            <a:spLocks noGrp="1"/>
          </p:cNvSpPr>
          <p:nvPr>
            <p:ph type="body" sz="quarter" idx="14"/>
          </p:nvPr>
        </p:nvSpPr>
        <p:spPr>
          <a:xfrm>
            <a:off x="741600" y="253280"/>
            <a:ext cx="10779996" cy="278438"/>
          </a:xfrm>
        </p:spPr>
        <p:txBody>
          <a:bodyPr/>
          <a:lstStyle/>
          <a:p>
            <a:r>
              <a:rPr lang="hu-HU" dirty="0"/>
              <a:t>LEANDODY 2023 PÉCS</a:t>
            </a:r>
          </a:p>
          <a:p>
            <a:endParaRPr lang="hu-HU" dirty="0"/>
          </a:p>
        </p:txBody>
      </p:sp>
      <p:pic>
        <p:nvPicPr>
          <p:cNvPr id="8" name="Kép 7">
            <a:extLst>
              <a:ext uri="{FF2B5EF4-FFF2-40B4-BE49-F238E27FC236}">
                <a16:creationId xmlns:a16="http://schemas.microsoft.com/office/drawing/2014/main" id="{11A79E1F-FAA8-B5A2-361B-609F3509CE1A}"/>
              </a:ext>
            </a:extLst>
          </p:cNvPr>
          <p:cNvPicPr>
            <a:picLocks noChangeAspect="1"/>
          </p:cNvPicPr>
          <p:nvPr/>
        </p:nvPicPr>
        <p:blipFill>
          <a:blip r:embed="rId2"/>
          <a:stretch>
            <a:fillRect/>
          </a:stretch>
        </p:blipFill>
        <p:spPr>
          <a:xfrm>
            <a:off x="813427" y="1310326"/>
            <a:ext cx="8827723" cy="5344030"/>
          </a:xfrm>
          <a:prstGeom prst="rect">
            <a:avLst/>
          </a:prstGeom>
        </p:spPr>
      </p:pic>
    </p:spTree>
    <p:extLst>
      <p:ext uri="{BB962C8B-B14F-4D97-AF65-F5344CB8AC3E}">
        <p14:creationId xmlns:p14="http://schemas.microsoft.com/office/powerpoint/2010/main" val="394383254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E38050EC-B6A0-7609-4265-4F0776878B20}"/>
              </a:ext>
            </a:extLst>
          </p:cNvPr>
          <p:cNvPicPr>
            <a:picLocks noChangeAspect="1"/>
          </p:cNvPicPr>
          <p:nvPr/>
        </p:nvPicPr>
        <p:blipFill>
          <a:blip r:embed="rId2"/>
          <a:stretch>
            <a:fillRect/>
          </a:stretch>
        </p:blipFill>
        <p:spPr>
          <a:xfrm>
            <a:off x="741600" y="1277310"/>
            <a:ext cx="8797771" cy="5327410"/>
          </a:xfrm>
          <a:prstGeom prst="rect">
            <a:avLst/>
          </a:prstGeom>
        </p:spPr>
      </p:pic>
      <p:sp>
        <p:nvSpPr>
          <p:cNvPr id="10" name="Cím 1">
            <a:extLst>
              <a:ext uri="{FF2B5EF4-FFF2-40B4-BE49-F238E27FC236}">
                <a16:creationId xmlns:a16="http://schemas.microsoft.com/office/drawing/2014/main" id="{D57FE84A-C200-F26A-3A44-7F9E59C803DA}"/>
              </a:ext>
            </a:extLst>
          </p:cNvPr>
          <p:cNvSpPr txBox="1">
            <a:spLocks/>
          </p:cNvSpPr>
          <p:nvPr/>
        </p:nvSpPr>
        <p:spPr>
          <a:xfrm>
            <a:off x="730800" y="710560"/>
            <a:ext cx="10749375" cy="554400"/>
          </a:xfrm>
          <a:prstGeom prst="rect">
            <a:avLst/>
          </a:prstGeom>
        </p:spPr>
        <p:txBody>
          <a:bodyPr lIns="90000" tIns="46800" rIns="90000" bIns="46800"/>
          <a:lstStyle>
            <a:lvl1pPr algn="l" defTabSz="914399" rtl="0" eaLnBrk="1" latinLnBrk="0" hangingPunct="1">
              <a:lnSpc>
                <a:spcPct val="100000"/>
              </a:lnSpc>
              <a:spcBef>
                <a:spcPct val="0"/>
              </a:spcBef>
              <a:buNone/>
              <a:defRPr sz="3000" kern="1200">
                <a:solidFill>
                  <a:srgbClr val="121D46"/>
                </a:solidFill>
                <a:latin typeface="Poppins Bold" panose="00000800000000000000" pitchFamily="2" charset="-18"/>
                <a:ea typeface="+mj-ea"/>
                <a:cs typeface="Poppins Bold" panose="00000800000000000000" pitchFamily="2" charset="-18"/>
              </a:defRPr>
            </a:lvl1pPr>
          </a:lstStyle>
          <a:p>
            <a:r>
              <a:rPr lang="en-AU"/>
              <a:t>44 Peers from all Study Programs</a:t>
            </a:r>
          </a:p>
        </p:txBody>
      </p:sp>
      <p:sp>
        <p:nvSpPr>
          <p:cNvPr id="11" name="Szöveg helye 3">
            <a:extLst>
              <a:ext uri="{FF2B5EF4-FFF2-40B4-BE49-F238E27FC236}">
                <a16:creationId xmlns:a16="http://schemas.microsoft.com/office/drawing/2014/main" id="{4E949F21-79A5-ADE6-727A-2C2C50FA7B65}"/>
              </a:ext>
            </a:extLst>
          </p:cNvPr>
          <p:cNvSpPr>
            <a:spLocks noGrp="1"/>
          </p:cNvSpPr>
          <p:nvPr>
            <p:ph type="body" sz="quarter" idx="14"/>
          </p:nvPr>
        </p:nvSpPr>
        <p:spPr>
          <a:xfrm>
            <a:off x="741600" y="253280"/>
            <a:ext cx="10779996" cy="278438"/>
          </a:xfrm>
        </p:spPr>
        <p:txBody>
          <a:bodyPr/>
          <a:lstStyle/>
          <a:p>
            <a:r>
              <a:rPr lang="hu-HU" dirty="0"/>
              <a:t>LEANDODY 2023 PÉCS</a:t>
            </a:r>
          </a:p>
          <a:p>
            <a:endParaRPr lang="hu-HU" dirty="0"/>
          </a:p>
        </p:txBody>
      </p:sp>
    </p:spTree>
    <p:extLst>
      <p:ext uri="{BB962C8B-B14F-4D97-AF65-F5344CB8AC3E}">
        <p14:creationId xmlns:p14="http://schemas.microsoft.com/office/powerpoint/2010/main" val="57904214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BBA3F9C0-BC6F-0EC0-0D13-D87E4879E1B6}"/>
              </a:ext>
            </a:extLst>
          </p:cNvPr>
          <p:cNvPicPr>
            <a:picLocks noChangeAspect="1"/>
          </p:cNvPicPr>
          <p:nvPr/>
        </p:nvPicPr>
        <p:blipFill>
          <a:blip r:embed="rId2"/>
          <a:stretch>
            <a:fillRect/>
          </a:stretch>
        </p:blipFill>
        <p:spPr>
          <a:xfrm>
            <a:off x="825628" y="1296126"/>
            <a:ext cx="4847208" cy="4199157"/>
          </a:xfrm>
          <a:prstGeom prst="rect">
            <a:avLst/>
          </a:prstGeom>
        </p:spPr>
      </p:pic>
      <p:pic>
        <p:nvPicPr>
          <p:cNvPr id="9" name="Kép 8">
            <a:extLst>
              <a:ext uri="{FF2B5EF4-FFF2-40B4-BE49-F238E27FC236}">
                <a16:creationId xmlns:a16="http://schemas.microsoft.com/office/drawing/2014/main" id="{C0AAD93A-8FF2-0546-86AF-5569ED1BAED0}"/>
              </a:ext>
            </a:extLst>
          </p:cNvPr>
          <p:cNvPicPr>
            <a:picLocks noChangeAspect="1"/>
          </p:cNvPicPr>
          <p:nvPr/>
        </p:nvPicPr>
        <p:blipFill>
          <a:blip r:embed="rId3"/>
          <a:stretch>
            <a:fillRect/>
          </a:stretch>
        </p:blipFill>
        <p:spPr>
          <a:xfrm>
            <a:off x="5672836" y="1296125"/>
            <a:ext cx="4902569" cy="4199157"/>
          </a:xfrm>
          <a:prstGeom prst="rect">
            <a:avLst/>
          </a:prstGeom>
        </p:spPr>
      </p:pic>
      <p:sp>
        <p:nvSpPr>
          <p:cNvPr id="18" name="Cím 1">
            <a:extLst>
              <a:ext uri="{FF2B5EF4-FFF2-40B4-BE49-F238E27FC236}">
                <a16:creationId xmlns:a16="http://schemas.microsoft.com/office/drawing/2014/main" id="{2B77D7AB-D83F-9261-6409-AC5207C46818}"/>
              </a:ext>
            </a:extLst>
          </p:cNvPr>
          <p:cNvSpPr txBox="1">
            <a:spLocks/>
          </p:cNvSpPr>
          <p:nvPr/>
        </p:nvSpPr>
        <p:spPr>
          <a:xfrm>
            <a:off x="730800" y="710560"/>
            <a:ext cx="10749375" cy="554400"/>
          </a:xfrm>
          <a:prstGeom prst="rect">
            <a:avLst/>
          </a:prstGeom>
        </p:spPr>
        <p:txBody>
          <a:bodyPr lIns="90000" tIns="46800" rIns="90000" bIns="46800"/>
          <a:lstStyle>
            <a:lvl1pPr algn="l" defTabSz="914399" rtl="0" eaLnBrk="1" latinLnBrk="0" hangingPunct="1">
              <a:lnSpc>
                <a:spcPct val="100000"/>
              </a:lnSpc>
              <a:spcBef>
                <a:spcPct val="0"/>
              </a:spcBef>
              <a:buNone/>
              <a:defRPr sz="3000" kern="1200">
                <a:solidFill>
                  <a:srgbClr val="121D46"/>
                </a:solidFill>
                <a:latin typeface="Poppins Bold" panose="00000800000000000000" pitchFamily="2" charset="-18"/>
                <a:ea typeface="+mj-ea"/>
                <a:cs typeface="Poppins Bold" panose="00000800000000000000" pitchFamily="2" charset="-18"/>
              </a:defRPr>
            </a:lvl1pPr>
          </a:lstStyle>
          <a:p>
            <a:r>
              <a:rPr lang="en-AU" dirty="0"/>
              <a:t>Peer Program Support Categories</a:t>
            </a:r>
          </a:p>
        </p:txBody>
      </p:sp>
      <p:sp>
        <p:nvSpPr>
          <p:cNvPr id="19" name="Szöveg helye 3">
            <a:extLst>
              <a:ext uri="{FF2B5EF4-FFF2-40B4-BE49-F238E27FC236}">
                <a16:creationId xmlns:a16="http://schemas.microsoft.com/office/drawing/2014/main" id="{A14D3561-279B-367E-8307-64208EC7FC99}"/>
              </a:ext>
            </a:extLst>
          </p:cNvPr>
          <p:cNvSpPr>
            <a:spLocks noGrp="1"/>
          </p:cNvSpPr>
          <p:nvPr>
            <p:ph type="body" sz="quarter" idx="14"/>
          </p:nvPr>
        </p:nvSpPr>
        <p:spPr>
          <a:xfrm>
            <a:off x="741600" y="253280"/>
            <a:ext cx="10779996" cy="278438"/>
          </a:xfrm>
        </p:spPr>
        <p:txBody>
          <a:bodyPr/>
          <a:lstStyle/>
          <a:p>
            <a:r>
              <a:rPr lang="hu-HU" dirty="0"/>
              <a:t>LEANDODY 2023 PÉCS</a:t>
            </a:r>
          </a:p>
          <a:p>
            <a:endParaRPr lang="hu-HU" dirty="0"/>
          </a:p>
        </p:txBody>
      </p:sp>
      <p:pic>
        <p:nvPicPr>
          <p:cNvPr id="23" name="Kép 22">
            <a:extLst>
              <a:ext uri="{FF2B5EF4-FFF2-40B4-BE49-F238E27FC236}">
                <a16:creationId xmlns:a16="http://schemas.microsoft.com/office/drawing/2014/main" id="{CB75E1BB-8914-31B9-C51F-702BF0090B2E}"/>
              </a:ext>
            </a:extLst>
          </p:cNvPr>
          <p:cNvPicPr>
            <a:picLocks noChangeAspect="1"/>
          </p:cNvPicPr>
          <p:nvPr/>
        </p:nvPicPr>
        <p:blipFill>
          <a:blip r:embed="rId4"/>
          <a:stretch>
            <a:fillRect/>
          </a:stretch>
        </p:blipFill>
        <p:spPr>
          <a:xfrm>
            <a:off x="825628" y="5495282"/>
            <a:ext cx="4971496" cy="1217961"/>
          </a:xfrm>
          <a:prstGeom prst="rect">
            <a:avLst/>
          </a:prstGeom>
        </p:spPr>
      </p:pic>
      <p:pic>
        <p:nvPicPr>
          <p:cNvPr id="27" name="Kép 26">
            <a:extLst>
              <a:ext uri="{FF2B5EF4-FFF2-40B4-BE49-F238E27FC236}">
                <a16:creationId xmlns:a16="http://schemas.microsoft.com/office/drawing/2014/main" id="{7C6ED099-DEAD-A6FE-C391-2368B95E6E21}"/>
              </a:ext>
            </a:extLst>
          </p:cNvPr>
          <p:cNvPicPr>
            <a:picLocks noChangeAspect="1"/>
          </p:cNvPicPr>
          <p:nvPr/>
        </p:nvPicPr>
        <p:blipFill>
          <a:blip r:embed="rId5"/>
          <a:stretch>
            <a:fillRect/>
          </a:stretch>
        </p:blipFill>
        <p:spPr>
          <a:xfrm>
            <a:off x="5797124" y="5495282"/>
            <a:ext cx="1307765" cy="1217961"/>
          </a:xfrm>
          <a:prstGeom prst="rect">
            <a:avLst/>
          </a:prstGeom>
        </p:spPr>
      </p:pic>
    </p:spTree>
    <p:extLst>
      <p:ext uri="{BB962C8B-B14F-4D97-AF65-F5344CB8AC3E}">
        <p14:creationId xmlns:p14="http://schemas.microsoft.com/office/powerpoint/2010/main" val="62124722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084690-E3CF-458B-2703-E01352D479BA}"/>
              </a:ext>
            </a:extLst>
          </p:cNvPr>
          <p:cNvSpPr>
            <a:spLocks noGrp="1"/>
          </p:cNvSpPr>
          <p:nvPr>
            <p:ph type="title"/>
          </p:nvPr>
        </p:nvSpPr>
        <p:spPr>
          <a:xfrm>
            <a:off x="721313" y="607376"/>
            <a:ext cx="10749375" cy="594826"/>
          </a:xfrm>
        </p:spPr>
        <p:txBody>
          <a:bodyPr/>
          <a:lstStyle/>
          <a:p>
            <a:r>
              <a:rPr lang="hu-HU" dirty="0" err="1"/>
              <a:t>Silent</a:t>
            </a:r>
            <a:r>
              <a:rPr lang="hu-HU" dirty="0"/>
              <a:t> </a:t>
            </a:r>
            <a:r>
              <a:rPr lang="hu-HU" dirty="0" err="1"/>
              <a:t>Room</a:t>
            </a:r>
            <a:endParaRPr lang="hu-HU" dirty="0"/>
          </a:p>
        </p:txBody>
      </p:sp>
      <p:sp>
        <p:nvSpPr>
          <p:cNvPr id="4" name="Szöveg helye 3">
            <a:extLst>
              <a:ext uri="{FF2B5EF4-FFF2-40B4-BE49-F238E27FC236}">
                <a16:creationId xmlns:a16="http://schemas.microsoft.com/office/drawing/2014/main" id="{72772E0F-1D5C-804B-79C5-F1987EBF4A2E}"/>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6" name="Kép 5">
            <a:extLst>
              <a:ext uri="{FF2B5EF4-FFF2-40B4-BE49-F238E27FC236}">
                <a16:creationId xmlns:a16="http://schemas.microsoft.com/office/drawing/2014/main" id="{284ED2AE-8C2B-65E8-8D3E-FBCAC6F3F1DC}"/>
              </a:ext>
            </a:extLst>
          </p:cNvPr>
          <p:cNvPicPr>
            <a:picLocks noChangeAspect="1"/>
          </p:cNvPicPr>
          <p:nvPr/>
        </p:nvPicPr>
        <p:blipFill>
          <a:blip r:embed="rId2"/>
          <a:stretch>
            <a:fillRect/>
          </a:stretch>
        </p:blipFill>
        <p:spPr>
          <a:xfrm>
            <a:off x="786375" y="1331289"/>
            <a:ext cx="8508545" cy="5176043"/>
          </a:xfrm>
          <a:prstGeom prst="rect">
            <a:avLst/>
          </a:prstGeom>
        </p:spPr>
      </p:pic>
    </p:spTree>
    <p:extLst>
      <p:ext uri="{BB962C8B-B14F-4D97-AF65-F5344CB8AC3E}">
        <p14:creationId xmlns:p14="http://schemas.microsoft.com/office/powerpoint/2010/main" val="122664105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ím 1">
            <a:extLst>
              <a:ext uri="{FF2B5EF4-FFF2-40B4-BE49-F238E27FC236}">
                <a16:creationId xmlns:a16="http://schemas.microsoft.com/office/drawing/2014/main" id="{D57FE84A-C200-F26A-3A44-7F9E59C803DA}"/>
              </a:ext>
            </a:extLst>
          </p:cNvPr>
          <p:cNvSpPr txBox="1">
            <a:spLocks/>
          </p:cNvSpPr>
          <p:nvPr/>
        </p:nvSpPr>
        <p:spPr>
          <a:xfrm>
            <a:off x="730800" y="710560"/>
            <a:ext cx="10749375" cy="554400"/>
          </a:xfrm>
          <a:prstGeom prst="rect">
            <a:avLst/>
          </a:prstGeom>
        </p:spPr>
        <p:txBody>
          <a:bodyPr lIns="90000" tIns="46800" rIns="90000" bIns="46800"/>
          <a:lstStyle>
            <a:lvl1pPr algn="l" defTabSz="914399" rtl="0" eaLnBrk="1" latinLnBrk="0" hangingPunct="1">
              <a:lnSpc>
                <a:spcPct val="100000"/>
              </a:lnSpc>
              <a:spcBef>
                <a:spcPct val="0"/>
              </a:spcBef>
              <a:buNone/>
              <a:defRPr sz="3000" kern="1200">
                <a:solidFill>
                  <a:srgbClr val="121D46"/>
                </a:solidFill>
                <a:latin typeface="Poppins Bold" panose="00000800000000000000" pitchFamily="2" charset="-18"/>
                <a:ea typeface="+mj-ea"/>
                <a:cs typeface="Poppins Bold" panose="00000800000000000000" pitchFamily="2" charset="-18"/>
              </a:defRPr>
            </a:lvl1pPr>
          </a:lstStyle>
          <a:p>
            <a:r>
              <a:rPr lang="hu-HU" dirty="0"/>
              <a:t>Student Parcel Point</a:t>
            </a:r>
            <a:endParaRPr lang="en-AU" dirty="0"/>
          </a:p>
        </p:txBody>
      </p:sp>
      <p:sp>
        <p:nvSpPr>
          <p:cNvPr id="11" name="Szöveg helye 3">
            <a:extLst>
              <a:ext uri="{FF2B5EF4-FFF2-40B4-BE49-F238E27FC236}">
                <a16:creationId xmlns:a16="http://schemas.microsoft.com/office/drawing/2014/main" id="{4E949F21-79A5-ADE6-727A-2C2C50FA7B65}"/>
              </a:ext>
            </a:extLst>
          </p:cNvPr>
          <p:cNvSpPr>
            <a:spLocks noGrp="1"/>
          </p:cNvSpPr>
          <p:nvPr>
            <p:ph type="body" sz="quarter" idx="14"/>
          </p:nvPr>
        </p:nvSpPr>
        <p:spPr>
          <a:xfrm>
            <a:off x="741600" y="253280"/>
            <a:ext cx="10779996" cy="278438"/>
          </a:xfrm>
        </p:spPr>
        <p:txBody>
          <a:bodyPr/>
          <a:lstStyle/>
          <a:p>
            <a:r>
              <a:rPr lang="hu-HU" dirty="0"/>
              <a:t>LEANDODY 2023 PÉCS</a:t>
            </a:r>
          </a:p>
          <a:p>
            <a:endParaRPr lang="hu-HU" dirty="0"/>
          </a:p>
        </p:txBody>
      </p:sp>
      <p:pic>
        <p:nvPicPr>
          <p:cNvPr id="3" name="Kép 2">
            <a:extLst>
              <a:ext uri="{FF2B5EF4-FFF2-40B4-BE49-F238E27FC236}">
                <a16:creationId xmlns:a16="http://schemas.microsoft.com/office/drawing/2014/main" id="{AA4E7EFF-BBDE-1872-7A9D-0A7B4B86B033}"/>
              </a:ext>
            </a:extLst>
          </p:cNvPr>
          <p:cNvPicPr>
            <a:picLocks noChangeAspect="1"/>
          </p:cNvPicPr>
          <p:nvPr/>
        </p:nvPicPr>
        <p:blipFill>
          <a:blip r:embed="rId2"/>
          <a:stretch>
            <a:fillRect/>
          </a:stretch>
        </p:blipFill>
        <p:spPr>
          <a:xfrm>
            <a:off x="741600" y="1443802"/>
            <a:ext cx="8883953" cy="5160918"/>
          </a:xfrm>
          <a:prstGeom prst="rect">
            <a:avLst/>
          </a:prstGeom>
        </p:spPr>
      </p:pic>
    </p:spTree>
    <p:extLst>
      <p:ext uri="{BB962C8B-B14F-4D97-AF65-F5344CB8AC3E}">
        <p14:creationId xmlns:p14="http://schemas.microsoft.com/office/powerpoint/2010/main" val="285333323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084690-E3CF-458B-2703-E01352D479BA}"/>
              </a:ext>
            </a:extLst>
          </p:cNvPr>
          <p:cNvSpPr>
            <a:spLocks noGrp="1"/>
          </p:cNvSpPr>
          <p:nvPr>
            <p:ph type="title"/>
          </p:nvPr>
        </p:nvSpPr>
        <p:spPr>
          <a:xfrm>
            <a:off x="721313" y="607376"/>
            <a:ext cx="10749375" cy="594826"/>
          </a:xfrm>
        </p:spPr>
        <p:txBody>
          <a:bodyPr/>
          <a:lstStyle/>
          <a:p>
            <a:r>
              <a:rPr lang="hu-HU" dirty="0" err="1"/>
              <a:t>Dormitory</a:t>
            </a:r>
            <a:r>
              <a:rPr lang="hu-HU" dirty="0"/>
              <a:t> </a:t>
            </a:r>
            <a:r>
              <a:rPr lang="hu-HU" dirty="0" err="1"/>
              <a:t>Fee</a:t>
            </a:r>
            <a:r>
              <a:rPr lang="hu-HU" dirty="0"/>
              <a:t> </a:t>
            </a:r>
            <a:r>
              <a:rPr lang="hu-HU" dirty="0" err="1"/>
              <a:t>Subsidies</a:t>
            </a:r>
            <a:endParaRPr lang="hu-HU" dirty="0"/>
          </a:p>
        </p:txBody>
      </p:sp>
      <p:sp>
        <p:nvSpPr>
          <p:cNvPr id="4" name="Szöveg helye 3">
            <a:extLst>
              <a:ext uri="{FF2B5EF4-FFF2-40B4-BE49-F238E27FC236}">
                <a16:creationId xmlns:a16="http://schemas.microsoft.com/office/drawing/2014/main" id="{72772E0F-1D5C-804B-79C5-F1987EBF4A2E}"/>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9" name="Kép 8">
            <a:extLst>
              <a:ext uri="{FF2B5EF4-FFF2-40B4-BE49-F238E27FC236}">
                <a16:creationId xmlns:a16="http://schemas.microsoft.com/office/drawing/2014/main" id="{06400ABD-D2F0-25A8-20C5-5BC9375CD6EE}"/>
              </a:ext>
            </a:extLst>
          </p:cNvPr>
          <p:cNvPicPr>
            <a:picLocks noChangeAspect="1"/>
          </p:cNvPicPr>
          <p:nvPr/>
        </p:nvPicPr>
        <p:blipFill>
          <a:blip r:embed="rId2"/>
          <a:stretch>
            <a:fillRect/>
          </a:stretch>
        </p:blipFill>
        <p:spPr>
          <a:xfrm>
            <a:off x="786375" y="1427347"/>
            <a:ext cx="8443460" cy="5121351"/>
          </a:xfrm>
          <a:prstGeom prst="rect">
            <a:avLst/>
          </a:prstGeom>
        </p:spPr>
      </p:pic>
    </p:spTree>
    <p:extLst>
      <p:ext uri="{BB962C8B-B14F-4D97-AF65-F5344CB8AC3E}">
        <p14:creationId xmlns:p14="http://schemas.microsoft.com/office/powerpoint/2010/main" val="108516027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3D05112B-79FC-3FC3-035C-D6FDF8DE1173}"/>
              </a:ext>
            </a:extLst>
          </p:cNvPr>
          <p:cNvSpPr txBox="1">
            <a:spLocks/>
          </p:cNvSpPr>
          <p:nvPr/>
        </p:nvSpPr>
        <p:spPr>
          <a:xfrm>
            <a:off x="721313" y="607376"/>
            <a:ext cx="10749375" cy="594826"/>
          </a:xfrm>
          <a:prstGeom prst="rect">
            <a:avLst/>
          </a:prstGeom>
        </p:spPr>
        <p:txBody>
          <a:bodyPr lIns="90000" tIns="46800" rIns="90000" bIns="46800"/>
          <a:lstStyle>
            <a:lvl1pPr algn="l" defTabSz="914399" rtl="0" eaLnBrk="1" latinLnBrk="0" hangingPunct="1">
              <a:lnSpc>
                <a:spcPct val="100000"/>
              </a:lnSpc>
              <a:spcBef>
                <a:spcPct val="0"/>
              </a:spcBef>
              <a:buNone/>
              <a:defRPr sz="3000" kern="1200">
                <a:solidFill>
                  <a:srgbClr val="121D46"/>
                </a:solidFill>
                <a:latin typeface="Poppins Bold" panose="00000800000000000000" pitchFamily="2" charset="-18"/>
                <a:ea typeface="+mj-ea"/>
                <a:cs typeface="Poppins Bold" panose="00000800000000000000" pitchFamily="2" charset="-18"/>
              </a:defRPr>
            </a:lvl1pPr>
          </a:lstStyle>
          <a:p>
            <a:r>
              <a:rPr lang="hu-HU" dirty="0"/>
              <a:t>Advent and Spring </a:t>
            </a:r>
            <a:r>
              <a:rPr lang="hu-HU" dirty="0" err="1"/>
              <a:t>Concerts</a:t>
            </a:r>
            <a:endParaRPr lang="en-AU" dirty="0"/>
          </a:p>
        </p:txBody>
      </p:sp>
      <p:sp>
        <p:nvSpPr>
          <p:cNvPr id="9" name="Szöveg helye 3">
            <a:extLst>
              <a:ext uri="{FF2B5EF4-FFF2-40B4-BE49-F238E27FC236}">
                <a16:creationId xmlns:a16="http://schemas.microsoft.com/office/drawing/2014/main" id="{AFE3A18B-1BCC-0EC1-A034-2B2D20AEB50D}"/>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3" name="Kép 2">
            <a:extLst>
              <a:ext uri="{FF2B5EF4-FFF2-40B4-BE49-F238E27FC236}">
                <a16:creationId xmlns:a16="http://schemas.microsoft.com/office/drawing/2014/main" id="{FB1515F2-A337-643A-799A-4BD06459032D}"/>
              </a:ext>
            </a:extLst>
          </p:cNvPr>
          <p:cNvPicPr>
            <a:picLocks noChangeAspect="1"/>
          </p:cNvPicPr>
          <p:nvPr/>
        </p:nvPicPr>
        <p:blipFill>
          <a:blip r:embed="rId2"/>
          <a:stretch>
            <a:fillRect/>
          </a:stretch>
        </p:blipFill>
        <p:spPr>
          <a:xfrm>
            <a:off x="786375" y="1331289"/>
            <a:ext cx="5349020" cy="5206033"/>
          </a:xfrm>
          <a:prstGeom prst="rect">
            <a:avLst/>
          </a:prstGeom>
        </p:spPr>
      </p:pic>
      <p:pic>
        <p:nvPicPr>
          <p:cNvPr id="5" name="Kép 4">
            <a:extLst>
              <a:ext uri="{FF2B5EF4-FFF2-40B4-BE49-F238E27FC236}">
                <a16:creationId xmlns:a16="http://schemas.microsoft.com/office/drawing/2014/main" id="{9BC93CC7-9C93-42A3-92F8-32CE73E466AD}"/>
              </a:ext>
            </a:extLst>
          </p:cNvPr>
          <p:cNvPicPr>
            <a:picLocks noChangeAspect="1"/>
          </p:cNvPicPr>
          <p:nvPr/>
        </p:nvPicPr>
        <p:blipFill>
          <a:blip r:embed="rId3"/>
          <a:stretch>
            <a:fillRect/>
          </a:stretch>
        </p:blipFill>
        <p:spPr>
          <a:xfrm>
            <a:off x="6301546" y="2714989"/>
            <a:ext cx="5696745" cy="2067213"/>
          </a:xfrm>
          <a:prstGeom prst="rect">
            <a:avLst/>
          </a:prstGeom>
        </p:spPr>
      </p:pic>
    </p:spTree>
    <p:extLst>
      <p:ext uri="{BB962C8B-B14F-4D97-AF65-F5344CB8AC3E}">
        <p14:creationId xmlns:p14="http://schemas.microsoft.com/office/powerpoint/2010/main" val="31012710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3D05112B-79FC-3FC3-035C-D6FDF8DE1173}"/>
              </a:ext>
            </a:extLst>
          </p:cNvPr>
          <p:cNvSpPr txBox="1">
            <a:spLocks/>
          </p:cNvSpPr>
          <p:nvPr/>
        </p:nvSpPr>
        <p:spPr>
          <a:xfrm>
            <a:off x="721313" y="607376"/>
            <a:ext cx="10749375" cy="594826"/>
          </a:xfrm>
          <a:prstGeom prst="rect">
            <a:avLst/>
          </a:prstGeom>
        </p:spPr>
        <p:txBody>
          <a:bodyPr lIns="90000" tIns="46800" rIns="90000" bIns="46800"/>
          <a:lstStyle>
            <a:lvl1pPr algn="l" defTabSz="914399" rtl="0" eaLnBrk="1" latinLnBrk="0" hangingPunct="1">
              <a:lnSpc>
                <a:spcPct val="100000"/>
              </a:lnSpc>
              <a:spcBef>
                <a:spcPct val="0"/>
              </a:spcBef>
              <a:buNone/>
              <a:defRPr sz="3000" kern="1200">
                <a:solidFill>
                  <a:srgbClr val="121D46"/>
                </a:solidFill>
                <a:latin typeface="Poppins Bold" panose="00000800000000000000" pitchFamily="2" charset="-18"/>
                <a:ea typeface="+mj-ea"/>
                <a:cs typeface="Poppins Bold" panose="00000800000000000000" pitchFamily="2" charset="-18"/>
              </a:defRPr>
            </a:lvl1pPr>
          </a:lstStyle>
          <a:p>
            <a:r>
              <a:rPr lang="en-AU"/>
              <a:t>Board Game Wednesday</a:t>
            </a:r>
          </a:p>
        </p:txBody>
      </p:sp>
      <p:sp>
        <p:nvSpPr>
          <p:cNvPr id="9" name="Szöveg helye 3">
            <a:extLst>
              <a:ext uri="{FF2B5EF4-FFF2-40B4-BE49-F238E27FC236}">
                <a16:creationId xmlns:a16="http://schemas.microsoft.com/office/drawing/2014/main" id="{AFE3A18B-1BCC-0EC1-A034-2B2D20AEB50D}"/>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11" name="Kép 10">
            <a:extLst>
              <a:ext uri="{FF2B5EF4-FFF2-40B4-BE49-F238E27FC236}">
                <a16:creationId xmlns:a16="http://schemas.microsoft.com/office/drawing/2014/main" id="{6B93C486-41EA-3F17-5A4E-DC3A9D055FB4}"/>
              </a:ext>
            </a:extLst>
          </p:cNvPr>
          <p:cNvPicPr>
            <a:picLocks noChangeAspect="1"/>
          </p:cNvPicPr>
          <p:nvPr/>
        </p:nvPicPr>
        <p:blipFill>
          <a:blip r:embed="rId2"/>
          <a:stretch>
            <a:fillRect/>
          </a:stretch>
        </p:blipFill>
        <p:spPr>
          <a:xfrm>
            <a:off x="786375" y="1598035"/>
            <a:ext cx="8703854" cy="4981536"/>
          </a:xfrm>
          <a:prstGeom prst="rect">
            <a:avLst/>
          </a:prstGeom>
        </p:spPr>
      </p:pic>
    </p:spTree>
    <p:extLst>
      <p:ext uri="{BB962C8B-B14F-4D97-AF65-F5344CB8AC3E}">
        <p14:creationId xmlns:p14="http://schemas.microsoft.com/office/powerpoint/2010/main" val="15093572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0FF4AD75-E99A-449A-CEC7-619E38A5C339}"/>
              </a:ext>
            </a:extLst>
          </p:cNvPr>
          <p:cNvSpPr>
            <a:spLocks noGrp="1"/>
          </p:cNvSpPr>
          <p:nvPr>
            <p:ph type="title"/>
          </p:nvPr>
        </p:nvSpPr>
        <p:spPr>
          <a:xfrm>
            <a:off x="730799" y="2966400"/>
            <a:ext cx="10108836" cy="925200"/>
          </a:xfrm>
        </p:spPr>
        <p:txBody>
          <a:bodyPr/>
          <a:lstStyle/>
          <a:p>
            <a:r>
              <a:rPr lang="hu-HU" dirty="0" err="1"/>
              <a:t>Mental</a:t>
            </a:r>
            <a:r>
              <a:rPr lang="hu-HU" dirty="0"/>
              <a:t> and </a:t>
            </a:r>
            <a:r>
              <a:rPr lang="hu-HU" dirty="0" err="1"/>
              <a:t>Physical</a:t>
            </a:r>
            <a:r>
              <a:rPr lang="hu-HU" dirty="0"/>
              <a:t> Health</a:t>
            </a:r>
          </a:p>
        </p:txBody>
      </p:sp>
    </p:spTree>
    <p:extLst>
      <p:ext uri="{BB962C8B-B14F-4D97-AF65-F5344CB8AC3E}">
        <p14:creationId xmlns:p14="http://schemas.microsoft.com/office/powerpoint/2010/main" val="99395281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BB9BA550-7E10-48C2-1986-313D262F46AE}"/>
              </a:ext>
            </a:extLst>
          </p:cNvPr>
          <p:cNvSpPr>
            <a:spLocks noGrp="1"/>
          </p:cNvSpPr>
          <p:nvPr>
            <p:ph type="title"/>
          </p:nvPr>
        </p:nvSpPr>
        <p:spPr>
          <a:xfrm>
            <a:off x="730800" y="739363"/>
            <a:ext cx="10749375" cy="554400"/>
          </a:xfrm>
        </p:spPr>
        <p:txBody>
          <a:bodyPr/>
          <a:lstStyle/>
          <a:p>
            <a:r>
              <a:rPr lang="en-AU"/>
              <a:t>WFME Standards for Medical Education</a:t>
            </a:r>
          </a:p>
        </p:txBody>
      </p:sp>
      <p:sp>
        <p:nvSpPr>
          <p:cNvPr id="5" name="Szöveg helye 4">
            <a:extLst>
              <a:ext uri="{FF2B5EF4-FFF2-40B4-BE49-F238E27FC236}">
                <a16:creationId xmlns:a16="http://schemas.microsoft.com/office/drawing/2014/main" id="{4C603CFF-CA0E-6F47-BCCC-82183DCCDD99}"/>
              </a:ext>
            </a:extLst>
          </p:cNvPr>
          <p:cNvSpPr>
            <a:spLocks noGrp="1"/>
          </p:cNvSpPr>
          <p:nvPr>
            <p:ph type="body" sz="quarter" idx="14"/>
          </p:nvPr>
        </p:nvSpPr>
        <p:spPr>
          <a:xfrm>
            <a:off x="741600" y="224777"/>
            <a:ext cx="10779996" cy="278438"/>
          </a:xfrm>
        </p:spPr>
        <p:txBody>
          <a:bodyPr/>
          <a:lstStyle/>
          <a:p>
            <a:r>
              <a:rPr lang="hu-HU" dirty="0"/>
              <a:t>LEANDODY 2023 PÉCS</a:t>
            </a:r>
          </a:p>
        </p:txBody>
      </p:sp>
      <p:pic>
        <p:nvPicPr>
          <p:cNvPr id="8" name="Kép 7">
            <a:extLst>
              <a:ext uri="{FF2B5EF4-FFF2-40B4-BE49-F238E27FC236}">
                <a16:creationId xmlns:a16="http://schemas.microsoft.com/office/drawing/2014/main" id="{B43938AD-B1C8-7555-1DF7-E2EC5077ED0F}"/>
              </a:ext>
            </a:extLst>
          </p:cNvPr>
          <p:cNvPicPr>
            <a:picLocks noChangeAspect="1"/>
          </p:cNvPicPr>
          <p:nvPr/>
        </p:nvPicPr>
        <p:blipFill>
          <a:blip r:embed="rId2"/>
          <a:stretch>
            <a:fillRect/>
          </a:stretch>
        </p:blipFill>
        <p:spPr>
          <a:xfrm>
            <a:off x="711825" y="1293763"/>
            <a:ext cx="6695118" cy="5565820"/>
          </a:xfrm>
          <a:prstGeom prst="rect">
            <a:avLst/>
          </a:prstGeom>
        </p:spPr>
      </p:pic>
      <p:sp>
        <p:nvSpPr>
          <p:cNvPr id="9" name="Ellipszis 8">
            <a:extLst>
              <a:ext uri="{FF2B5EF4-FFF2-40B4-BE49-F238E27FC236}">
                <a16:creationId xmlns:a16="http://schemas.microsoft.com/office/drawing/2014/main" id="{51DEF7DF-A7E7-C549-3EBE-B17063D12F97}"/>
              </a:ext>
            </a:extLst>
          </p:cNvPr>
          <p:cNvSpPr/>
          <p:nvPr/>
        </p:nvSpPr>
        <p:spPr>
          <a:xfrm>
            <a:off x="560939" y="3603646"/>
            <a:ext cx="1966221" cy="5108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60"/>
          </a:p>
        </p:txBody>
      </p:sp>
      <p:sp>
        <p:nvSpPr>
          <p:cNvPr id="10" name="Szövegdoboz 9">
            <a:extLst>
              <a:ext uri="{FF2B5EF4-FFF2-40B4-BE49-F238E27FC236}">
                <a16:creationId xmlns:a16="http://schemas.microsoft.com/office/drawing/2014/main" id="{35EF8DD3-7E0B-54EE-4616-87BD6F109E5B}"/>
              </a:ext>
            </a:extLst>
          </p:cNvPr>
          <p:cNvSpPr txBox="1"/>
          <p:nvPr/>
        </p:nvSpPr>
        <p:spPr>
          <a:xfrm>
            <a:off x="7788453" y="3859052"/>
            <a:ext cx="4403547" cy="1384995"/>
          </a:xfrm>
          <a:prstGeom prst="rect">
            <a:avLst/>
          </a:prstGeom>
          <a:noFill/>
        </p:spPr>
        <p:txBody>
          <a:bodyPr wrap="square" rtlCol="0">
            <a:spAutoFit/>
          </a:bodyPr>
          <a:lstStyle/>
          <a:p>
            <a:r>
              <a:rPr lang="hu-HU" sz="1400" b="1" i="1" dirty="0"/>
              <a:t>Internet </a:t>
            </a:r>
            <a:r>
              <a:rPr lang="en-GB" sz="1400" b="1" i="1" dirty="0"/>
              <a:t>source</a:t>
            </a:r>
            <a:r>
              <a:rPr lang="hu-HU" sz="1400" b="1" i="1" dirty="0"/>
              <a:t>: </a:t>
            </a:r>
          </a:p>
          <a:p>
            <a:endParaRPr lang="hu-HU" sz="1400" dirty="0">
              <a:hlinkClick r:id="rId3"/>
            </a:endParaRPr>
          </a:p>
          <a:p>
            <a:r>
              <a:rPr lang="en-US" sz="1400" dirty="0">
                <a:hlinkClick r:id="rId3"/>
              </a:rPr>
              <a:t>WFME Standards - World Federation for Medical Education</a:t>
            </a:r>
            <a:endParaRPr lang="hu-HU" sz="1400" dirty="0"/>
          </a:p>
          <a:p>
            <a:endParaRPr lang="hu-HU" sz="1400" dirty="0"/>
          </a:p>
          <a:p>
            <a:r>
              <a:rPr lang="hu-HU" sz="1400" dirty="0"/>
              <a:t>https://wfme.org/standards/</a:t>
            </a:r>
          </a:p>
        </p:txBody>
      </p:sp>
    </p:spTree>
    <p:extLst>
      <p:ext uri="{BB962C8B-B14F-4D97-AF65-F5344CB8AC3E}">
        <p14:creationId xmlns:p14="http://schemas.microsoft.com/office/powerpoint/2010/main" val="99050195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280B97-A00B-8DF9-C7A2-E56A0B87817D}"/>
              </a:ext>
            </a:extLst>
          </p:cNvPr>
          <p:cNvSpPr>
            <a:spLocks noGrp="1"/>
          </p:cNvSpPr>
          <p:nvPr>
            <p:ph type="title"/>
          </p:nvPr>
        </p:nvSpPr>
        <p:spPr>
          <a:xfrm>
            <a:off x="776252" y="689590"/>
            <a:ext cx="10749375" cy="594826"/>
          </a:xfrm>
        </p:spPr>
        <p:txBody>
          <a:bodyPr/>
          <a:lstStyle/>
          <a:p>
            <a:r>
              <a:rPr lang="en-GB" dirty="0"/>
              <a:t>Psychological</a:t>
            </a:r>
            <a:r>
              <a:rPr lang="hu-HU" dirty="0"/>
              <a:t> </a:t>
            </a:r>
            <a:r>
              <a:rPr lang="en-GB" dirty="0"/>
              <a:t>Counselling</a:t>
            </a:r>
            <a:r>
              <a:rPr lang="hu-HU" dirty="0"/>
              <a:t>- PSZIKON</a:t>
            </a:r>
            <a:endParaRPr lang="en-GB" dirty="0"/>
          </a:p>
        </p:txBody>
      </p:sp>
      <p:sp>
        <p:nvSpPr>
          <p:cNvPr id="3" name="Élőláb helye 2">
            <a:extLst>
              <a:ext uri="{FF2B5EF4-FFF2-40B4-BE49-F238E27FC236}">
                <a16:creationId xmlns:a16="http://schemas.microsoft.com/office/drawing/2014/main" id="{FC235C79-4453-F509-DA2A-BED21D0D1E83}"/>
              </a:ext>
            </a:extLst>
          </p:cNvPr>
          <p:cNvSpPr>
            <a:spLocks noGrp="1"/>
          </p:cNvSpPr>
          <p:nvPr>
            <p:ph type="ftr" sz="quarter" idx="11"/>
          </p:nvPr>
        </p:nvSpPr>
        <p:spPr/>
        <p:txBody>
          <a:bodyPr/>
          <a:lstStyle/>
          <a:p>
            <a:r>
              <a:rPr lang="hu-HU"/>
              <a:t>Documents name (élőláb)</a:t>
            </a:r>
            <a:endParaRPr lang="hu-HU" dirty="0"/>
          </a:p>
        </p:txBody>
      </p:sp>
      <p:sp>
        <p:nvSpPr>
          <p:cNvPr id="4" name="Szöveg helye 3">
            <a:extLst>
              <a:ext uri="{FF2B5EF4-FFF2-40B4-BE49-F238E27FC236}">
                <a16:creationId xmlns:a16="http://schemas.microsoft.com/office/drawing/2014/main" id="{9DC81CAC-E49C-E94E-2A1F-54EF1313FDF2}"/>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pic>
        <p:nvPicPr>
          <p:cNvPr id="7" name="Kép 6">
            <a:extLst>
              <a:ext uri="{FF2B5EF4-FFF2-40B4-BE49-F238E27FC236}">
                <a16:creationId xmlns:a16="http://schemas.microsoft.com/office/drawing/2014/main" id="{D7039F17-63DA-90F5-CE25-F3B0AB791DF5}"/>
              </a:ext>
            </a:extLst>
          </p:cNvPr>
          <p:cNvPicPr>
            <a:picLocks noChangeAspect="1"/>
          </p:cNvPicPr>
          <p:nvPr/>
        </p:nvPicPr>
        <p:blipFill>
          <a:blip r:embed="rId2"/>
          <a:stretch>
            <a:fillRect/>
          </a:stretch>
        </p:blipFill>
        <p:spPr>
          <a:xfrm>
            <a:off x="786375" y="1398887"/>
            <a:ext cx="9041577" cy="5085731"/>
          </a:xfrm>
          <a:prstGeom prst="rect">
            <a:avLst/>
          </a:prstGeom>
        </p:spPr>
      </p:pic>
    </p:spTree>
    <p:extLst>
      <p:ext uri="{BB962C8B-B14F-4D97-AF65-F5344CB8AC3E}">
        <p14:creationId xmlns:p14="http://schemas.microsoft.com/office/powerpoint/2010/main" val="272564113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6408AA-8ECD-3DD9-F212-23E6A7ECC798}"/>
              </a:ext>
            </a:extLst>
          </p:cNvPr>
          <p:cNvSpPr>
            <a:spLocks noGrp="1"/>
          </p:cNvSpPr>
          <p:nvPr>
            <p:ph type="title"/>
          </p:nvPr>
        </p:nvSpPr>
        <p:spPr>
          <a:xfrm>
            <a:off x="776252" y="680783"/>
            <a:ext cx="10749375" cy="594826"/>
          </a:xfrm>
        </p:spPr>
        <p:txBody>
          <a:bodyPr/>
          <a:lstStyle/>
          <a:p>
            <a:r>
              <a:rPr lang="en-GB" dirty="0"/>
              <a:t>Individual Coaching</a:t>
            </a:r>
          </a:p>
        </p:txBody>
      </p:sp>
      <p:sp>
        <p:nvSpPr>
          <p:cNvPr id="4" name="Szöveg helye 3">
            <a:extLst>
              <a:ext uri="{FF2B5EF4-FFF2-40B4-BE49-F238E27FC236}">
                <a16:creationId xmlns:a16="http://schemas.microsoft.com/office/drawing/2014/main" id="{464FA731-3D83-71FC-3D24-99459C42CE2F}"/>
              </a:ext>
            </a:extLst>
          </p:cNvPr>
          <p:cNvSpPr>
            <a:spLocks noGrp="1"/>
          </p:cNvSpPr>
          <p:nvPr>
            <p:ph type="body" sz="quarter" idx="14"/>
          </p:nvPr>
        </p:nvSpPr>
        <p:spPr>
          <a:xfrm>
            <a:off x="786375" y="199861"/>
            <a:ext cx="10779996" cy="278429"/>
          </a:xfrm>
        </p:spPr>
        <p:txBody>
          <a:bodyPr/>
          <a:lstStyle/>
          <a:p>
            <a:r>
              <a:rPr lang="hu-HU" dirty="0"/>
              <a:t>LEANDODY 2023 PÉCS</a:t>
            </a:r>
          </a:p>
          <a:p>
            <a:endParaRPr lang="hu-HU" dirty="0"/>
          </a:p>
        </p:txBody>
      </p:sp>
      <p:pic>
        <p:nvPicPr>
          <p:cNvPr id="5" name="Kép 4">
            <a:extLst>
              <a:ext uri="{FF2B5EF4-FFF2-40B4-BE49-F238E27FC236}">
                <a16:creationId xmlns:a16="http://schemas.microsoft.com/office/drawing/2014/main" id="{5C349339-3E27-AA9E-66D0-17F1ACB4B6BF}"/>
              </a:ext>
            </a:extLst>
          </p:cNvPr>
          <p:cNvPicPr>
            <a:picLocks noChangeAspect="1"/>
          </p:cNvPicPr>
          <p:nvPr/>
        </p:nvPicPr>
        <p:blipFill>
          <a:blip r:embed="rId2"/>
          <a:stretch>
            <a:fillRect/>
          </a:stretch>
        </p:blipFill>
        <p:spPr>
          <a:xfrm>
            <a:off x="786375" y="1293268"/>
            <a:ext cx="8934673" cy="5473645"/>
          </a:xfrm>
          <a:prstGeom prst="rect">
            <a:avLst/>
          </a:prstGeom>
        </p:spPr>
      </p:pic>
    </p:spTree>
    <p:extLst>
      <p:ext uri="{BB962C8B-B14F-4D97-AF65-F5344CB8AC3E}">
        <p14:creationId xmlns:p14="http://schemas.microsoft.com/office/powerpoint/2010/main" val="203201173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27396FAE-547B-7A2B-A812-655E9449F3BB}"/>
              </a:ext>
            </a:extLst>
          </p:cNvPr>
          <p:cNvPicPr>
            <a:picLocks noChangeAspect="1"/>
          </p:cNvPicPr>
          <p:nvPr/>
        </p:nvPicPr>
        <p:blipFill>
          <a:blip r:embed="rId2"/>
          <a:stretch>
            <a:fillRect/>
          </a:stretch>
        </p:blipFill>
        <p:spPr>
          <a:xfrm>
            <a:off x="798621" y="1220640"/>
            <a:ext cx="4553543" cy="4340006"/>
          </a:xfrm>
          <a:prstGeom prst="rect">
            <a:avLst/>
          </a:prstGeom>
        </p:spPr>
      </p:pic>
      <p:pic>
        <p:nvPicPr>
          <p:cNvPr id="11" name="Kép 10">
            <a:extLst>
              <a:ext uri="{FF2B5EF4-FFF2-40B4-BE49-F238E27FC236}">
                <a16:creationId xmlns:a16="http://schemas.microsoft.com/office/drawing/2014/main" id="{AE9A7D05-E728-B697-E43A-FA58D35F1BB7}"/>
              </a:ext>
            </a:extLst>
          </p:cNvPr>
          <p:cNvPicPr>
            <a:picLocks noChangeAspect="1"/>
          </p:cNvPicPr>
          <p:nvPr/>
        </p:nvPicPr>
        <p:blipFill>
          <a:blip r:embed="rId3"/>
          <a:stretch>
            <a:fillRect/>
          </a:stretch>
        </p:blipFill>
        <p:spPr>
          <a:xfrm>
            <a:off x="5737354" y="1220640"/>
            <a:ext cx="4331372" cy="4365522"/>
          </a:xfrm>
          <a:prstGeom prst="rect">
            <a:avLst/>
          </a:prstGeom>
        </p:spPr>
      </p:pic>
      <p:sp>
        <p:nvSpPr>
          <p:cNvPr id="14" name="Cím 1">
            <a:extLst>
              <a:ext uri="{FF2B5EF4-FFF2-40B4-BE49-F238E27FC236}">
                <a16:creationId xmlns:a16="http://schemas.microsoft.com/office/drawing/2014/main" id="{4D33B5A0-2711-5977-7215-6E53FFF17F48}"/>
              </a:ext>
            </a:extLst>
          </p:cNvPr>
          <p:cNvSpPr>
            <a:spLocks noGrp="1"/>
          </p:cNvSpPr>
          <p:nvPr>
            <p:ph type="title"/>
          </p:nvPr>
        </p:nvSpPr>
        <p:spPr>
          <a:xfrm>
            <a:off x="776252" y="680783"/>
            <a:ext cx="10749375" cy="594826"/>
          </a:xfrm>
        </p:spPr>
        <p:txBody>
          <a:bodyPr/>
          <a:lstStyle/>
          <a:p>
            <a:r>
              <a:rPr lang="en-AU"/>
              <a:t>Individual Coaching- Coach Team</a:t>
            </a:r>
          </a:p>
        </p:txBody>
      </p:sp>
      <p:sp>
        <p:nvSpPr>
          <p:cNvPr id="15" name="Szöveg helye 3">
            <a:extLst>
              <a:ext uri="{FF2B5EF4-FFF2-40B4-BE49-F238E27FC236}">
                <a16:creationId xmlns:a16="http://schemas.microsoft.com/office/drawing/2014/main" id="{ECF4EE07-B56A-B1DF-9F89-E77557E1E3A0}"/>
              </a:ext>
            </a:extLst>
          </p:cNvPr>
          <p:cNvSpPr>
            <a:spLocks noGrp="1"/>
          </p:cNvSpPr>
          <p:nvPr>
            <p:ph type="body" sz="quarter" idx="14"/>
          </p:nvPr>
        </p:nvSpPr>
        <p:spPr>
          <a:xfrm>
            <a:off x="786375" y="199861"/>
            <a:ext cx="10779996" cy="278429"/>
          </a:xfrm>
        </p:spPr>
        <p:txBody>
          <a:bodyPr/>
          <a:lstStyle/>
          <a:p>
            <a:r>
              <a:rPr lang="hu-HU" dirty="0"/>
              <a:t>LEANDODY 2023 PÉCS</a:t>
            </a:r>
          </a:p>
          <a:p>
            <a:endParaRPr lang="hu-HU" dirty="0"/>
          </a:p>
        </p:txBody>
      </p:sp>
      <p:pic>
        <p:nvPicPr>
          <p:cNvPr id="17" name="Kép 16">
            <a:extLst>
              <a:ext uri="{FF2B5EF4-FFF2-40B4-BE49-F238E27FC236}">
                <a16:creationId xmlns:a16="http://schemas.microsoft.com/office/drawing/2014/main" id="{80BDCD1F-025F-CB41-582F-FBD5017B4B41}"/>
              </a:ext>
            </a:extLst>
          </p:cNvPr>
          <p:cNvPicPr>
            <a:picLocks noChangeAspect="1"/>
          </p:cNvPicPr>
          <p:nvPr/>
        </p:nvPicPr>
        <p:blipFill>
          <a:blip r:embed="rId4"/>
          <a:stretch>
            <a:fillRect/>
          </a:stretch>
        </p:blipFill>
        <p:spPr>
          <a:xfrm>
            <a:off x="3971791" y="5552195"/>
            <a:ext cx="3931249" cy="1284794"/>
          </a:xfrm>
          <a:prstGeom prst="rect">
            <a:avLst/>
          </a:prstGeom>
        </p:spPr>
      </p:pic>
    </p:spTree>
    <p:extLst>
      <p:ext uri="{BB962C8B-B14F-4D97-AF65-F5344CB8AC3E}">
        <p14:creationId xmlns:p14="http://schemas.microsoft.com/office/powerpoint/2010/main" val="635261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6A338666-FB5A-1ED4-AA53-F70A3243BDD8}"/>
              </a:ext>
            </a:extLst>
          </p:cNvPr>
          <p:cNvPicPr>
            <a:picLocks noChangeAspect="1"/>
          </p:cNvPicPr>
          <p:nvPr/>
        </p:nvPicPr>
        <p:blipFill>
          <a:blip r:embed="rId2"/>
          <a:stretch>
            <a:fillRect/>
          </a:stretch>
        </p:blipFill>
        <p:spPr>
          <a:xfrm>
            <a:off x="848442" y="2335311"/>
            <a:ext cx="8819340" cy="4375077"/>
          </a:xfrm>
          <a:prstGeom prst="rect">
            <a:avLst/>
          </a:prstGeom>
        </p:spPr>
      </p:pic>
      <p:sp>
        <p:nvSpPr>
          <p:cNvPr id="8" name="Cím 1">
            <a:extLst>
              <a:ext uri="{FF2B5EF4-FFF2-40B4-BE49-F238E27FC236}">
                <a16:creationId xmlns:a16="http://schemas.microsoft.com/office/drawing/2014/main" id="{FDD8F976-CC66-4DB9-0729-81999DAC9755}"/>
              </a:ext>
            </a:extLst>
          </p:cNvPr>
          <p:cNvSpPr>
            <a:spLocks noGrp="1"/>
          </p:cNvSpPr>
          <p:nvPr>
            <p:ph type="title"/>
          </p:nvPr>
        </p:nvSpPr>
        <p:spPr>
          <a:xfrm>
            <a:off x="721313" y="607376"/>
            <a:ext cx="10749375" cy="594826"/>
          </a:xfrm>
        </p:spPr>
        <p:txBody>
          <a:bodyPr/>
          <a:lstStyle/>
          <a:p>
            <a:r>
              <a:rPr lang="en-AU"/>
              <a:t>YourLife- Services </a:t>
            </a:r>
          </a:p>
        </p:txBody>
      </p:sp>
      <p:sp>
        <p:nvSpPr>
          <p:cNvPr id="9" name="Szöveg helye 3">
            <a:extLst>
              <a:ext uri="{FF2B5EF4-FFF2-40B4-BE49-F238E27FC236}">
                <a16:creationId xmlns:a16="http://schemas.microsoft.com/office/drawing/2014/main" id="{CA45EEA5-F329-907E-783D-203410863C73}"/>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11" name="Kép 10">
            <a:extLst>
              <a:ext uri="{FF2B5EF4-FFF2-40B4-BE49-F238E27FC236}">
                <a16:creationId xmlns:a16="http://schemas.microsoft.com/office/drawing/2014/main" id="{0B489594-970E-9314-4F11-C09AC07DA2BB}"/>
              </a:ext>
            </a:extLst>
          </p:cNvPr>
          <p:cNvPicPr>
            <a:picLocks noChangeAspect="1"/>
          </p:cNvPicPr>
          <p:nvPr/>
        </p:nvPicPr>
        <p:blipFill>
          <a:blip r:embed="rId3"/>
          <a:stretch>
            <a:fillRect/>
          </a:stretch>
        </p:blipFill>
        <p:spPr>
          <a:xfrm>
            <a:off x="715277" y="1544356"/>
            <a:ext cx="9085671" cy="790955"/>
          </a:xfrm>
          <a:prstGeom prst="rect">
            <a:avLst/>
          </a:prstGeom>
        </p:spPr>
      </p:pic>
    </p:spTree>
    <p:extLst>
      <p:ext uri="{BB962C8B-B14F-4D97-AF65-F5344CB8AC3E}">
        <p14:creationId xmlns:p14="http://schemas.microsoft.com/office/powerpoint/2010/main" val="43962630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FDD8F976-CC66-4DB9-0729-81999DAC9755}"/>
              </a:ext>
            </a:extLst>
          </p:cNvPr>
          <p:cNvSpPr>
            <a:spLocks noGrp="1"/>
          </p:cNvSpPr>
          <p:nvPr>
            <p:ph type="title"/>
          </p:nvPr>
        </p:nvSpPr>
        <p:spPr>
          <a:xfrm>
            <a:off x="721313" y="607376"/>
            <a:ext cx="10749375" cy="594826"/>
          </a:xfrm>
        </p:spPr>
        <p:txBody>
          <a:bodyPr/>
          <a:lstStyle/>
          <a:p>
            <a:r>
              <a:rPr lang="en-AU"/>
              <a:t>YourLife- Consultations </a:t>
            </a:r>
          </a:p>
        </p:txBody>
      </p:sp>
      <p:sp>
        <p:nvSpPr>
          <p:cNvPr id="9" name="Szöveg helye 3">
            <a:extLst>
              <a:ext uri="{FF2B5EF4-FFF2-40B4-BE49-F238E27FC236}">
                <a16:creationId xmlns:a16="http://schemas.microsoft.com/office/drawing/2014/main" id="{CA45EEA5-F329-907E-783D-203410863C73}"/>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14" name="Kép 13">
            <a:extLst>
              <a:ext uri="{FF2B5EF4-FFF2-40B4-BE49-F238E27FC236}">
                <a16:creationId xmlns:a16="http://schemas.microsoft.com/office/drawing/2014/main" id="{E8B501DD-699A-2A76-E4D6-F713FA5DA8EE}"/>
              </a:ext>
            </a:extLst>
          </p:cNvPr>
          <p:cNvPicPr>
            <a:picLocks noChangeAspect="1"/>
          </p:cNvPicPr>
          <p:nvPr/>
        </p:nvPicPr>
        <p:blipFill>
          <a:blip r:embed="rId2"/>
          <a:stretch>
            <a:fillRect/>
          </a:stretch>
        </p:blipFill>
        <p:spPr>
          <a:xfrm>
            <a:off x="721311" y="1202202"/>
            <a:ext cx="8813305" cy="5289924"/>
          </a:xfrm>
          <a:prstGeom prst="rect">
            <a:avLst/>
          </a:prstGeom>
        </p:spPr>
      </p:pic>
    </p:spTree>
    <p:extLst>
      <p:ext uri="{BB962C8B-B14F-4D97-AF65-F5344CB8AC3E}">
        <p14:creationId xmlns:p14="http://schemas.microsoft.com/office/powerpoint/2010/main" val="367894580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0FF4AD75-E99A-449A-CEC7-619E38A5C339}"/>
              </a:ext>
            </a:extLst>
          </p:cNvPr>
          <p:cNvSpPr>
            <a:spLocks noGrp="1"/>
          </p:cNvSpPr>
          <p:nvPr>
            <p:ph type="title"/>
          </p:nvPr>
        </p:nvSpPr>
        <p:spPr>
          <a:xfrm>
            <a:off x="730799" y="2966400"/>
            <a:ext cx="10108836" cy="925200"/>
          </a:xfrm>
        </p:spPr>
        <p:txBody>
          <a:bodyPr/>
          <a:lstStyle/>
          <a:p>
            <a:r>
              <a:rPr lang="hu-HU" dirty="0"/>
              <a:t>Mentor Program</a:t>
            </a:r>
          </a:p>
        </p:txBody>
      </p:sp>
    </p:spTree>
    <p:extLst>
      <p:ext uri="{BB962C8B-B14F-4D97-AF65-F5344CB8AC3E}">
        <p14:creationId xmlns:p14="http://schemas.microsoft.com/office/powerpoint/2010/main" val="258235385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280B97-A00B-8DF9-C7A2-E56A0B87817D}"/>
              </a:ext>
            </a:extLst>
          </p:cNvPr>
          <p:cNvSpPr>
            <a:spLocks noGrp="1"/>
          </p:cNvSpPr>
          <p:nvPr>
            <p:ph type="title"/>
          </p:nvPr>
        </p:nvSpPr>
        <p:spPr>
          <a:xfrm>
            <a:off x="776252" y="689590"/>
            <a:ext cx="10749375" cy="594826"/>
          </a:xfrm>
        </p:spPr>
        <p:txBody>
          <a:bodyPr/>
          <a:lstStyle/>
          <a:p>
            <a:r>
              <a:rPr lang="hu-HU" dirty="0"/>
              <a:t>Mentor Club</a:t>
            </a:r>
            <a:endParaRPr lang="en-GB" dirty="0"/>
          </a:p>
        </p:txBody>
      </p:sp>
      <p:sp>
        <p:nvSpPr>
          <p:cNvPr id="4" name="Szöveg helye 3">
            <a:extLst>
              <a:ext uri="{FF2B5EF4-FFF2-40B4-BE49-F238E27FC236}">
                <a16:creationId xmlns:a16="http://schemas.microsoft.com/office/drawing/2014/main" id="{9DC81CAC-E49C-E94E-2A1F-54EF1313FDF2}"/>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pic>
        <p:nvPicPr>
          <p:cNvPr id="6" name="Kép 5">
            <a:extLst>
              <a:ext uri="{FF2B5EF4-FFF2-40B4-BE49-F238E27FC236}">
                <a16:creationId xmlns:a16="http://schemas.microsoft.com/office/drawing/2014/main" id="{ACE46294-BF9A-CC65-A46E-A5426374DCE9}"/>
              </a:ext>
            </a:extLst>
          </p:cNvPr>
          <p:cNvPicPr>
            <a:picLocks noChangeAspect="1"/>
          </p:cNvPicPr>
          <p:nvPr/>
        </p:nvPicPr>
        <p:blipFill>
          <a:blip r:embed="rId2"/>
          <a:stretch>
            <a:fillRect/>
          </a:stretch>
        </p:blipFill>
        <p:spPr>
          <a:xfrm>
            <a:off x="786375" y="1485190"/>
            <a:ext cx="8737887" cy="4986631"/>
          </a:xfrm>
          <a:prstGeom prst="rect">
            <a:avLst/>
          </a:prstGeom>
        </p:spPr>
      </p:pic>
      <p:sp>
        <p:nvSpPr>
          <p:cNvPr id="8" name="Szövegdoboz 7">
            <a:extLst>
              <a:ext uri="{FF2B5EF4-FFF2-40B4-BE49-F238E27FC236}">
                <a16:creationId xmlns:a16="http://schemas.microsoft.com/office/drawing/2014/main" id="{25E7B58B-724A-8276-A9A1-E1519CFAE0B9}"/>
              </a:ext>
            </a:extLst>
          </p:cNvPr>
          <p:cNvSpPr txBox="1"/>
          <p:nvPr/>
        </p:nvSpPr>
        <p:spPr>
          <a:xfrm>
            <a:off x="9951869" y="3524436"/>
            <a:ext cx="1864310" cy="1569660"/>
          </a:xfrm>
          <a:prstGeom prst="rect">
            <a:avLst/>
          </a:prstGeom>
          <a:noFill/>
        </p:spPr>
        <p:txBody>
          <a:bodyPr wrap="square" rtlCol="0">
            <a:spAutoFit/>
          </a:bodyPr>
          <a:lstStyle/>
          <a:p>
            <a:r>
              <a:rPr lang="hu-HU" sz="1600" dirty="0">
                <a:solidFill>
                  <a:srgbClr val="121D46"/>
                </a:solidFill>
                <a:latin typeface="Poppins" panose="00000500000000000000" pitchFamily="2" charset="-18"/>
                <a:cs typeface="Poppins" panose="00000500000000000000" pitchFamily="2" charset="-18"/>
              </a:rPr>
              <a:t>The Mentor Program is </a:t>
            </a:r>
            <a:r>
              <a:rPr lang="hu-HU" sz="1600" dirty="0" err="1">
                <a:solidFill>
                  <a:srgbClr val="121D46"/>
                </a:solidFill>
                <a:latin typeface="Poppins" panose="00000500000000000000" pitchFamily="2" charset="-18"/>
                <a:cs typeface="Poppins" panose="00000500000000000000" pitchFamily="2" charset="-18"/>
              </a:rPr>
              <a:t>currently</a:t>
            </a:r>
            <a:r>
              <a:rPr lang="hu-HU" sz="1600" dirty="0">
                <a:solidFill>
                  <a:srgbClr val="121D46"/>
                </a:solidFill>
                <a:latin typeface="Poppins" panose="00000500000000000000" pitchFamily="2" charset="-18"/>
                <a:cs typeface="Poppins" panose="00000500000000000000" pitchFamily="2" charset="-18"/>
              </a:rPr>
              <a:t> </a:t>
            </a:r>
            <a:r>
              <a:rPr lang="hu-HU" sz="1600" dirty="0" err="1">
                <a:solidFill>
                  <a:srgbClr val="121D46"/>
                </a:solidFill>
                <a:latin typeface="Poppins" panose="00000500000000000000" pitchFamily="2" charset="-18"/>
                <a:cs typeface="Poppins" panose="00000500000000000000" pitchFamily="2" charset="-18"/>
              </a:rPr>
              <a:t>under</a:t>
            </a:r>
            <a:r>
              <a:rPr lang="hu-HU" sz="1600" dirty="0">
                <a:solidFill>
                  <a:srgbClr val="121D46"/>
                </a:solidFill>
                <a:latin typeface="Poppins" panose="00000500000000000000" pitchFamily="2" charset="-18"/>
                <a:cs typeface="Poppins" panose="00000500000000000000" pitchFamily="2" charset="-18"/>
              </a:rPr>
              <a:t> </a:t>
            </a:r>
            <a:r>
              <a:rPr lang="hu-HU" sz="1600" dirty="0" err="1">
                <a:solidFill>
                  <a:srgbClr val="121D46"/>
                </a:solidFill>
                <a:latin typeface="Poppins" panose="00000500000000000000" pitchFamily="2" charset="-18"/>
                <a:cs typeface="Poppins" panose="00000500000000000000" pitchFamily="2" charset="-18"/>
              </a:rPr>
              <a:t>development</a:t>
            </a:r>
            <a:r>
              <a:rPr lang="hu-HU" sz="1600" dirty="0">
                <a:solidFill>
                  <a:srgbClr val="121D46"/>
                </a:solidFill>
                <a:latin typeface="Poppins" panose="00000500000000000000" pitchFamily="2" charset="-18"/>
                <a:cs typeface="Poppins" panose="00000500000000000000" pitchFamily="2" charset="-18"/>
              </a:rPr>
              <a:t>, </a:t>
            </a:r>
            <a:r>
              <a:rPr lang="hu-HU" sz="1600" dirty="0" err="1">
                <a:solidFill>
                  <a:srgbClr val="121D46"/>
                </a:solidFill>
                <a:latin typeface="Poppins" panose="00000500000000000000" pitchFamily="2" charset="-18"/>
                <a:cs typeface="Poppins" panose="00000500000000000000" pitchFamily="2" charset="-18"/>
              </a:rPr>
              <a:t>temporarily</a:t>
            </a:r>
            <a:r>
              <a:rPr lang="hu-HU" sz="1600" dirty="0">
                <a:solidFill>
                  <a:srgbClr val="121D46"/>
                </a:solidFill>
                <a:latin typeface="Poppins" panose="00000500000000000000" pitchFamily="2" charset="-18"/>
                <a:cs typeface="Poppins" panose="00000500000000000000" pitchFamily="2" charset="-18"/>
              </a:rPr>
              <a:t> </a:t>
            </a:r>
            <a:r>
              <a:rPr lang="hu-HU" sz="1600" dirty="0" err="1">
                <a:solidFill>
                  <a:srgbClr val="121D46"/>
                </a:solidFill>
                <a:latin typeface="Poppins" panose="00000500000000000000" pitchFamily="2" charset="-18"/>
                <a:cs typeface="Poppins" panose="00000500000000000000" pitchFamily="2" charset="-18"/>
              </a:rPr>
              <a:t>not</a:t>
            </a:r>
            <a:r>
              <a:rPr lang="hu-HU" sz="1600" dirty="0">
                <a:solidFill>
                  <a:srgbClr val="121D46"/>
                </a:solidFill>
                <a:latin typeface="Poppins" panose="00000500000000000000" pitchFamily="2" charset="-18"/>
                <a:cs typeface="Poppins" panose="00000500000000000000" pitchFamily="2" charset="-18"/>
              </a:rPr>
              <a:t> </a:t>
            </a:r>
            <a:r>
              <a:rPr lang="hu-HU" sz="1600" dirty="0" err="1">
                <a:solidFill>
                  <a:srgbClr val="121D46"/>
                </a:solidFill>
                <a:latin typeface="Poppins" panose="00000500000000000000" pitchFamily="2" charset="-18"/>
                <a:cs typeface="Poppins" panose="00000500000000000000" pitchFamily="2" charset="-18"/>
              </a:rPr>
              <a:t>available</a:t>
            </a:r>
            <a:endParaRPr lang="hu-HU" sz="1600" dirty="0">
              <a:solidFill>
                <a:srgbClr val="121D46"/>
              </a:solidFill>
              <a:latin typeface="Poppins" panose="00000500000000000000" pitchFamily="2" charset="-18"/>
              <a:cs typeface="Poppins" panose="00000500000000000000" pitchFamily="2" charset="-18"/>
            </a:endParaRPr>
          </a:p>
        </p:txBody>
      </p:sp>
    </p:spTree>
    <p:extLst>
      <p:ext uri="{BB962C8B-B14F-4D97-AF65-F5344CB8AC3E}">
        <p14:creationId xmlns:p14="http://schemas.microsoft.com/office/powerpoint/2010/main" val="155709212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0FF4AD75-E99A-449A-CEC7-619E38A5C339}"/>
              </a:ext>
            </a:extLst>
          </p:cNvPr>
          <p:cNvSpPr>
            <a:spLocks noGrp="1"/>
          </p:cNvSpPr>
          <p:nvPr>
            <p:ph type="title"/>
          </p:nvPr>
        </p:nvSpPr>
        <p:spPr>
          <a:xfrm>
            <a:off x="730799" y="2966400"/>
            <a:ext cx="10108836" cy="925200"/>
          </a:xfrm>
        </p:spPr>
        <p:txBody>
          <a:bodyPr/>
          <a:lstStyle/>
          <a:p>
            <a:r>
              <a:rPr lang="en-AU"/>
              <a:t>Student Counsils</a:t>
            </a:r>
          </a:p>
        </p:txBody>
      </p:sp>
    </p:spTree>
    <p:extLst>
      <p:ext uri="{BB962C8B-B14F-4D97-AF65-F5344CB8AC3E}">
        <p14:creationId xmlns:p14="http://schemas.microsoft.com/office/powerpoint/2010/main" val="160635583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084690-E3CF-458B-2703-E01352D479BA}"/>
              </a:ext>
            </a:extLst>
          </p:cNvPr>
          <p:cNvSpPr>
            <a:spLocks noGrp="1"/>
          </p:cNvSpPr>
          <p:nvPr>
            <p:ph type="title"/>
          </p:nvPr>
        </p:nvSpPr>
        <p:spPr>
          <a:xfrm>
            <a:off x="730800" y="710560"/>
            <a:ext cx="10749375" cy="554400"/>
          </a:xfrm>
        </p:spPr>
        <p:txBody>
          <a:bodyPr/>
          <a:lstStyle/>
          <a:p>
            <a:r>
              <a:rPr lang="en-AU"/>
              <a:t>Student Counsils (HÖK and EGSC)</a:t>
            </a:r>
          </a:p>
        </p:txBody>
      </p:sp>
      <p:sp>
        <p:nvSpPr>
          <p:cNvPr id="4" name="Szöveg helye 3">
            <a:extLst>
              <a:ext uri="{FF2B5EF4-FFF2-40B4-BE49-F238E27FC236}">
                <a16:creationId xmlns:a16="http://schemas.microsoft.com/office/drawing/2014/main" id="{72772E0F-1D5C-804B-79C5-F1987EBF4A2E}"/>
              </a:ext>
            </a:extLst>
          </p:cNvPr>
          <p:cNvSpPr>
            <a:spLocks noGrp="1"/>
          </p:cNvSpPr>
          <p:nvPr>
            <p:ph type="body" sz="quarter" idx="14"/>
          </p:nvPr>
        </p:nvSpPr>
        <p:spPr>
          <a:xfrm>
            <a:off x="741600" y="253280"/>
            <a:ext cx="10779996" cy="278438"/>
          </a:xfrm>
        </p:spPr>
        <p:txBody>
          <a:bodyPr/>
          <a:lstStyle/>
          <a:p>
            <a:r>
              <a:rPr lang="hu-HU" dirty="0"/>
              <a:t>LEANDODY 2023 PÉCS</a:t>
            </a:r>
          </a:p>
          <a:p>
            <a:endParaRPr lang="hu-HU" dirty="0"/>
          </a:p>
        </p:txBody>
      </p:sp>
      <p:sp>
        <p:nvSpPr>
          <p:cNvPr id="5" name="Szöveg helye 4">
            <a:extLst>
              <a:ext uri="{FF2B5EF4-FFF2-40B4-BE49-F238E27FC236}">
                <a16:creationId xmlns:a16="http://schemas.microsoft.com/office/drawing/2014/main" id="{6EA91324-0904-EFD4-C74D-7F3B6F0E3F24}"/>
              </a:ext>
            </a:extLst>
          </p:cNvPr>
          <p:cNvSpPr>
            <a:spLocks noGrp="1"/>
          </p:cNvSpPr>
          <p:nvPr>
            <p:ph type="body" sz="quarter" idx="15"/>
          </p:nvPr>
        </p:nvSpPr>
        <p:spPr>
          <a:xfrm>
            <a:off x="741601" y="1666240"/>
            <a:ext cx="9286320" cy="4409440"/>
          </a:xfrm>
        </p:spPr>
        <p:txBody>
          <a:bodyPr/>
          <a:lstStyle/>
          <a:p>
            <a:r>
              <a:rPr lang="en-AU" sz="1800"/>
              <a:t>Student Informations on Social Media- continuous</a:t>
            </a:r>
          </a:p>
          <a:p>
            <a:endParaRPr lang="en-AU" sz="1800"/>
          </a:p>
          <a:p>
            <a:endParaRPr lang="en-AU" sz="1800"/>
          </a:p>
          <a:p>
            <a:r>
              <a:rPr lang="en-AU" sz="1800"/>
              <a:t>Freshman Camp- August</a:t>
            </a:r>
          </a:p>
          <a:p>
            <a:r>
              <a:rPr lang="en-AU" sz="1800"/>
              <a:t>White Coat Ceremony- September</a:t>
            </a:r>
          </a:p>
          <a:p>
            <a:r>
              <a:rPr lang="en-AU" sz="1800"/>
              <a:t>Octoberfest - October</a:t>
            </a:r>
          </a:p>
          <a:p>
            <a:r>
              <a:rPr lang="en-AU" sz="1800"/>
              <a:t>International Evening - March</a:t>
            </a:r>
          </a:p>
          <a:p>
            <a:r>
              <a:rPr lang="en-AU" sz="1800"/>
              <a:t>Motivational Speech- May</a:t>
            </a:r>
          </a:p>
          <a:p>
            <a:r>
              <a:rPr lang="en-AU" sz="1800"/>
              <a:t>Graduation Party- July</a:t>
            </a:r>
          </a:p>
          <a:p>
            <a:endParaRPr lang="en-AU" sz="1800"/>
          </a:p>
          <a:p>
            <a:endParaRPr lang="en-AU" sz="1800"/>
          </a:p>
          <a:p>
            <a:endParaRPr lang="en-AU" sz="1800"/>
          </a:p>
        </p:txBody>
      </p:sp>
      <p:pic>
        <p:nvPicPr>
          <p:cNvPr id="7" name="Kép 6">
            <a:extLst>
              <a:ext uri="{FF2B5EF4-FFF2-40B4-BE49-F238E27FC236}">
                <a16:creationId xmlns:a16="http://schemas.microsoft.com/office/drawing/2014/main" id="{112E96DC-613B-3AD7-94BB-2B22EC4F8C88}"/>
              </a:ext>
            </a:extLst>
          </p:cNvPr>
          <p:cNvPicPr>
            <a:picLocks noChangeAspect="1"/>
          </p:cNvPicPr>
          <p:nvPr/>
        </p:nvPicPr>
        <p:blipFill>
          <a:blip r:embed="rId2"/>
          <a:stretch>
            <a:fillRect/>
          </a:stretch>
        </p:blipFill>
        <p:spPr>
          <a:xfrm>
            <a:off x="5900691" y="2954146"/>
            <a:ext cx="6095999" cy="2668130"/>
          </a:xfrm>
          <a:prstGeom prst="rect">
            <a:avLst/>
          </a:prstGeom>
        </p:spPr>
      </p:pic>
    </p:spTree>
    <p:extLst>
      <p:ext uri="{BB962C8B-B14F-4D97-AF65-F5344CB8AC3E}">
        <p14:creationId xmlns:p14="http://schemas.microsoft.com/office/powerpoint/2010/main" val="195163444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0FF4AD75-E99A-449A-CEC7-619E38A5C339}"/>
              </a:ext>
            </a:extLst>
          </p:cNvPr>
          <p:cNvSpPr>
            <a:spLocks noGrp="1"/>
          </p:cNvSpPr>
          <p:nvPr>
            <p:ph type="title"/>
          </p:nvPr>
        </p:nvSpPr>
        <p:spPr>
          <a:xfrm>
            <a:off x="730799" y="2966400"/>
            <a:ext cx="10108836" cy="925200"/>
          </a:xfrm>
        </p:spPr>
        <p:txBody>
          <a:bodyPr/>
          <a:lstStyle/>
          <a:p>
            <a:r>
              <a:rPr lang="hu-HU" dirty="0" err="1"/>
              <a:t>Legal</a:t>
            </a:r>
            <a:r>
              <a:rPr lang="hu-HU" dirty="0"/>
              <a:t> </a:t>
            </a:r>
            <a:r>
              <a:rPr lang="hu-HU" dirty="0" err="1"/>
              <a:t>Aid</a:t>
            </a:r>
            <a:endParaRPr lang="en-AU" dirty="0"/>
          </a:p>
        </p:txBody>
      </p:sp>
    </p:spTree>
    <p:extLst>
      <p:ext uri="{BB962C8B-B14F-4D97-AF65-F5344CB8AC3E}">
        <p14:creationId xmlns:p14="http://schemas.microsoft.com/office/powerpoint/2010/main" val="417700414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F909A733-F962-AE0F-EEE5-6A3670C8765A}"/>
              </a:ext>
            </a:extLst>
          </p:cNvPr>
          <p:cNvPicPr>
            <a:picLocks noChangeAspect="1"/>
          </p:cNvPicPr>
          <p:nvPr/>
        </p:nvPicPr>
        <p:blipFill>
          <a:blip r:embed="rId2"/>
          <a:stretch>
            <a:fillRect/>
          </a:stretch>
        </p:blipFill>
        <p:spPr>
          <a:xfrm>
            <a:off x="786375" y="1562470"/>
            <a:ext cx="8882523" cy="4605940"/>
          </a:xfrm>
          <a:prstGeom prst="rect">
            <a:avLst/>
          </a:prstGeom>
        </p:spPr>
      </p:pic>
      <p:sp>
        <p:nvSpPr>
          <p:cNvPr id="8" name="Cím 1">
            <a:extLst>
              <a:ext uri="{FF2B5EF4-FFF2-40B4-BE49-F238E27FC236}">
                <a16:creationId xmlns:a16="http://schemas.microsoft.com/office/drawing/2014/main" id="{DDBC2F89-DEA3-8AC1-3C90-003A421F1682}"/>
              </a:ext>
            </a:extLst>
          </p:cNvPr>
          <p:cNvSpPr>
            <a:spLocks noGrp="1"/>
          </p:cNvSpPr>
          <p:nvPr>
            <p:ph type="title"/>
          </p:nvPr>
        </p:nvSpPr>
        <p:spPr>
          <a:xfrm>
            <a:off x="776252" y="689590"/>
            <a:ext cx="10749375" cy="594826"/>
          </a:xfrm>
        </p:spPr>
        <p:txBody>
          <a:bodyPr/>
          <a:lstStyle/>
          <a:p>
            <a:r>
              <a:rPr lang="en-AU" dirty="0"/>
              <a:t>Student Support System at UPMS</a:t>
            </a:r>
          </a:p>
        </p:txBody>
      </p:sp>
      <p:sp>
        <p:nvSpPr>
          <p:cNvPr id="9" name="Szöveg helye 3">
            <a:extLst>
              <a:ext uri="{FF2B5EF4-FFF2-40B4-BE49-F238E27FC236}">
                <a16:creationId xmlns:a16="http://schemas.microsoft.com/office/drawing/2014/main" id="{1F4F6121-12B6-0FDB-909B-0BC9DE6079ED}"/>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297996629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D9AEA2DA-43C7-48AD-CCDD-3FBB18192779}"/>
              </a:ext>
            </a:extLst>
          </p:cNvPr>
          <p:cNvPicPr>
            <a:picLocks noChangeAspect="1"/>
          </p:cNvPicPr>
          <p:nvPr/>
        </p:nvPicPr>
        <p:blipFill>
          <a:blip r:embed="rId2"/>
          <a:stretch>
            <a:fillRect/>
          </a:stretch>
        </p:blipFill>
        <p:spPr>
          <a:xfrm>
            <a:off x="721313" y="1867026"/>
            <a:ext cx="9097390" cy="4119736"/>
          </a:xfrm>
          <a:prstGeom prst="rect">
            <a:avLst/>
          </a:prstGeom>
        </p:spPr>
      </p:pic>
      <p:sp>
        <p:nvSpPr>
          <p:cNvPr id="8" name="Cím 1">
            <a:extLst>
              <a:ext uri="{FF2B5EF4-FFF2-40B4-BE49-F238E27FC236}">
                <a16:creationId xmlns:a16="http://schemas.microsoft.com/office/drawing/2014/main" id="{EA629ACF-D9F4-BBAA-C434-FAFFD7492EC9}"/>
              </a:ext>
            </a:extLst>
          </p:cNvPr>
          <p:cNvSpPr>
            <a:spLocks noGrp="1"/>
          </p:cNvSpPr>
          <p:nvPr>
            <p:ph type="title"/>
          </p:nvPr>
        </p:nvSpPr>
        <p:spPr>
          <a:xfrm>
            <a:off x="721313" y="607376"/>
            <a:ext cx="10749375" cy="594826"/>
          </a:xfrm>
        </p:spPr>
        <p:txBody>
          <a:bodyPr/>
          <a:lstStyle/>
          <a:p>
            <a:r>
              <a:rPr lang="hu-HU" dirty="0"/>
              <a:t>UP </a:t>
            </a:r>
            <a:r>
              <a:rPr lang="hu-HU" dirty="0" err="1"/>
              <a:t>Legal</a:t>
            </a:r>
            <a:r>
              <a:rPr lang="hu-HU" dirty="0"/>
              <a:t> </a:t>
            </a:r>
            <a:r>
              <a:rPr lang="hu-HU" dirty="0" err="1"/>
              <a:t>Aid</a:t>
            </a:r>
            <a:r>
              <a:rPr lang="hu-HU" dirty="0"/>
              <a:t> </a:t>
            </a:r>
            <a:r>
              <a:rPr lang="hu-HU" dirty="0" err="1"/>
              <a:t>Clinic</a:t>
            </a:r>
            <a:endParaRPr lang="en-AU" dirty="0"/>
          </a:p>
        </p:txBody>
      </p:sp>
      <p:sp>
        <p:nvSpPr>
          <p:cNvPr id="9" name="Szöveg helye 3">
            <a:extLst>
              <a:ext uri="{FF2B5EF4-FFF2-40B4-BE49-F238E27FC236}">
                <a16:creationId xmlns:a16="http://schemas.microsoft.com/office/drawing/2014/main" id="{D1864D28-3ADD-1730-E203-3E38C0E68ED3}"/>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310935124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0FF4AD75-E99A-449A-CEC7-619E38A5C339}"/>
              </a:ext>
            </a:extLst>
          </p:cNvPr>
          <p:cNvSpPr>
            <a:spLocks noGrp="1"/>
          </p:cNvSpPr>
          <p:nvPr>
            <p:ph type="title"/>
          </p:nvPr>
        </p:nvSpPr>
        <p:spPr>
          <a:xfrm>
            <a:off x="730799" y="2966400"/>
            <a:ext cx="10108836" cy="925200"/>
          </a:xfrm>
        </p:spPr>
        <p:txBody>
          <a:bodyPr/>
          <a:lstStyle/>
          <a:p>
            <a:r>
              <a:rPr lang="en-AU"/>
              <a:t>Development and Transparency</a:t>
            </a:r>
          </a:p>
        </p:txBody>
      </p:sp>
    </p:spTree>
    <p:extLst>
      <p:ext uri="{BB962C8B-B14F-4D97-AF65-F5344CB8AC3E}">
        <p14:creationId xmlns:p14="http://schemas.microsoft.com/office/powerpoint/2010/main" val="84911518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084690-E3CF-458B-2703-E01352D479BA}"/>
              </a:ext>
            </a:extLst>
          </p:cNvPr>
          <p:cNvSpPr>
            <a:spLocks noGrp="1"/>
          </p:cNvSpPr>
          <p:nvPr>
            <p:ph type="title"/>
          </p:nvPr>
        </p:nvSpPr>
        <p:spPr>
          <a:xfrm>
            <a:off x="721313" y="607376"/>
            <a:ext cx="10749375" cy="594826"/>
          </a:xfrm>
        </p:spPr>
        <p:txBody>
          <a:bodyPr/>
          <a:lstStyle/>
          <a:p>
            <a:r>
              <a:rPr lang="en-AU" dirty="0"/>
              <a:t>Yearly Student </a:t>
            </a:r>
            <a:r>
              <a:rPr lang="en-AU" dirty="0" err="1"/>
              <a:t>Satisf</a:t>
            </a:r>
            <a:r>
              <a:rPr lang="hu-HU" dirty="0"/>
              <a:t>a</a:t>
            </a:r>
            <a:r>
              <a:rPr lang="en-AU" dirty="0" err="1"/>
              <a:t>ction</a:t>
            </a:r>
            <a:r>
              <a:rPr lang="en-AU" dirty="0"/>
              <a:t> Feedback </a:t>
            </a:r>
          </a:p>
        </p:txBody>
      </p:sp>
      <p:sp>
        <p:nvSpPr>
          <p:cNvPr id="3" name="Élőláb helye 2">
            <a:extLst>
              <a:ext uri="{FF2B5EF4-FFF2-40B4-BE49-F238E27FC236}">
                <a16:creationId xmlns:a16="http://schemas.microsoft.com/office/drawing/2014/main" id="{F793BDA4-DF36-16EF-44F2-A8EEB0B60583}"/>
              </a:ext>
            </a:extLst>
          </p:cNvPr>
          <p:cNvSpPr>
            <a:spLocks noGrp="1"/>
          </p:cNvSpPr>
          <p:nvPr>
            <p:ph type="ftr" sz="quarter" idx="11"/>
          </p:nvPr>
        </p:nvSpPr>
        <p:spPr/>
        <p:txBody>
          <a:bodyPr/>
          <a:lstStyle/>
          <a:p>
            <a:r>
              <a:rPr lang="hu-HU"/>
              <a:t>Documents name (élőláb)</a:t>
            </a:r>
            <a:endParaRPr lang="hu-HU" dirty="0"/>
          </a:p>
        </p:txBody>
      </p:sp>
      <p:sp>
        <p:nvSpPr>
          <p:cNvPr id="4" name="Szöveg helye 3">
            <a:extLst>
              <a:ext uri="{FF2B5EF4-FFF2-40B4-BE49-F238E27FC236}">
                <a16:creationId xmlns:a16="http://schemas.microsoft.com/office/drawing/2014/main" id="{72772E0F-1D5C-804B-79C5-F1987EBF4A2E}"/>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pic>
        <p:nvPicPr>
          <p:cNvPr id="7" name="Kép 6">
            <a:extLst>
              <a:ext uri="{FF2B5EF4-FFF2-40B4-BE49-F238E27FC236}">
                <a16:creationId xmlns:a16="http://schemas.microsoft.com/office/drawing/2014/main" id="{8984A173-2D1E-69DE-98AD-A793883AC51B}"/>
              </a:ext>
            </a:extLst>
          </p:cNvPr>
          <p:cNvPicPr>
            <a:picLocks noChangeAspect="1"/>
          </p:cNvPicPr>
          <p:nvPr/>
        </p:nvPicPr>
        <p:blipFill>
          <a:blip r:embed="rId2"/>
          <a:stretch>
            <a:fillRect/>
          </a:stretch>
        </p:blipFill>
        <p:spPr>
          <a:xfrm>
            <a:off x="786374" y="1474687"/>
            <a:ext cx="8995217" cy="5103666"/>
          </a:xfrm>
          <a:prstGeom prst="rect">
            <a:avLst/>
          </a:prstGeom>
        </p:spPr>
      </p:pic>
    </p:spTree>
    <p:extLst>
      <p:ext uri="{BB962C8B-B14F-4D97-AF65-F5344CB8AC3E}">
        <p14:creationId xmlns:p14="http://schemas.microsoft.com/office/powerpoint/2010/main" val="213910978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24A70468-AB17-E557-A92A-24B59E7E5FFA}"/>
              </a:ext>
            </a:extLst>
          </p:cNvPr>
          <p:cNvPicPr>
            <a:picLocks noChangeAspect="1"/>
          </p:cNvPicPr>
          <p:nvPr/>
        </p:nvPicPr>
        <p:blipFill>
          <a:blip r:embed="rId2"/>
          <a:stretch>
            <a:fillRect/>
          </a:stretch>
        </p:blipFill>
        <p:spPr>
          <a:xfrm>
            <a:off x="721313" y="1331289"/>
            <a:ext cx="8651989" cy="5092349"/>
          </a:xfrm>
          <a:prstGeom prst="rect">
            <a:avLst/>
          </a:prstGeom>
        </p:spPr>
      </p:pic>
      <p:sp>
        <p:nvSpPr>
          <p:cNvPr id="8" name="Cím 1">
            <a:extLst>
              <a:ext uri="{FF2B5EF4-FFF2-40B4-BE49-F238E27FC236}">
                <a16:creationId xmlns:a16="http://schemas.microsoft.com/office/drawing/2014/main" id="{8615F196-8AF8-DA43-E5D8-2F31462336B2}"/>
              </a:ext>
            </a:extLst>
          </p:cNvPr>
          <p:cNvSpPr>
            <a:spLocks noGrp="1"/>
          </p:cNvSpPr>
          <p:nvPr>
            <p:ph type="title"/>
          </p:nvPr>
        </p:nvSpPr>
        <p:spPr>
          <a:xfrm>
            <a:off x="721313" y="607376"/>
            <a:ext cx="10749375" cy="594826"/>
          </a:xfrm>
        </p:spPr>
        <p:txBody>
          <a:bodyPr/>
          <a:lstStyle/>
          <a:p>
            <a:r>
              <a:rPr lang="en-AU"/>
              <a:t>Well-Being projects based on student feedback</a:t>
            </a:r>
          </a:p>
        </p:txBody>
      </p:sp>
      <p:sp>
        <p:nvSpPr>
          <p:cNvPr id="9" name="Szöveg helye 3">
            <a:extLst>
              <a:ext uri="{FF2B5EF4-FFF2-40B4-BE49-F238E27FC236}">
                <a16:creationId xmlns:a16="http://schemas.microsoft.com/office/drawing/2014/main" id="{32090329-F053-7B3D-5587-89A4EAC382D9}"/>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424758191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3B284DDA-E85C-CF19-1D35-0ECEE9DA1F9A}"/>
              </a:ext>
            </a:extLst>
          </p:cNvPr>
          <p:cNvPicPr>
            <a:picLocks noChangeAspect="1"/>
          </p:cNvPicPr>
          <p:nvPr/>
        </p:nvPicPr>
        <p:blipFill>
          <a:blip r:embed="rId2"/>
          <a:stretch>
            <a:fillRect/>
          </a:stretch>
        </p:blipFill>
        <p:spPr>
          <a:xfrm>
            <a:off x="721313" y="1440858"/>
            <a:ext cx="9075792" cy="4888921"/>
          </a:xfrm>
          <a:prstGeom prst="rect">
            <a:avLst/>
          </a:prstGeom>
        </p:spPr>
      </p:pic>
      <p:sp>
        <p:nvSpPr>
          <p:cNvPr id="10" name="Cím 1">
            <a:extLst>
              <a:ext uri="{FF2B5EF4-FFF2-40B4-BE49-F238E27FC236}">
                <a16:creationId xmlns:a16="http://schemas.microsoft.com/office/drawing/2014/main" id="{73C6CD08-5B9D-CAC0-EC3D-DCA2A8FE86B0}"/>
              </a:ext>
            </a:extLst>
          </p:cNvPr>
          <p:cNvSpPr>
            <a:spLocks noGrp="1"/>
          </p:cNvSpPr>
          <p:nvPr>
            <p:ph type="title"/>
          </p:nvPr>
        </p:nvSpPr>
        <p:spPr>
          <a:xfrm>
            <a:off x="721313" y="607376"/>
            <a:ext cx="10749375" cy="594826"/>
          </a:xfrm>
        </p:spPr>
        <p:txBody>
          <a:bodyPr/>
          <a:lstStyle/>
          <a:p>
            <a:r>
              <a:rPr lang="en-AU" dirty="0"/>
              <a:t>Yearly Student </a:t>
            </a:r>
            <a:r>
              <a:rPr lang="en-AU" dirty="0" err="1"/>
              <a:t>Satisf</a:t>
            </a:r>
            <a:r>
              <a:rPr lang="hu-HU" dirty="0"/>
              <a:t>a</a:t>
            </a:r>
            <a:r>
              <a:rPr lang="en-AU" dirty="0" err="1"/>
              <a:t>ction</a:t>
            </a:r>
            <a:r>
              <a:rPr lang="en-AU" dirty="0"/>
              <a:t> Transparency</a:t>
            </a:r>
          </a:p>
        </p:txBody>
      </p:sp>
      <p:sp>
        <p:nvSpPr>
          <p:cNvPr id="11" name="Szöveg helye 3">
            <a:extLst>
              <a:ext uri="{FF2B5EF4-FFF2-40B4-BE49-F238E27FC236}">
                <a16:creationId xmlns:a16="http://schemas.microsoft.com/office/drawing/2014/main" id="{E4AF052E-2815-B23E-A6F8-6EAB7C6FCD75}"/>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420760275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ctrTitle"/>
          </p:nvPr>
        </p:nvSpPr>
        <p:spPr/>
        <p:txBody>
          <a:bodyPr/>
          <a:lstStyle/>
          <a:p>
            <a:r>
              <a:rPr lang="en-AU"/>
              <a:t>Thank you for your attention!</a:t>
            </a:r>
          </a:p>
        </p:txBody>
      </p:sp>
      <p:sp>
        <p:nvSpPr>
          <p:cNvPr id="7" name="Szöveg helye 6"/>
          <p:cNvSpPr>
            <a:spLocks noGrp="1"/>
          </p:cNvSpPr>
          <p:nvPr>
            <p:ph type="body" sz="quarter" idx="10"/>
          </p:nvPr>
        </p:nvSpPr>
        <p:spPr/>
        <p:txBody>
          <a:bodyPr/>
          <a:lstStyle/>
          <a:p>
            <a:r>
              <a:rPr lang="hu-HU" dirty="0" err="1">
                <a:latin typeface="Poppins Regular" panose="00000500000000000000" pitchFamily="2" charset="-18"/>
                <a:cs typeface="Poppins Regular" panose="00000500000000000000" pitchFamily="2" charset="-18"/>
              </a:rPr>
              <a:t>June</a:t>
            </a:r>
            <a:r>
              <a:rPr lang="hu-HU" dirty="0">
                <a:latin typeface="Poppins Regular" panose="00000500000000000000" pitchFamily="2" charset="-18"/>
                <a:cs typeface="Poppins Regular" panose="00000500000000000000" pitchFamily="2" charset="-18"/>
              </a:rPr>
              <a:t> 20, 2023</a:t>
            </a:r>
            <a:endParaRPr lang="hu-HU" dirty="0"/>
          </a:p>
        </p:txBody>
      </p:sp>
      <p:pic>
        <p:nvPicPr>
          <p:cNvPr id="3" name="Kép 2" descr="A képen Betűtípus, szimbólum, képernyőkép, Grafika látható&#10;&#10;Automatikusan generált leírás">
            <a:extLst>
              <a:ext uri="{FF2B5EF4-FFF2-40B4-BE49-F238E27FC236}">
                <a16:creationId xmlns:a16="http://schemas.microsoft.com/office/drawing/2014/main" id="{07B8FEB5-3B16-2C32-4AFF-87E88973C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392538"/>
            <a:ext cx="6003253" cy="1229068"/>
          </a:xfrm>
          <a:prstGeom prst="rect">
            <a:avLst/>
          </a:prstGeom>
        </p:spPr>
      </p:pic>
      <p:pic>
        <p:nvPicPr>
          <p:cNvPr id="5" name="Kép 4" descr="A képen Betűtípus, Grafika, Grafikus tervezés, embléma látható">
            <a:extLst>
              <a:ext uri="{FF2B5EF4-FFF2-40B4-BE49-F238E27FC236}">
                <a16:creationId xmlns:a16="http://schemas.microsoft.com/office/drawing/2014/main" id="{F6BF1B67-37F5-B22C-4673-3FE5006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812" y="4838269"/>
            <a:ext cx="4556863" cy="835182"/>
          </a:xfrm>
          <a:prstGeom prst="rect">
            <a:avLst/>
          </a:prstGeom>
        </p:spPr>
      </p:pic>
    </p:spTree>
    <p:extLst>
      <p:ext uri="{BB962C8B-B14F-4D97-AF65-F5344CB8AC3E}">
        <p14:creationId xmlns:p14="http://schemas.microsoft.com/office/powerpoint/2010/main" val="366679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 helye 3">
            <a:extLst>
              <a:ext uri="{FF2B5EF4-FFF2-40B4-BE49-F238E27FC236}">
                <a16:creationId xmlns:a16="http://schemas.microsoft.com/office/drawing/2014/main" id="{E961A298-829A-4F6C-20E5-FBE817237318}"/>
              </a:ext>
            </a:extLst>
          </p:cNvPr>
          <p:cNvSpPr>
            <a:spLocks noGrp="1"/>
          </p:cNvSpPr>
          <p:nvPr>
            <p:ph type="body" sz="quarter" idx="15"/>
          </p:nvPr>
        </p:nvSpPr>
        <p:spPr>
          <a:xfrm>
            <a:off x="776251" y="2849731"/>
            <a:ext cx="10526625" cy="2929531"/>
          </a:xfrm>
        </p:spPr>
        <p:txBody>
          <a:bodyPr/>
          <a:lstStyle/>
          <a:p>
            <a:r>
              <a:rPr lang="en-AU" dirty="0"/>
              <a:t>Student Service Department- student events and programmes</a:t>
            </a:r>
          </a:p>
          <a:p>
            <a:r>
              <a:rPr lang="en-AU" dirty="0"/>
              <a:t>Peer Program- student support system</a:t>
            </a:r>
          </a:p>
          <a:p>
            <a:r>
              <a:rPr lang="en-AU" dirty="0"/>
              <a:t>Financial Support: Dormitory Fee Subsidies</a:t>
            </a:r>
          </a:p>
          <a:p>
            <a:r>
              <a:rPr lang="en-AU" dirty="0"/>
              <a:t>Psychological Counselling</a:t>
            </a:r>
          </a:p>
          <a:p>
            <a:r>
              <a:rPr lang="en-AU" dirty="0"/>
              <a:t>Individual Coaching Services (</a:t>
            </a:r>
            <a:r>
              <a:rPr lang="en-AU" dirty="0" err="1"/>
              <a:t>YourLife</a:t>
            </a:r>
            <a:r>
              <a:rPr lang="en-AU" dirty="0"/>
              <a:t> and Division of Medical Education Development and Communication)</a:t>
            </a:r>
          </a:p>
          <a:p>
            <a:r>
              <a:rPr lang="en-AU" dirty="0"/>
              <a:t>Mentor Program</a:t>
            </a:r>
          </a:p>
          <a:p>
            <a:r>
              <a:rPr lang="en-AU" dirty="0"/>
              <a:t>Student Councils: HÖK and EGSC (English-German Student </a:t>
            </a:r>
            <a:r>
              <a:rPr lang="en-AU" dirty="0" err="1"/>
              <a:t>Counsil</a:t>
            </a:r>
            <a:r>
              <a:rPr lang="en-AU" dirty="0"/>
              <a:t>)</a:t>
            </a:r>
          </a:p>
          <a:p>
            <a:r>
              <a:rPr lang="en-AU" dirty="0"/>
              <a:t>Legal Clinic</a:t>
            </a:r>
          </a:p>
          <a:p>
            <a:endParaRPr lang="en-AU" dirty="0"/>
          </a:p>
        </p:txBody>
      </p:sp>
      <p:sp>
        <p:nvSpPr>
          <p:cNvPr id="6" name="Cím 1">
            <a:extLst>
              <a:ext uri="{FF2B5EF4-FFF2-40B4-BE49-F238E27FC236}">
                <a16:creationId xmlns:a16="http://schemas.microsoft.com/office/drawing/2014/main" id="{9B2917D4-6EAF-B202-DBA7-528E239821C0}"/>
              </a:ext>
            </a:extLst>
          </p:cNvPr>
          <p:cNvSpPr>
            <a:spLocks noGrp="1"/>
          </p:cNvSpPr>
          <p:nvPr>
            <p:ph type="title"/>
          </p:nvPr>
        </p:nvSpPr>
        <p:spPr>
          <a:xfrm>
            <a:off x="776252" y="689590"/>
            <a:ext cx="10749375" cy="594826"/>
          </a:xfrm>
        </p:spPr>
        <p:txBody>
          <a:bodyPr/>
          <a:lstStyle/>
          <a:p>
            <a:r>
              <a:rPr lang="hu-HU" dirty="0"/>
              <a:t>Student </a:t>
            </a:r>
            <a:r>
              <a:rPr lang="en-GB" dirty="0"/>
              <a:t>Support</a:t>
            </a:r>
            <a:r>
              <a:rPr lang="hu-HU" dirty="0"/>
              <a:t> System </a:t>
            </a:r>
            <a:r>
              <a:rPr lang="hu-HU" dirty="0" err="1"/>
              <a:t>at</a:t>
            </a:r>
            <a:r>
              <a:rPr lang="hu-HU" dirty="0"/>
              <a:t> UPMS</a:t>
            </a:r>
          </a:p>
        </p:txBody>
      </p:sp>
      <p:sp>
        <p:nvSpPr>
          <p:cNvPr id="7" name="Szöveg helye 3">
            <a:extLst>
              <a:ext uri="{FF2B5EF4-FFF2-40B4-BE49-F238E27FC236}">
                <a16:creationId xmlns:a16="http://schemas.microsoft.com/office/drawing/2014/main" id="{70728D78-C8FF-DE16-DED2-5396536615E2}"/>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sp>
        <p:nvSpPr>
          <p:cNvPr id="2" name="Cím 1">
            <a:extLst>
              <a:ext uri="{FF2B5EF4-FFF2-40B4-BE49-F238E27FC236}">
                <a16:creationId xmlns:a16="http://schemas.microsoft.com/office/drawing/2014/main" id="{BEC7A25C-7F43-17C4-BE3F-7BDA39367CEE}"/>
              </a:ext>
            </a:extLst>
          </p:cNvPr>
          <p:cNvSpPr txBox="1">
            <a:spLocks/>
          </p:cNvSpPr>
          <p:nvPr/>
        </p:nvSpPr>
        <p:spPr>
          <a:xfrm>
            <a:off x="776251" y="2070168"/>
            <a:ext cx="10749375" cy="594826"/>
          </a:xfrm>
          <a:prstGeom prst="rect">
            <a:avLst/>
          </a:prstGeom>
        </p:spPr>
        <p:txBody>
          <a:bodyPr lIns="90000" tIns="46800" rIns="90000" bIns="46800"/>
          <a:lstStyle>
            <a:lvl1pPr algn="l" defTabSz="914399" rtl="0" eaLnBrk="1" latinLnBrk="0" hangingPunct="1">
              <a:lnSpc>
                <a:spcPct val="100000"/>
              </a:lnSpc>
              <a:spcBef>
                <a:spcPct val="0"/>
              </a:spcBef>
              <a:buNone/>
              <a:defRPr sz="3000" kern="1200">
                <a:solidFill>
                  <a:srgbClr val="121D46"/>
                </a:solidFill>
                <a:latin typeface="Poppins Bold" panose="00000800000000000000" pitchFamily="2" charset="-18"/>
                <a:ea typeface="+mj-ea"/>
                <a:cs typeface="Poppins Bold" panose="00000800000000000000" pitchFamily="2" charset="-18"/>
              </a:defRPr>
            </a:lvl1pPr>
          </a:lstStyle>
          <a:p>
            <a:r>
              <a:rPr lang="en-AU" dirty="0"/>
              <a:t>Our Goal: Mental and </a:t>
            </a:r>
            <a:r>
              <a:rPr lang="en-AU" dirty="0" err="1"/>
              <a:t>Psysical</a:t>
            </a:r>
            <a:r>
              <a:rPr lang="en-AU" dirty="0"/>
              <a:t> Well-being of Students</a:t>
            </a:r>
          </a:p>
        </p:txBody>
      </p:sp>
    </p:spTree>
    <p:extLst>
      <p:ext uri="{BB962C8B-B14F-4D97-AF65-F5344CB8AC3E}">
        <p14:creationId xmlns:p14="http://schemas.microsoft.com/office/powerpoint/2010/main" val="386128283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FEE21E0-9A4C-C0F3-ADBB-B619EE9C5325}"/>
              </a:ext>
            </a:extLst>
          </p:cNvPr>
          <p:cNvGraphicFramePr/>
          <p:nvPr>
            <p:extLst>
              <p:ext uri="{D42A27DB-BD31-4B8C-83A1-F6EECF244321}">
                <p14:modId xmlns:p14="http://schemas.microsoft.com/office/powerpoint/2010/main" val="1659081949"/>
              </p:ext>
            </p:extLst>
          </p:nvPr>
        </p:nvGraphicFramePr>
        <p:xfrm>
          <a:off x="0" y="1486909"/>
          <a:ext cx="5715000" cy="5158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ím 1">
            <a:extLst>
              <a:ext uri="{FF2B5EF4-FFF2-40B4-BE49-F238E27FC236}">
                <a16:creationId xmlns:a16="http://schemas.microsoft.com/office/drawing/2014/main" id="{BC4FA3A7-F0F0-F0D8-15BC-0657BD552156}"/>
              </a:ext>
            </a:extLst>
          </p:cNvPr>
          <p:cNvSpPr>
            <a:spLocks noGrp="1"/>
          </p:cNvSpPr>
          <p:nvPr>
            <p:ph type="title"/>
          </p:nvPr>
        </p:nvSpPr>
        <p:spPr>
          <a:xfrm>
            <a:off x="776252" y="689590"/>
            <a:ext cx="10749375" cy="594826"/>
          </a:xfrm>
        </p:spPr>
        <p:txBody>
          <a:bodyPr/>
          <a:lstStyle/>
          <a:p>
            <a:r>
              <a:rPr lang="hu-HU" dirty="0"/>
              <a:t>Student </a:t>
            </a:r>
            <a:r>
              <a:rPr lang="en-GB" dirty="0"/>
              <a:t>Support</a:t>
            </a:r>
            <a:r>
              <a:rPr lang="hu-HU" dirty="0"/>
              <a:t> System </a:t>
            </a:r>
            <a:r>
              <a:rPr lang="hu-HU" dirty="0" err="1"/>
              <a:t>at</a:t>
            </a:r>
            <a:r>
              <a:rPr lang="hu-HU" dirty="0"/>
              <a:t> UPMS</a:t>
            </a:r>
          </a:p>
        </p:txBody>
      </p:sp>
      <p:sp>
        <p:nvSpPr>
          <p:cNvPr id="8" name="Szöveg helye 3">
            <a:extLst>
              <a:ext uri="{FF2B5EF4-FFF2-40B4-BE49-F238E27FC236}">
                <a16:creationId xmlns:a16="http://schemas.microsoft.com/office/drawing/2014/main" id="{5A7DB876-4D17-3DD6-74C6-D4FFA3AA414F}"/>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sp>
        <p:nvSpPr>
          <p:cNvPr id="10" name="Szövegdoboz 9">
            <a:extLst>
              <a:ext uri="{FF2B5EF4-FFF2-40B4-BE49-F238E27FC236}">
                <a16:creationId xmlns:a16="http://schemas.microsoft.com/office/drawing/2014/main" id="{14931DF0-36B2-E124-6D4B-28D14C17A0C8}"/>
              </a:ext>
            </a:extLst>
          </p:cNvPr>
          <p:cNvSpPr txBox="1"/>
          <p:nvPr/>
        </p:nvSpPr>
        <p:spPr>
          <a:xfrm>
            <a:off x="5193437" y="2511330"/>
            <a:ext cx="6673788" cy="3850093"/>
          </a:xfrm>
          <a:prstGeom prst="rect">
            <a:avLst/>
          </a:prstGeom>
          <a:noFill/>
        </p:spPr>
        <p:txBody>
          <a:bodyPr wrap="square">
            <a:spAutoFit/>
          </a:bodyPr>
          <a:lstStyle/>
          <a:p>
            <a:pPr algn="just">
              <a:lnSpc>
                <a:spcPct val="107000"/>
              </a:lnSpc>
              <a:spcAft>
                <a:spcPts val="800"/>
              </a:spcAft>
            </a:pPr>
            <a:r>
              <a:rPr lang="en-GB"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rPr>
              <a:t>The wellbeing of our students is highly important to our faculty, therefore we are trying to improve it in all possible ways (faculty infrastructure, development of education and services available on campus).</a:t>
            </a:r>
            <a:endParaRPr lang="hu-HU"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endParaRPr>
          </a:p>
          <a:p>
            <a:pPr algn="just">
              <a:lnSpc>
                <a:spcPct val="107000"/>
              </a:lnSpc>
              <a:spcAft>
                <a:spcPts val="800"/>
              </a:spcAft>
            </a:pPr>
            <a:r>
              <a:rPr lang="en-GB"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rPr>
              <a:t>Within the </a:t>
            </a:r>
            <a:r>
              <a:rPr lang="en-GB" sz="1500" dirty="0" err="1">
                <a:solidFill>
                  <a:srgbClr val="121D46"/>
                </a:solidFill>
                <a:effectLst/>
                <a:latin typeface="Poppins" panose="00000500000000000000" pitchFamily="2" charset="-18"/>
                <a:ea typeface="DengXian" panose="020B0503020204020204" pitchFamily="2" charset="-122"/>
                <a:cs typeface="Poppins" panose="00000500000000000000" pitchFamily="2" charset="-18"/>
              </a:rPr>
              <a:t>PotePillars</a:t>
            </a:r>
            <a:r>
              <a:rPr lang="en-GB"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rPr>
              <a:t> faculty strategic plan (https://aok.pte.hu/potepillars-en), the </a:t>
            </a:r>
            <a:r>
              <a:rPr lang="en-GB" sz="1500" dirty="0" err="1">
                <a:solidFill>
                  <a:srgbClr val="121D46"/>
                </a:solidFill>
                <a:effectLst/>
                <a:latin typeface="Poppins" panose="00000500000000000000" pitchFamily="2" charset="-18"/>
                <a:ea typeface="DengXian" panose="020B0503020204020204" pitchFamily="2" charset="-122"/>
                <a:cs typeface="Poppins" panose="00000500000000000000" pitchFamily="2" charset="-18"/>
              </a:rPr>
              <a:t>WellBeing</a:t>
            </a:r>
            <a:r>
              <a:rPr lang="en-GB"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rPr>
              <a:t> concept puts high emphasis on operating and developing the student support system, that should allow us to be able to support students in all sorts of roadblocks and hardships; thereby providing a safety net for them, be it for personal or educational issues. Student hardships can be divided into two main areas:</a:t>
            </a:r>
            <a:endParaRPr lang="hu-HU"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endParaRPr>
          </a:p>
          <a:p>
            <a:pPr algn="just">
              <a:lnSpc>
                <a:spcPct val="107000"/>
              </a:lnSpc>
              <a:spcAft>
                <a:spcPts val="800"/>
              </a:spcAft>
            </a:pPr>
            <a:r>
              <a:rPr lang="en-GB"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rPr>
              <a:t>(1) problems connected to studies;</a:t>
            </a:r>
            <a:endParaRPr lang="hu-HU"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endParaRPr>
          </a:p>
          <a:p>
            <a:pPr algn="just">
              <a:lnSpc>
                <a:spcPct val="107000"/>
              </a:lnSpc>
              <a:spcAft>
                <a:spcPts val="800"/>
              </a:spcAft>
            </a:pPr>
            <a:r>
              <a:rPr lang="en-GB"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rPr>
              <a:t>(2) problems connected to university life, personal life and student life in Pécs.</a:t>
            </a:r>
            <a:endParaRPr lang="hu-HU" sz="1500" dirty="0">
              <a:solidFill>
                <a:srgbClr val="121D46"/>
              </a:solidFill>
              <a:effectLst/>
              <a:latin typeface="Poppins" panose="00000500000000000000" pitchFamily="2" charset="-18"/>
              <a:ea typeface="DengXian" panose="020B0503020204020204" pitchFamily="2" charset="-122"/>
              <a:cs typeface="Poppins" panose="00000500000000000000" pitchFamily="2" charset="-18"/>
            </a:endParaRPr>
          </a:p>
        </p:txBody>
      </p:sp>
    </p:spTree>
    <p:extLst>
      <p:ext uri="{BB962C8B-B14F-4D97-AF65-F5344CB8AC3E}">
        <p14:creationId xmlns:p14="http://schemas.microsoft.com/office/powerpoint/2010/main" val="260995088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áblázat 5">
            <a:extLst>
              <a:ext uri="{FF2B5EF4-FFF2-40B4-BE49-F238E27FC236}">
                <a16:creationId xmlns:a16="http://schemas.microsoft.com/office/drawing/2014/main" id="{16F09110-2B23-B197-594D-F93350F0B14B}"/>
              </a:ext>
            </a:extLst>
          </p:cNvPr>
          <p:cNvGraphicFramePr>
            <a:graphicFrameLocks noGrp="1"/>
          </p:cNvGraphicFramePr>
          <p:nvPr>
            <p:extLst>
              <p:ext uri="{D42A27DB-BD31-4B8C-83A1-F6EECF244321}">
                <p14:modId xmlns:p14="http://schemas.microsoft.com/office/powerpoint/2010/main" val="2764437683"/>
              </p:ext>
            </p:extLst>
          </p:nvPr>
        </p:nvGraphicFramePr>
        <p:xfrm>
          <a:off x="786375" y="1284416"/>
          <a:ext cx="9005695" cy="5499618"/>
        </p:xfrm>
        <a:graphic>
          <a:graphicData uri="http://schemas.openxmlformats.org/drawingml/2006/table">
            <a:tbl>
              <a:tblPr firstRow="1" firstCol="1" bandRow="1">
                <a:tableStyleId>{5C22544A-7EE6-4342-B048-85BDC9FD1C3A}</a:tableStyleId>
              </a:tblPr>
              <a:tblGrid>
                <a:gridCol w="2657939">
                  <a:extLst>
                    <a:ext uri="{9D8B030D-6E8A-4147-A177-3AD203B41FA5}">
                      <a16:colId xmlns:a16="http://schemas.microsoft.com/office/drawing/2014/main" val="4089643051"/>
                    </a:ext>
                  </a:extLst>
                </a:gridCol>
                <a:gridCol w="2955851">
                  <a:extLst>
                    <a:ext uri="{9D8B030D-6E8A-4147-A177-3AD203B41FA5}">
                      <a16:colId xmlns:a16="http://schemas.microsoft.com/office/drawing/2014/main" val="2240422450"/>
                    </a:ext>
                  </a:extLst>
                </a:gridCol>
                <a:gridCol w="3391905">
                  <a:extLst>
                    <a:ext uri="{9D8B030D-6E8A-4147-A177-3AD203B41FA5}">
                      <a16:colId xmlns:a16="http://schemas.microsoft.com/office/drawing/2014/main" val="295785526"/>
                    </a:ext>
                  </a:extLst>
                </a:gridCol>
              </a:tblGrid>
              <a:tr h="215097">
                <a:tc>
                  <a:txBody>
                    <a:bodyPr/>
                    <a:lstStyle/>
                    <a:p>
                      <a:pPr algn="l">
                        <a:lnSpc>
                          <a:spcPct val="107000"/>
                        </a:lnSpc>
                        <a:spcAft>
                          <a:spcPts val="800"/>
                        </a:spcAft>
                      </a:pPr>
                      <a:r>
                        <a:rPr lang="en-GB" sz="1200" dirty="0">
                          <a:effectLst/>
                          <a:latin typeface="Poppins" panose="00000500000000000000" pitchFamily="2" charset="-18"/>
                          <a:cs typeface="Poppins" panose="00000500000000000000" pitchFamily="2" charset="-18"/>
                        </a:rPr>
                        <a:t>Category/Problem</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hu-HU" sz="1200" dirty="0">
                          <a:effectLst/>
                          <a:latin typeface="Poppins" panose="00000500000000000000" pitchFamily="2" charset="-18"/>
                          <a:cs typeface="Poppins" panose="00000500000000000000" pitchFamily="2" charset="-18"/>
                        </a:rPr>
                        <a:t>W</a:t>
                      </a:r>
                      <a:r>
                        <a:rPr lang="en-GB" sz="1200" dirty="0" err="1">
                          <a:effectLst/>
                          <a:latin typeface="Poppins" panose="00000500000000000000" pitchFamily="2" charset="-18"/>
                          <a:cs typeface="Poppins" panose="00000500000000000000" pitchFamily="2" charset="-18"/>
                        </a:rPr>
                        <a:t>ho</a:t>
                      </a:r>
                      <a:r>
                        <a:rPr lang="en-GB" sz="1200" dirty="0">
                          <a:effectLst/>
                          <a:latin typeface="Poppins" panose="00000500000000000000" pitchFamily="2" charset="-18"/>
                          <a:cs typeface="Poppins" panose="00000500000000000000" pitchFamily="2" charset="-18"/>
                        </a:rPr>
                        <a:t> to turn to?</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Contact</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3805447949"/>
                  </a:ext>
                </a:extLst>
              </a:tr>
              <a:tr h="454093">
                <a:tc>
                  <a:txBody>
                    <a:bodyPr/>
                    <a:lstStyle/>
                    <a:p>
                      <a:pPr algn="l">
                        <a:lnSpc>
                          <a:spcPct val="107000"/>
                        </a:lnSpc>
                        <a:spcAft>
                          <a:spcPts val="800"/>
                        </a:spcAft>
                      </a:pPr>
                      <a:r>
                        <a:rPr lang="en-GB" sz="1200" dirty="0">
                          <a:effectLst/>
                          <a:latin typeface="Poppins" panose="00000500000000000000" pitchFamily="2" charset="-18"/>
                          <a:cs typeface="Poppins" panose="00000500000000000000" pitchFamily="2" charset="-18"/>
                        </a:rPr>
                        <a:t>Abuse, relationship issues</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dirty="0" err="1">
                          <a:effectLst/>
                          <a:latin typeface="Poppins" panose="00000500000000000000" pitchFamily="2" charset="-18"/>
                          <a:cs typeface="Poppins" panose="00000500000000000000" pitchFamily="2" charset="-18"/>
                        </a:rPr>
                        <a:t>Pszikon</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2"/>
                        </a:rPr>
                        <a:t>https://pszikon.aok.pte.hu/en</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2953794354"/>
                  </a:ext>
                </a:extLst>
              </a:tr>
              <a:tr h="399033">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Immigration office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Admissions and Student Service Offices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3"/>
                        </a:rPr>
                        <a:t>https://aok.pte.hu/en/egyseg/1680</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4203329142"/>
                  </a:ext>
                </a:extLst>
              </a:tr>
              <a:tr h="215097">
                <a:tc rowSpan="2">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Health issues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Centre for Occupational Medicine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4"/>
                        </a:rPr>
                        <a:t>https://aok.pte.hu/university-gp</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813449718"/>
                  </a:ext>
                </a:extLst>
              </a:tr>
              <a:tr h="669986">
                <a:tc vMerge="1">
                  <a:txBody>
                    <a:bodyPr/>
                    <a:lstStyle/>
                    <a:p>
                      <a:endParaRPr lang="hu-HU"/>
                    </a:p>
                  </a:txBody>
                  <a:tcPr/>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Admissions and Student Service Offices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3"/>
                        </a:rPr>
                        <a:t>https://aok.pte.hu/en/egyseg/1680</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3606082352"/>
                  </a:ext>
                </a:extLst>
              </a:tr>
              <a:tr h="215097">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Personal physiotherapy</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5"/>
                        </a:rPr>
                        <a:t>https://yourlife.aok.pte.hu/en/</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3255710778"/>
                  </a:ext>
                </a:extLst>
              </a:tr>
              <a:tr h="485162">
                <a:tc rowSpan="3">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Life management, education problems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DMEDC - coaching</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6"/>
                        </a:rPr>
                        <a:t>https://aok.pte.hu/en/egyseg/180/index/almenu/716</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1178933283"/>
                  </a:ext>
                </a:extLst>
              </a:tr>
              <a:tr h="215097">
                <a:tc vMerge="1">
                  <a:txBody>
                    <a:bodyPr/>
                    <a:lstStyle/>
                    <a:p>
                      <a:endParaRPr lang="hu-HU"/>
                    </a:p>
                  </a:txBody>
                  <a:tcPr/>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 - Life Coaching</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5"/>
                        </a:rPr>
                        <a:t>https://yourlife.aok.pte.hu/en/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3057288070"/>
                  </a:ext>
                </a:extLst>
              </a:tr>
              <a:tr h="215097">
                <a:tc vMerge="1">
                  <a:txBody>
                    <a:bodyPr/>
                    <a:lstStyle/>
                    <a:p>
                      <a:endParaRPr lang="hu-HU"/>
                    </a:p>
                  </a:txBody>
                  <a:tcPr/>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Peer Program</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7"/>
                        </a:rPr>
                        <a:t>https://peer.aok.pte.hu/en</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3638099135"/>
                  </a:ext>
                </a:extLst>
              </a:tr>
              <a:tr h="215097">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Quitting smoking</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5"/>
                        </a:rPr>
                        <a:t>https://yourlife.aok.pte.hu/en/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4116578071"/>
                  </a:ext>
                </a:extLst>
              </a:tr>
              <a:tr h="440153">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Supporting students with disabilities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Support Services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8"/>
                        </a:rPr>
                        <a:t>https://aok.pte.hu/en/egyseg/680/szolgaltatasok/121</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2135886884"/>
                  </a:ext>
                </a:extLst>
              </a:tr>
              <a:tr h="665206">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Questions and administration of student lockers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Admissions and Student Service Offices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3"/>
                        </a:rPr>
                        <a:t>https://aok.pte.hu/en/egyseg/1680</a:t>
                      </a:r>
                      <a:endParaRPr lang="hu-HU" sz="1200">
                        <a:effectLst/>
                        <a:latin typeface="Poppins" panose="00000500000000000000" pitchFamily="2" charset="-18"/>
                        <a:cs typeface="Poppins" panose="00000500000000000000" pitchFamily="2" charset="-18"/>
                      </a:endParaRPr>
                    </a:p>
                    <a:p>
                      <a:pPr algn="l">
                        <a:lnSpc>
                          <a:spcPct val="107000"/>
                        </a:lnSpc>
                        <a:spcAft>
                          <a:spcPts val="800"/>
                        </a:spcAft>
                      </a:pP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2088592075"/>
                  </a:ext>
                </a:extLst>
              </a:tr>
              <a:tr h="440153">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Student support (in any topic)</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Peer Program</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7"/>
                        </a:rPr>
                        <a:t>https://peer.aok.pte.hu/en</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1556361797"/>
                  </a:ext>
                </a:extLst>
              </a:tr>
              <a:tr h="215097">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Foreign environment</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Peer Program</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7"/>
                        </a:rPr>
                        <a:t>https://peer.aok.pte.hu/en</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2034738074"/>
                  </a:ext>
                </a:extLst>
              </a:tr>
              <a:tr h="440153">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Legal support</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Legal Clinic</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tc>
                  <a:txBody>
                    <a:bodyPr/>
                    <a:lstStyle/>
                    <a:p>
                      <a:pPr algn="l">
                        <a:lnSpc>
                          <a:spcPct val="107000"/>
                        </a:lnSpc>
                        <a:spcAft>
                          <a:spcPts val="800"/>
                        </a:spcAft>
                      </a:pPr>
                      <a:r>
                        <a:rPr lang="hu-HU" sz="1200" u="sng" dirty="0">
                          <a:effectLst/>
                          <a:latin typeface="Poppins" panose="00000500000000000000" pitchFamily="2" charset="-18"/>
                          <a:cs typeface="Poppins" panose="00000500000000000000" pitchFamily="2" charset="-18"/>
                          <a:hlinkClick r:id="rId9"/>
                        </a:rPr>
                        <a:t>https://ajk.pte.hu/en/campus-legal-aid-clinic/about-us</a:t>
                      </a:r>
                      <a:r>
                        <a:rPr lang="hu-HU" sz="1200" dirty="0">
                          <a:effectLst/>
                          <a:latin typeface="Poppins" panose="00000500000000000000" pitchFamily="2" charset="-18"/>
                          <a:cs typeface="Poppins" panose="00000500000000000000" pitchFamily="2" charset="-18"/>
                        </a:rPr>
                        <a:t> </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68580" marR="68580" marT="0" marB="0"/>
                </a:tc>
                <a:extLst>
                  <a:ext uri="{0D108BD9-81ED-4DB2-BD59-A6C34878D82A}">
                    <a16:rowId xmlns:a16="http://schemas.microsoft.com/office/drawing/2014/main" val="3384234934"/>
                  </a:ext>
                </a:extLst>
              </a:tr>
            </a:tbl>
          </a:graphicData>
        </a:graphic>
      </p:graphicFrame>
      <p:sp>
        <p:nvSpPr>
          <p:cNvPr id="7" name="Cím 1">
            <a:extLst>
              <a:ext uri="{FF2B5EF4-FFF2-40B4-BE49-F238E27FC236}">
                <a16:creationId xmlns:a16="http://schemas.microsoft.com/office/drawing/2014/main" id="{6106A42D-7747-64E9-6A35-1B95E4A76482}"/>
              </a:ext>
            </a:extLst>
          </p:cNvPr>
          <p:cNvSpPr>
            <a:spLocks noGrp="1"/>
          </p:cNvSpPr>
          <p:nvPr>
            <p:ph type="title"/>
          </p:nvPr>
        </p:nvSpPr>
        <p:spPr>
          <a:xfrm>
            <a:off x="776252" y="689590"/>
            <a:ext cx="10749375" cy="594826"/>
          </a:xfrm>
        </p:spPr>
        <p:txBody>
          <a:bodyPr/>
          <a:lstStyle/>
          <a:p>
            <a:r>
              <a:rPr lang="hu-HU" dirty="0"/>
              <a:t>Student </a:t>
            </a:r>
            <a:r>
              <a:rPr lang="en-GB" dirty="0"/>
              <a:t>Support</a:t>
            </a:r>
            <a:r>
              <a:rPr lang="hu-HU" dirty="0"/>
              <a:t> System </a:t>
            </a:r>
            <a:r>
              <a:rPr lang="hu-HU" dirty="0" err="1"/>
              <a:t>at</a:t>
            </a:r>
            <a:r>
              <a:rPr lang="hu-HU" dirty="0"/>
              <a:t> UPMS</a:t>
            </a:r>
          </a:p>
        </p:txBody>
      </p:sp>
      <p:sp>
        <p:nvSpPr>
          <p:cNvPr id="8" name="Szöveg helye 3">
            <a:extLst>
              <a:ext uri="{FF2B5EF4-FFF2-40B4-BE49-F238E27FC236}">
                <a16:creationId xmlns:a16="http://schemas.microsoft.com/office/drawing/2014/main" id="{9DFDA912-EB4F-A879-835F-E0ABECDCFF23}"/>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278410018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áblázat 5">
            <a:extLst>
              <a:ext uri="{FF2B5EF4-FFF2-40B4-BE49-F238E27FC236}">
                <a16:creationId xmlns:a16="http://schemas.microsoft.com/office/drawing/2014/main" id="{FA835D56-C944-B086-0E10-F6A3268DE274}"/>
              </a:ext>
            </a:extLst>
          </p:cNvPr>
          <p:cNvGraphicFramePr>
            <a:graphicFrameLocks noGrp="1"/>
          </p:cNvGraphicFramePr>
          <p:nvPr>
            <p:extLst>
              <p:ext uri="{D42A27DB-BD31-4B8C-83A1-F6EECF244321}">
                <p14:modId xmlns:p14="http://schemas.microsoft.com/office/powerpoint/2010/main" val="2462285909"/>
              </p:ext>
            </p:extLst>
          </p:nvPr>
        </p:nvGraphicFramePr>
        <p:xfrm>
          <a:off x="786374" y="1284416"/>
          <a:ext cx="8996818" cy="5443877"/>
        </p:xfrm>
        <a:graphic>
          <a:graphicData uri="http://schemas.openxmlformats.org/drawingml/2006/table">
            <a:tbl>
              <a:tblPr firstRow="1" firstCol="1" bandRow="1">
                <a:tableStyleId>{5C22544A-7EE6-4342-B048-85BDC9FD1C3A}</a:tableStyleId>
              </a:tblPr>
              <a:tblGrid>
                <a:gridCol w="2853338">
                  <a:extLst>
                    <a:ext uri="{9D8B030D-6E8A-4147-A177-3AD203B41FA5}">
                      <a16:colId xmlns:a16="http://schemas.microsoft.com/office/drawing/2014/main" val="1850573468"/>
                    </a:ext>
                  </a:extLst>
                </a:gridCol>
                <a:gridCol w="2754918">
                  <a:extLst>
                    <a:ext uri="{9D8B030D-6E8A-4147-A177-3AD203B41FA5}">
                      <a16:colId xmlns:a16="http://schemas.microsoft.com/office/drawing/2014/main" val="422654344"/>
                    </a:ext>
                  </a:extLst>
                </a:gridCol>
                <a:gridCol w="3388562">
                  <a:extLst>
                    <a:ext uri="{9D8B030D-6E8A-4147-A177-3AD203B41FA5}">
                      <a16:colId xmlns:a16="http://schemas.microsoft.com/office/drawing/2014/main" val="2704605951"/>
                    </a:ext>
                  </a:extLst>
                </a:gridCol>
              </a:tblGrid>
              <a:tr h="178294">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Credit transfer</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Registrar’s Office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2"/>
                        </a:rPr>
                        <a:t>https://aok.pte.hu/en/egyseg/570</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2431883493"/>
                  </a:ext>
                </a:extLst>
              </a:tr>
              <a:tr h="1212137">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Issues of international students (student advocacy, educational issues, acclimatisation and personal support, guidance)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dirty="0">
                          <a:effectLst/>
                          <a:latin typeface="Poppins" panose="00000500000000000000" pitchFamily="2" charset="-18"/>
                          <a:cs typeface="Poppins" panose="00000500000000000000" pitchFamily="2" charset="-18"/>
                        </a:rPr>
                        <a:t>EGSC</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3"/>
                        </a:rPr>
                        <a:t>http://egsc.aok.pte.hu/</a:t>
                      </a:r>
                      <a:endParaRPr lang="hu-HU" sz="1200">
                        <a:effectLst/>
                        <a:latin typeface="Poppins" panose="00000500000000000000" pitchFamily="2" charset="-18"/>
                        <a:cs typeface="Poppins" panose="00000500000000000000" pitchFamily="2" charset="-18"/>
                      </a:endParaRPr>
                    </a:p>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4"/>
                        </a:rPr>
                        <a:t>https://www.facebook.com/pte.aok.egsc/</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2930460132"/>
                  </a:ext>
                </a:extLst>
              </a:tr>
              <a:tr h="364645">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Life in Pécs (best places, shopping)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Peer Program</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5"/>
                        </a:rPr>
                        <a:t>https://peer.aok.pte.hu/en</a:t>
                      </a:r>
                      <a:r>
                        <a:rPr lang="en-GB" sz="1200" u="sng">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1161910748"/>
                  </a:ext>
                </a:extLst>
              </a:tr>
              <a:tr h="364844">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Preventative consultation (expert consultation)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6"/>
                        </a:rPr>
                        <a:t>https://yourlife.aok.pte.hu/en/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639606887"/>
                  </a:ext>
                </a:extLst>
              </a:tr>
              <a:tr h="178294">
                <a:tc rowSpan="2">
                  <a:txBody>
                    <a:bodyPr/>
                    <a:lstStyle/>
                    <a:p>
                      <a:pPr algn="l">
                        <a:lnSpc>
                          <a:spcPct val="107000"/>
                        </a:lnSpc>
                        <a:spcAft>
                          <a:spcPts val="800"/>
                        </a:spcAft>
                      </a:pPr>
                      <a:br>
                        <a:rPr lang="en-GB" sz="1200" dirty="0">
                          <a:effectLst/>
                          <a:latin typeface="Poppins" panose="00000500000000000000" pitchFamily="2" charset="-18"/>
                          <a:cs typeface="Poppins" panose="00000500000000000000" pitchFamily="2" charset="-18"/>
                        </a:rPr>
                      </a:br>
                      <a:r>
                        <a:rPr lang="en-GB" sz="1200" dirty="0">
                          <a:effectLst/>
                          <a:latin typeface="Poppins" panose="00000500000000000000" pitchFamily="2" charset="-18"/>
                          <a:cs typeface="Poppins" panose="00000500000000000000" pitchFamily="2" charset="-18"/>
                        </a:rPr>
                        <a:t>Sports options, free time activities</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6"/>
                        </a:rPr>
                        <a:t>https://yourlife.aok.pte.hu/en/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3244032084"/>
                  </a:ext>
                </a:extLst>
              </a:tr>
              <a:tr h="471090">
                <a:tc vMerge="1">
                  <a:txBody>
                    <a:bodyPr/>
                    <a:lstStyle/>
                    <a:p>
                      <a:endParaRPr lang="hu-HU"/>
                    </a:p>
                  </a:txBody>
                  <a:tcPr/>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HÖK</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7"/>
                        </a:rPr>
                        <a:t>https://www.facebook.com/pteaokhok/</a:t>
                      </a:r>
                      <a:endParaRPr lang="hu-HU" sz="1200">
                        <a:effectLst/>
                        <a:latin typeface="Poppins" panose="00000500000000000000" pitchFamily="2" charset="-18"/>
                        <a:cs typeface="Poppins" panose="00000500000000000000" pitchFamily="2" charset="-18"/>
                      </a:endParaRPr>
                    </a:p>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8"/>
                        </a:rPr>
                        <a:t>https://aok.pte.hu/en/egyseg/680</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3388644145"/>
                  </a:ext>
                </a:extLst>
              </a:tr>
              <a:tr h="178294">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Administration of studies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Registrar’s Office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2"/>
                        </a:rPr>
                        <a:t>https://aok.pte.hu/en/egyseg/570</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490975905"/>
                  </a:ext>
                </a:extLst>
              </a:tr>
              <a:tr h="843597">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Guidance in educational, advocacy and tender issues</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HÖK</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dirty="0">
                          <a:effectLst/>
                          <a:latin typeface="Poppins" panose="00000500000000000000" pitchFamily="2" charset="-18"/>
                          <a:cs typeface="Poppins" panose="00000500000000000000" pitchFamily="2" charset="-18"/>
                          <a:hlinkClick r:id="rId7"/>
                        </a:rPr>
                        <a:t>https://www.facebook.com/pteaokhok/</a:t>
                      </a:r>
                      <a:endParaRPr lang="hu-HU" sz="1200" dirty="0">
                        <a:effectLst/>
                        <a:latin typeface="Poppins" panose="00000500000000000000" pitchFamily="2" charset="-18"/>
                        <a:cs typeface="Poppins" panose="00000500000000000000" pitchFamily="2" charset="-18"/>
                      </a:endParaRPr>
                    </a:p>
                    <a:p>
                      <a:pPr algn="l">
                        <a:lnSpc>
                          <a:spcPct val="107000"/>
                        </a:lnSpc>
                        <a:spcAft>
                          <a:spcPts val="800"/>
                        </a:spcAft>
                      </a:pPr>
                      <a:r>
                        <a:rPr lang="en-GB" sz="1200" u="sng" dirty="0">
                          <a:effectLst/>
                          <a:latin typeface="Poppins" panose="00000500000000000000" pitchFamily="2" charset="-18"/>
                          <a:cs typeface="Poppins" panose="00000500000000000000" pitchFamily="2" charset="-18"/>
                          <a:hlinkClick r:id="rId8"/>
                        </a:rPr>
                        <a:t>https://aok.pte.hu/en/egyseg/680</a:t>
                      </a:r>
                      <a:r>
                        <a:rPr lang="en-GB" sz="1200" dirty="0">
                          <a:effectLst/>
                          <a:latin typeface="Poppins" panose="00000500000000000000" pitchFamily="2" charset="-18"/>
                          <a:cs typeface="Poppins" panose="00000500000000000000" pitchFamily="2" charset="-18"/>
                        </a:rPr>
                        <a:t> </a:t>
                      </a:r>
                      <a:r>
                        <a:rPr lang="en-GB" sz="1200" u="sng" dirty="0">
                          <a:effectLst/>
                          <a:latin typeface="Poppins" panose="00000500000000000000" pitchFamily="2" charset="-18"/>
                          <a:cs typeface="Poppins" panose="00000500000000000000" pitchFamily="2" charset="-18"/>
                          <a:hlinkClick r:id="rId9"/>
                        </a:rPr>
                        <a:t>https://aok.pte.hu/en/egyseg/680/munkatarsak</a:t>
                      </a:r>
                      <a:r>
                        <a:rPr lang="en-GB" sz="1200" dirty="0">
                          <a:effectLst/>
                          <a:latin typeface="Poppins" panose="00000500000000000000" pitchFamily="2" charset="-18"/>
                          <a:cs typeface="Poppins" panose="00000500000000000000" pitchFamily="2" charset="-18"/>
                        </a:rPr>
                        <a:t> </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1484167356"/>
                  </a:ext>
                </a:extLst>
              </a:tr>
              <a:tr h="772141">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Study problems, mentoring, tutoring, career coaching</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Mentor Club</a:t>
                      </a:r>
                      <a:endParaRPr lang="hu-HU" sz="1200">
                        <a:effectLst/>
                        <a:latin typeface="Poppins" panose="00000500000000000000" pitchFamily="2" charset="-18"/>
                        <a:cs typeface="Poppins" panose="00000500000000000000" pitchFamily="2" charset="-18"/>
                      </a:endParaRPr>
                    </a:p>
                    <a:p>
                      <a:pPr algn="l">
                        <a:lnSpc>
                          <a:spcPct val="107000"/>
                        </a:lnSpc>
                        <a:spcAft>
                          <a:spcPts val="800"/>
                        </a:spcAft>
                      </a:pPr>
                      <a:r>
                        <a:rPr lang="en-GB" sz="1200">
                          <a:effectLst/>
                          <a:latin typeface="Poppins" panose="00000500000000000000" pitchFamily="2" charset="-18"/>
                          <a:cs typeface="Poppins" panose="00000500000000000000" pitchFamily="2" charset="-18"/>
                        </a:rPr>
                        <a:t>(under construction)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10"/>
                        </a:rPr>
                        <a:t>https://aok.pte.hu/en/egyseg/706</a:t>
                      </a: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cs typeface="Poppins" panose="00000500000000000000" pitchFamily="2" charset="-18"/>
                      </a:endParaRPr>
                    </a:p>
                    <a:p>
                      <a:pPr algn="l">
                        <a:lnSpc>
                          <a:spcPct val="107000"/>
                        </a:lnSpc>
                        <a:spcAft>
                          <a:spcPts val="800"/>
                        </a:spcAft>
                      </a:pP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cs typeface="Poppins" panose="00000500000000000000" pitchFamily="2" charset="-18"/>
                      </a:endParaRPr>
                    </a:p>
                    <a:p>
                      <a:pPr algn="l">
                        <a:lnSpc>
                          <a:spcPct val="107000"/>
                        </a:lnSpc>
                        <a:spcAft>
                          <a:spcPts val="800"/>
                        </a:spcAft>
                      </a:pPr>
                      <a:r>
                        <a:rPr lang="en-GB" sz="1200">
                          <a:effectLst/>
                          <a:latin typeface="Poppins" panose="00000500000000000000" pitchFamily="2" charset="-18"/>
                          <a:cs typeface="Poppins" panose="00000500000000000000" pitchFamily="2" charset="-18"/>
                        </a:rPr>
                        <a:t> </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2702411660"/>
                  </a:ext>
                </a:extLst>
              </a:tr>
              <a:tr h="178294">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Nutrition counselling</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a:effectLst/>
                          <a:latin typeface="Poppins" panose="00000500000000000000" pitchFamily="2" charset="-18"/>
                          <a:cs typeface="Poppins" panose="00000500000000000000" pitchFamily="2" charset="-18"/>
                          <a:hlinkClick r:id="rId6"/>
                        </a:rPr>
                        <a:t>https://yourlife.aok.pte.hu/en/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1810747878"/>
                  </a:ext>
                </a:extLst>
              </a:tr>
              <a:tr h="364844">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Body composition evaluation</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YourLife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dirty="0">
                          <a:effectLst/>
                          <a:latin typeface="Poppins" panose="00000500000000000000" pitchFamily="2" charset="-18"/>
                          <a:cs typeface="Poppins" panose="00000500000000000000" pitchFamily="2" charset="-18"/>
                          <a:hlinkClick r:id="rId6"/>
                        </a:rPr>
                        <a:t>https://yourlife.aok.pte.hu/en/</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3794554177"/>
                  </a:ext>
                </a:extLst>
              </a:tr>
              <a:tr h="178294">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Scientific life</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a:effectLst/>
                          <a:latin typeface="Poppins" panose="00000500000000000000" pitchFamily="2" charset="-18"/>
                          <a:cs typeface="Poppins" panose="00000500000000000000" pitchFamily="2" charset="-18"/>
                        </a:rPr>
                        <a:t>Undergraduate Research Society</a:t>
                      </a:r>
                      <a:endParaRPr lang="hu-HU" sz="120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tc>
                  <a:txBody>
                    <a:bodyPr/>
                    <a:lstStyle/>
                    <a:p>
                      <a:pPr algn="l">
                        <a:lnSpc>
                          <a:spcPct val="107000"/>
                        </a:lnSpc>
                        <a:spcAft>
                          <a:spcPts val="800"/>
                        </a:spcAft>
                      </a:pPr>
                      <a:r>
                        <a:rPr lang="en-GB" sz="1200" u="sng" dirty="0">
                          <a:effectLst/>
                          <a:latin typeface="Poppins" panose="00000500000000000000" pitchFamily="2" charset="-18"/>
                          <a:cs typeface="Poppins" panose="00000500000000000000" pitchFamily="2" charset="-18"/>
                          <a:hlinkClick r:id="rId11"/>
                        </a:rPr>
                        <a:t>https://aok.pte.hu/en/egyseg/1700</a:t>
                      </a:r>
                      <a:r>
                        <a:rPr lang="en-GB" sz="1200" dirty="0">
                          <a:effectLst/>
                          <a:latin typeface="Poppins" panose="00000500000000000000" pitchFamily="2" charset="-18"/>
                          <a:cs typeface="Poppins" panose="00000500000000000000" pitchFamily="2" charset="-18"/>
                        </a:rPr>
                        <a:t> </a:t>
                      </a:r>
                      <a:endParaRPr lang="hu-HU" sz="1200" dirty="0">
                        <a:effectLst/>
                        <a:latin typeface="Poppins" panose="00000500000000000000" pitchFamily="2" charset="-18"/>
                        <a:ea typeface="DengXian" panose="02010600030101010101" pitchFamily="2" charset="-122"/>
                        <a:cs typeface="Poppins" panose="00000500000000000000" pitchFamily="2" charset="-18"/>
                      </a:endParaRPr>
                    </a:p>
                  </a:txBody>
                  <a:tcPr marL="58833" marR="58833" marT="0" marB="0"/>
                </a:tc>
                <a:extLst>
                  <a:ext uri="{0D108BD9-81ED-4DB2-BD59-A6C34878D82A}">
                    <a16:rowId xmlns:a16="http://schemas.microsoft.com/office/drawing/2014/main" val="1562666556"/>
                  </a:ext>
                </a:extLst>
              </a:tr>
            </a:tbl>
          </a:graphicData>
        </a:graphic>
      </p:graphicFrame>
      <p:sp>
        <p:nvSpPr>
          <p:cNvPr id="7" name="Cím 1">
            <a:extLst>
              <a:ext uri="{FF2B5EF4-FFF2-40B4-BE49-F238E27FC236}">
                <a16:creationId xmlns:a16="http://schemas.microsoft.com/office/drawing/2014/main" id="{733D2C2C-1426-C9F1-C792-293E1216F9E6}"/>
              </a:ext>
            </a:extLst>
          </p:cNvPr>
          <p:cNvSpPr>
            <a:spLocks noGrp="1"/>
          </p:cNvSpPr>
          <p:nvPr>
            <p:ph type="title"/>
          </p:nvPr>
        </p:nvSpPr>
        <p:spPr>
          <a:xfrm>
            <a:off x="776252" y="689590"/>
            <a:ext cx="10749375" cy="594826"/>
          </a:xfrm>
        </p:spPr>
        <p:txBody>
          <a:bodyPr/>
          <a:lstStyle/>
          <a:p>
            <a:r>
              <a:rPr lang="hu-HU" dirty="0"/>
              <a:t>Student </a:t>
            </a:r>
            <a:r>
              <a:rPr lang="en-GB" dirty="0"/>
              <a:t>Support</a:t>
            </a:r>
            <a:r>
              <a:rPr lang="hu-HU" dirty="0"/>
              <a:t> System </a:t>
            </a:r>
            <a:r>
              <a:rPr lang="hu-HU" dirty="0" err="1"/>
              <a:t>at</a:t>
            </a:r>
            <a:r>
              <a:rPr lang="hu-HU" dirty="0"/>
              <a:t> UPMS</a:t>
            </a:r>
          </a:p>
        </p:txBody>
      </p:sp>
      <p:sp>
        <p:nvSpPr>
          <p:cNvPr id="8" name="Szöveg helye 3">
            <a:extLst>
              <a:ext uri="{FF2B5EF4-FFF2-40B4-BE49-F238E27FC236}">
                <a16:creationId xmlns:a16="http://schemas.microsoft.com/office/drawing/2014/main" id="{49F030E0-C2CE-BB41-25F9-0D080F5150A9}"/>
              </a:ext>
            </a:extLst>
          </p:cNvPr>
          <p:cNvSpPr>
            <a:spLocks noGrp="1"/>
          </p:cNvSpPr>
          <p:nvPr>
            <p:ph type="body" sz="quarter" idx="14"/>
          </p:nvPr>
        </p:nvSpPr>
        <p:spPr>
          <a:xfrm>
            <a:off x="786375" y="208668"/>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278327580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425A5773-5852-4148-F771-461B2A6728F5}"/>
              </a:ext>
            </a:extLst>
          </p:cNvPr>
          <p:cNvPicPr>
            <a:picLocks noChangeAspect="1"/>
          </p:cNvPicPr>
          <p:nvPr/>
        </p:nvPicPr>
        <p:blipFill>
          <a:blip r:embed="rId2"/>
          <a:stretch>
            <a:fillRect/>
          </a:stretch>
        </p:blipFill>
        <p:spPr>
          <a:xfrm>
            <a:off x="640641" y="1322772"/>
            <a:ext cx="8645402" cy="5433135"/>
          </a:xfrm>
          <a:prstGeom prst="rect">
            <a:avLst/>
          </a:prstGeom>
        </p:spPr>
      </p:pic>
      <p:sp>
        <p:nvSpPr>
          <p:cNvPr id="8" name="Cím 1">
            <a:extLst>
              <a:ext uri="{FF2B5EF4-FFF2-40B4-BE49-F238E27FC236}">
                <a16:creationId xmlns:a16="http://schemas.microsoft.com/office/drawing/2014/main" id="{89A52C88-316B-2631-4EA6-DB06F2EE7EB3}"/>
              </a:ext>
            </a:extLst>
          </p:cNvPr>
          <p:cNvSpPr>
            <a:spLocks noGrp="1"/>
          </p:cNvSpPr>
          <p:nvPr>
            <p:ph type="title"/>
          </p:nvPr>
        </p:nvSpPr>
        <p:spPr>
          <a:xfrm>
            <a:off x="721313" y="607376"/>
            <a:ext cx="10749375" cy="594826"/>
          </a:xfrm>
        </p:spPr>
        <p:txBody>
          <a:bodyPr/>
          <a:lstStyle/>
          <a:p>
            <a:r>
              <a:rPr lang="en-AU"/>
              <a:t>Well-Being projects</a:t>
            </a:r>
          </a:p>
        </p:txBody>
      </p:sp>
      <p:sp>
        <p:nvSpPr>
          <p:cNvPr id="9" name="Szöveg helye 3">
            <a:extLst>
              <a:ext uri="{FF2B5EF4-FFF2-40B4-BE49-F238E27FC236}">
                <a16:creationId xmlns:a16="http://schemas.microsoft.com/office/drawing/2014/main" id="{E6D1E1BB-76B2-F802-337F-7C9274A1E73B}"/>
              </a:ext>
            </a:extLst>
          </p:cNvPr>
          <p:cNvSpPr>
            <a:spLocks noGrp="1"/>
          </p:cNvSpPr>
          <p:nvPr>
            <p:ph type="body" sz="quarter" idx="14"/>
          </p:nvPr>
        </p:nvSpPr>
        <p:spPr>
          <a:xfrm>
            <a:off x="786375" y="199860"/>
            <a:ext cx="10779996" cy="278429"/>
          </a:xfrm>
        </p:spPr>
        <p:txBody>
          <a:bodyPr/>
          <a:lstStyle/>
          <a:p>
            <a:r>
              <a:rPr lang="hu-HU" dirty="0"/>
              <a:t>LEANDODY 2023 PÉCS</a:t>
            </a:r>
          </a:p>
          <a:p>
            <a:endParaRPr lang="hu-HU" dirty="0"/>
          </a:p>
        </p:txBody>
      </p:sp>
    </p:spTree>
    <p:extLst>
      <p:ext uri="{BB962C8B-B14F-4D97-AF65-F5344CB8AC3E}">
        <p14:creationId xmlns:p14="http://schemas.microsoft.com/office/powerpoint/2010/main" val="414349360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0FF4AD75-E99A-449A-CEC7-619E38A5C339}"/>
              </a:ext>
            </a:extLst>
          </p:cNvPr>
          <p:cNvSpPr>
            <a:spLocks noGrp="1"/>
          </p:cNvSpPr>
          <p:nvPr>
            <p:ph type="title"/>
          </p:nvPr>
        </p:nvSpPr>
        <p:spPr/>
        <p:txBody>
          <a:bodyPr/>
          <a:lstStyle/>
          <a:p>
            <a:r>
              <a:rPr lang="hu-HU" dirty="0"/>
              <a:t>UPMS </a:t>
            </a:r>
            <a:r>
              <a:rPr lang="en-AU" dirty="0"/>
              <a:t>Student Service Department</a:t>
            </a:r>
          </a:p>
        </p:txBody>
      </p:sp>
    </p:spTree>
    <p:extLst>
      <p:ext uri="{BB962C8B-B14F-4D97-AF65-F5344CB8AC3E}">
        <p14:creationId xmlns:p14="http://schemas.microsoft.com/office/powerpoint/2010/main" val="400531041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k-template-HU.pptx" id="{5902C0CD-3840-4895-98FC-91488E0E1C10}" vid="{94FCA8B2-C161-4BBE-BA04-7AB4325899A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1701</TotalTime>
  <Words>1072</Words>
  <Application>Microsoft Office PowerPoint</Application>
  <PresentationFormat>Szélesvásznú</PresentationFormat>
  <Paragraphs>196</Paragraphs>
  <Slides>35</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35</vt:i4>
      </vt:variant>
    </vt:vector>
  </HeadingPairs>
  <TitlesOfParts>
    <vt:vector size="42" baseType="lpstr">
      <vt:lpstr>Arial</vt:lpstr>
      <vt:lpstr>Poppins Bold</vt:lpstr>
      <vt:lpstr>Poppins</vt:lpstr>
      <vt:lpstr>Calibri</vt:lpstr>
      <vt:lpstr>Poppins Regular</vt:lpstr>
      <vt:lpstr>Poppins Regular</vt:lpstr>
      <vt:lpstr>Office-téma</vt:lpstr>
      <vt:lpstr>Student support at UPMS according to WFME Standards</vt:lpstr>
      <vt:lpstr>WFME Standards for Medical Education</vt:lpstr>
      <vt:lpstr>Student Support System at UPMS</vt:lpstr>
      <vt:lpstr>Student Support System at UPMS</vt:lpstr>
      <vt:lpstr>Student Support System at UPMS</vt:lpstr>
      <vt:lpstr>Student Support System at UPMS</vt:lpstr>
      <vt:lpstr>Student Support System at UPMS</vt:lpstr>
      <vt:lpstr>Well-Being projects</vt:lpstr>
      <vt:lpstr>UPMS Student Service Department</vt:lpstr>
      <vt:lpstr>Student Service Department</vt:lpstr>
      <vt:lpstr>Peer Program</vt:lpstr>
      <vt:lpstr>PowerPoint-bemutató</vt:lpstr>
      <vt:lpstr>PowerPoint-bemutató</vt:lpstr>
      <vt:lpstr>Silent Room</vt:lpstr>
      <vt:lpstr>PowerPoint-bemutató</vt:lpstr>
      <vt:lpstr>Dormitory Fee Subsidies</vt:lpstr>
      <vt:lpstr>PowerPoint-bemutató</vt:lpstr>
      <vt:lpstr>PowerPoint-bemutató</vt:lpstr>
      <vt:lpstr>Mental and Physical Health</vt:lpstr>
      <vt:lpstr>Psychological Counselling- PSZIKON</vt:lpstr>
      <vt:lpstr>Individual Coaching</vt:lpstr>
      <vt:lpstr>Individual Coaching- Coach Team</vt:lpstr>
      <vt:lpstr>YourLife- Services </vt:lpstr>
      <vt:lpstr>YourLife- Consultations </vt:lpstr>
      <vt:lpstr>Mentor Program</vt:lpstr>
      <vt:lpstr>Mentor Club</vt:lpstr>
      <vt:lpstr>Student Counsils</vt:lpstr>
      <vt:lpstr>Student Counsils (HÖK and EGSC)</vt:lpstr>
      <vt:lpstr>Legal Aid</vt:lpstr>
      <vt:lpstr>UP Legal Aid Clinic</vt:lpstr>
      <vt:lpstr>Development and Transparency</vt:lpstr>
      <vt:lpstr>Yearly Student Satisfaction Feedback </vt:lpstr>
      <vt:lpstr>Well-Being projects based on student feedback</vt:lpstr>
      <vt:lpstr>Yearly Student Satisfaction Transparency</vt:lpstr>
      <vt:lpstr>Thank you for your attention!</vt:lpstr>
    </vt:vector>
  </TitlesOfParts>
  <Company>Pécsi Tudományegyetem Általáson Orvostudomámyi Kar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Czulák Szilvia</dc:creator>
  <cp:lastModifiedBy>Dóra</cp:lastModifiedBy>
  <cp:revision>117</cp:revision>
  <dcterms:created xsi:type="dcterms:W3CDTF">2021-02-22T10:03:35Z</dcterms:created>
  <dcterms:modified xsi:type="dcterms:W3CDTF">2024-05-21T11:11:46Z</dcterms:modified>
</cp:coreProperties>
</file>