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öndöcsné Agócs Dóra" userId="7ecaf89a-caad-4e4a-bf67-25d4046eea87" providerId="ADAL" clId="{FE9A6341-12C6-4011-9DCF-09161F377D3A}"/>
    <pc:docChg chg="custSel modSld">
      <pc:chgData name="Göndöcsné Agócs Dóra" userId="7ecaf89a-caad-4e4a-bf67-25d4046eea87" providerId="ADAL" clId="{FE9A6341-12C6-4011-9DCF-09161F377D3A}" dt="2024-02-07T13:43:50.566" v="0" actId="27636"/>
      <pc:docMkLst>
        <pc:docMk/>
      </pc:docMkLst>
      <pc:sldChg chg="modSp mod">
        <pc:chgData name="Göndöcsné Agócs Dóra" userId="7ecaf89a-caad-4e4a-bf67-25d4046eea87" providerId="ADAL" clId="{FE9A6341-12C6-4011-9DCF-09161F377D3A}" dt="2024-02-07T13:43:50.566" v="0" actId="27636"/>
        <pc:sldMkLst>
          <pc:docMk/>
          <pc:sldMk cId="0" sldId="256"/>
        </pc:sldMkLst>
        <pc:spChg chg="mod">
          <ac:chgData name="Göndöcsné Agócs Dóra" userId="7ecaf89a-caad-4e4a-bf67-25d4046eea87" providerId="ADAL" clId="{FE9A6341-12C6-4011-9DCF-09161F377D3A}" dt="2024-02-07T13:43:50.566" v="0" actId="27636"/>
          <ac:spMkLst>
            <pc:docMk/>
            <pc:sldMk cId="0" sldId="256"/>
            <ac:spMk id="5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b9d3bf968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b9d3bf968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>
  <p:cSld name="Úvodní sníme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0" y="-50"/>
            <a:ext cx="91440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10000"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 b="1"/>
              <a:t>Sectoral priorities</a:t>
            </a:r>
            <a:r>
              <a:rPr lang="en-GB" sz="3400"/>
              <a:t> of the project, key experts, connections to Pécs: </a:t>
            </a:r>
            <a:endParaRPr sz="3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/>
              <a:t>No. 1.: Sustainable investment, quality, and efficiency of education</a:t>
            </a:r>
            <a:endParaRPr sz="2400" b="1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u="sng"/>
              <a:t>Problem to solve:</a:t>
            </a:r>
            <a:r>
              <a:rPr lang="en-GB" sz="2400"/>
              <a:t> increased student numbers globally in medical education</a:t>
            </a:r>
            <a:endParaRPr sz="2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without proper quality management of the learning process</a:t>
            </a:r>
            <a:endParaRPr sz="2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u="sng"/>
              <a:t>Key expert: </a:t>
            </a:r>
            <a:r>
              <a:rPr lang="en-GB" sz="2400" i="1"/>
              <a:t>Cambridge</a:t>
            </a:r>
            <a:r>
              <a:rPr lang="en-GB" sz="2400"/>
              <a:t> - head of Anatomy Study Centre</a:t>
            </a:r>
            <a:endParaRPr sz="2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u="sng"/>
              <a:t>Connection with Pécs </a:t>
            </a:r>
            <a:r>
              <a:rPr lang="en-GB" sz="2400"/>
              <a:t>- Erasmus mobility record between Anatomy departments, </a:t>
            </a:r>
            <a:endParaRPr sz="2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 u="sng"/>
              <a:t>A. Nagy</a:t>
            </a:r>
            <a:r>
              <a:rPr lang="en-GB" sz="2400"/>
              <a:t> is a postdoc alumnus of Cambridge University as a former Marie Curie research fellow</a:t>
            </a:r>
            <a:endParaRPr sz="2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/>
              <a:t>No. 2.: Promoting Internationalisation</a:t>
            </a:r>
            <a:endParaRPr sz="2400" b="1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GB" sz="2400" u="sng"/>
              <a:t>Problem to solve: </a:t>
            </a:r>
            <a:r>
              <a:rPr lang="en-GB" sz="2400"/>
              <a:t>high dropout rates in English language medical programs</a:t>
            </a:r>
            <a:endParaRPr sz="2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u="sng"/>
              <a:t>Key expert:</a:t>
            </a:r>
            <a:r>
              <a:rPr lang="en-GB" sz="2400"/>
              <a:t> </a:t>
            </a:r>
            <a:r>
              <a:rPr lang="en-GB" sz="2400" i="1"/>
              <a:t>Karolinska Stockholm </a:t>
            </a:r>
            <a:r>
              <a:rPr lang="en-GB" sz="2400"/>
              <a:t>- medical educational developers</a:t>
            </a:r>
            <a:endParaRPr sz="2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u="sng"/>
              <a:t>Connection with Pécs</a:t>
            </a:r>
            <a:r>
              <a:rPr lang="en-GB" sz="2400"/>
              <a:t> - Erasmus+ CLILMED project experts of “Internationalization at Home” </a:t>
            </a:r>
            <a:endParaRPr sz="2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 u="sng"/>
              <a:t>A. Nagy</a:t>
            </a:r>
            <a:r>
              <a:rPr lang="en-GB" sz="2400"/>
              <a:t> was the partner coordinator and partner expert from Pécs in CLILMED project</a:t>
            </a:r>
            <a:endParaRPr sz="2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/>
              <a:t>No. 3.: Innovative practices in a digital era </a:t>
            </a:r>
            <a:endParaRPr sz="2400" b="1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GB" sz="2400" u="sng"/>
              <a:t>Problem to solve: </a:t>
            </a:r>
            <a:r>
              <a:rPr lang="en-GB" sz="2400"/>
              <a:t>transition to hybrid/blended teaching in a learner centred curricular reform</a:t>
            </a:r>
            <a:endParaRPr sz="2400" b="1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u="sng"/>
              <a:t>Key expert: </a:t>
            </a:r>
            <a:r>
              <a:rPr lang="en-GB" sz="2400" i="1"/>
              <a:t>Masaryk Brno</a:t>
            </a:r>
            <a:r>
              <a:rPr lang="en-GB" sz="2400"/>
              <a:t> - head of Anatomy Department </a:t>
            </a:r>
            <a:endParaRPr sz="2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u="sng"/>
              <a:t>Connection with Pécs</a:t>
            </a:r>
            <a:r>
              <a:rPr lang="en-GB" sz="2400"/>
              <a:t> - EDUC Academy project leader of “Online Education of Limb Anatomy”</a:t>
            </a:r>
            <a:endParaRPr sz="2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 u="sng"/>
              <a:t>A. Nagy</a:t>
            </a:r>
            <a:r>
              <a:rPr lang="en-GB" sz="2400"/>
              <a:t> is the partner coordinator and partner expert from Pécs in this EDUC Academy project</a:t>
            </a:r>
            <a:endParaRPr sz="28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Diavetítés a képernyőre (16:9 oldalarány)</PresentationFormat>
  <Paragraphs>20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Göndöcsné Agócs Dóra</dc:creator>
  <cp:lastModifiedBy>Göndöcsné Agócs Dóra</cp:lastModifiedBy>
  <cp:revision>1</cp:revision>
  <dcterms:modified xsi:type="dcterms:W3CDTF">2024-02-07T13:43:52Z</dcterms:modified>
</cp:coreProperties>
</file>