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1" r:id="rId2"/>
    <p:sldMasterId id="2147483709" r:id="rId3"/>
    <p:sldMasterId id="2147483733" r:id="rId4"/>
    <p:sldMasterId id="2147483748" r:id="rId5"/>
  </p:sldMasterIdLst>
  <p:notesMasterIdLst>
    <p:notesMasterId r:id="rId3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2192000" cy="6858000"/>
  <p:notesSz cx="7104063" cy="10234613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ndara" panose="020E0502030303020204" pitchFamily="34" charset="0"/>
      <p:regular r:id="rId42"/>
      <p:bold r:id="rId43"/>
      <p:italic r:id="rId44"/>
      <p:boldItalic r:id="rId45"/>
    </p:embeddedFont>
    <p:embeddedFont>
      <p:font typeface="Corbel" panose="020B0503020204020204" pitchFamily="34" charset="0"/>
      <p:regular r:id="rId46"/>
      <p:bold r:id="rId47"/>
      <p:italic r:id="rId48"/>
      <p:boldItalic r:id="rId49"/>
    </p:embeddedFont>
    <p:embeddedFont>
      <p:font typeface="Helvetica Neue" panose="020B0604020202020204" charset="0"/>
      <p:regular r:id="rId50"/>
      <p:bold r:id="rId51"/>
      <p:italic r:id="rId52"/>
      <p:boldItalic r:id="rId53"/>
    </p:embeddedFont>
    <p:embeddedFont>
      <p:font typeface="Helvetica Neue Light" panose="020B0604020202020204" charset="0"/>
      <p:regular r:id="rId54"/>
      <p:bold r:id="rId55"/>
      <p:italic r:id="rId56"/>
      <p:boldItalic r:id="rId57"/>
    </p:embeddedFont>
    <p:embeddedFont>
      <p:font typeface="Poppins" panose="00000500000000000000" pitchFamily="2" charset="-18"/>
      <p:regular r:id="rId58"/>
      <p:bold r:id="rId59"/>
      <p:italic r:id="rId60"/>
      <p:boldItalic r:id="rId61"/>
    </p:embeddedFont>
    <p:embeddedFont>
      <p:font typeface="Poppins Medium" panose="00000600000000000000" pitchFamily="2" charset="-18"/>
      <p:regular r:id="rId62"/>
      <p:bold r:id="rId63"/>
      <p:italic r:id="rId64"/>
      <p:boldItalic r:id="rId65"/>
    </p:embeddedFont>
    <p:embeddedFont>
      <p:font typeface="Quattrocento Sans" panose="020B0502050000020003" pitchFamily="34" charset="0"/>
      <p:regular r:id="rId66"/>
      <p:bold r:id="rId67"/>
      <p:italic r:id="rId68"/>
      <p:boldItalic r:id="rId69"/>
    </p:embeddedFont>
    <p:embeddedFont>
      <p:font typeface="Roboto" panose="02000000000000000000" pitchFamily="2" charset="0"/>
      <p:regular r:id="rId70"/>
      <p:bold r:id="rId71"/>
      <p:italic r:id="rId72"/>
      <p:boldItalic r:id="rId73"/>
    </p:embeddedFont>
    <p:embeddedFont>
      <p:font typeface="Tahoma" panose="020B0604030504040204" pitchFamily="34" charset="0"/>
      <p:regular r:id="rId74"/>
      <p:bold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jCZdGy9/bOsi6HzijgjYX35NIt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AB8C40-4202-4555-8066-4DA8FD3C96E2}" v="2" dt="2024-05-21T11:18:05.659"/>
  </p1510:revLst>
</p1510:revInfo>
</file>

<file path=ppt/tableStyles.xml><?xml version="1.0" encoding="utf-8"?>
<a:tblStyleLst xmlns:a="http://schemas.openxmlformats.org/drawingml/2006/main" def="{460CBC84-3EF5-4B77-9CA4-F9140F087671}">
  <a:tblStyle styleId="{460CBC84-3EF5-4B77-9CA4-F9140F08767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74" Type="http://schemas.openxmlformats.org/officeDocument/2006/relationships/font" Target="fonts/font37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4.fntdata"/><Relationship Id="rId82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72" Type="http://schemas.openxmlformats.org/officeDocument/2006/relationships/font" Target="fonts/font35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75" Type="http://schemas.openxmlformats.org/officeDocument/2006/relationships/font" Target="fonts/font3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font" Target="fonts/font36.fntdata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2.fntdata"/><Relationship Id="rId34" Type="http://schemas.openxmlformats.org/officeDocument/2006/relationships/slide" Target="slides/slide29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6" Type="http://customschemas.google.com/relationships/presentationmetadata" Target="metadata"/><Relationship Id="rId7" Type="http://schemas.openxmlformats.org/officeDocument/2006/relationships/slide" Target="slides/slide2.xml"/><Relationship Id="rId71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66" Type="http://schemas.openxmlformats.org/officeDocument/2006/relationships/font" Target="fonts/font2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óra" userId="7ecaf89a-caad-4e4a-bf67-25d4046eea87" providerId="ADAL" clId="{72AB8C40-4202-4555-8066-4DA8FD3C96E2}"/>
    <pc:docChg chg="custSel modSld">
      <pc:chgData name="Dóra" userId="7ecaf89a-caad-4e4a-bf67-25d4046eea87" providerId="ADAL" clId="{72AB8C40-4202-4555-8066-4DA8FD3C96E2}" dt="2024-05-21T11:18:09.287" v="8" actId="1076"/>
      <pc:docMkLst>
        <pc:docMk/>
      </pc:docMkLst>
      <pc:sldChg chg="addSp modSp mod">
        <pc:chgData name="Dóra" userId="7ecaf89a-caad-4e4a-bf67-25d4046eea87" providerId="ADAL" clId="{72AB8C40-4202-4555-8066-4DA8FD3C96E2}" dt="2024-05-21T11:18:09.287" v="8" actId="1076"/>
        <pc:sldMkLst>
          <pc:docMk/>
          <pc:sldMk cId="0" sldId="256"/>
        </pc:sldMkLst>
        <pc:picChg chg="add mod">
          <ac:chgData name="Dóra" userId="7ecaf89a-caad-4e4a-bf67-25d4046eea87" providerId="ADAL" clId="{72AB8C40-4202-4555-8066-4DA8FD3C96E2}" dt="2024-05-21T11:17:57.409" v="6" actId="962"/>
          <ac:picMkLst>
            <pc:docMk/>
            <pc:sldMk cId="0" sldId="256"/>
            <ac:picMk id="3" creationId="{9353771D-AEEC-B873-9E91-CD79B9CA1654}"/>
          </ac:picMkLst>
        </pc:picChg>
        <pc:picChg chg="add mod">
          <ac:chgData name="Dóra" userId="7ecaf89a-caad-4e4a-bf67-25d4046eea87" providerId="ADAL" clId="{72AB8C40-4202-4555-8066-4DA8FD3C96E2}" dt="2024-05-21T11:18:09.287" v="8" actId="1076"/>
          <ac:picMkLst>
            <pc:docMk/>
            <pc:sldMk cId="0" sldId="256"/>
            <ac:picMk id="5" creationId="{CDEEC8CC-3F3C-0826-8E7E-7395D45B36A6}"/>
          </ac:picMkLst>
        </pc:picChg>
      </pc:sldChg>
      <pc:sldChg chg="modSp mod">
        <pc:chgData name="Dóra" userId="7ecaf89a-caad-4e4a-bf67-25d4046eea87" providerId="ADAL" clId="{72AB8C40-4202-4555-8066-4DA8FD3C96E2}" dt="2024-05-21T11:17:50.900" v="1" actId="27636"/>
        <pc:sldMkLst>
          <pc:docMk/>
          <pc:sldMk cId="0" sldId="282"/>
        </pc:sldMkLst>
        <pc:spChg chg="mod">
          <ac:chgData name="Dóra" userId="7ecaf89a-caad-4e4a-bf67-25d4046eea87" providerId="ADAL" clId="{72AB8C40-4202-4555-8066-4DA8FD3C96E2}" dt="2024-05-21T11:17:50.900" v="1" actId="27636"/>
          <ac:spMkLst>
            <pc:docMk/>
            <pc:sldMk cId="0" sldId="282"/>
            <ac:spMk id="1014" creationId="{00000000-0000-0000-0000-000000000000}"/>
          </ac:spMkLst>
        </pc:spChg>
      </pc:sldChg>
      <pc:sldChg chg="modSp mod">
        <pc:chgData name="Dóra" userId="7ecaf89a-caad-4e4a-bf67-25d4046eea87" providerId="ADAL" clId="{72AB8C40-4202-4555-8066-4DA8FD3C96E2}" dt="2024-05-21T11:17:50.909" v="2" actId="27636"/>
        <pc:sldMkLst>
          <pc:docMk/>
          <pc:sldMk cId="0" sldId="283"/>
        </pc:sldMkLst>
        <pc:spChg chg="mod">
          <ac:chgData name="Dóra" userId="7ecaf89a-caad-4e4a-bf67-25d4046eea87" providerId="ADAL" clId="{72AB8C40-4202-4555-8066-4DA8FD3C96E2}" dt="2024-05-21T11:17:50.909" v="2" actId="27636"/>
          <ac:spMkLst>
            <pc:docMk/>
            <pc:sldMk cId="0" sldId="283"/>
            <ac:spMk id="102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3" name="Google Shape;7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3e307f8058_0_1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0405" y="1279325"/>
            <a:ext cx="5683200" cy="345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g23e307f8058_0_1375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societies are transforming. The demographic profile of Europe is changing.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Diversity is a reality in our classrooms, as recent statistics show that “one in ten persons living today in the OECD is foreign-born; and among youth, more than one in five has immigrated or has immigrant parents.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important to note that there are huge disparities between the countries of the CLILMED partners, where Poland has 2% citizens who were born abroad, and Hungary 6% , Ireland 18% and Sweden 20%. </a:t>
            </a:r>
            <a:endParaRPr/>
          </a:p>
        </p:txBody>
      </p:sp>
      <p:sp>
        <p:nvSpPr>
          <p:cNvPr id="800" name="Google Shape;800;g23e307f8058_0_1375:notes"/>
          <p:cNvSpPr txBox="1">
            <a:spLocks noGrp="1"/>
          </p:cNvSpPr>
          <p:nvPr>
            <p:ph type="sldNum" idx="12"/>
          </p:nvPr>
        </p:nvSpPr>
        <p:spPr>
          <a:xfrm>
            <a:off x="4023984" y="9721094"/>
            <a:ext cx="30783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3d1bd906d1_0_211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7" name="Google Shape;807;g13d1bd906d1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3614" y="1279325"/>
            <a:ext cx="3196800" cy="345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3d1bd906d1_0_197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3" name="Google Shape;833;g13d1bd906d1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3614" y="1279325"/>
            <a:ext cx="3196800" cy="345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3d1bd906d1_0_236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8" name="Google Shape;848;g13d1bd906d1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3614" y="1279325"/>
            <a:ext cx="3196800" cy="345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3d1bd906d1_0_1634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2" name="Google Shape;862;g13d1bd906d1_0_1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3614" y="1279325"/>
            <a:ext cx="3196800" cy="345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3e307f8058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69" y="767595"/>
            <a:ext cx="6314700" cy="383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5" name="Google Shape;885;g23e307f8058_0_1063:notes"/>
          <p:cNvSpPr txBox="1">
            <a:spLocks noGrp="1"/>
          </p:cNvSpPr>
          <p:nvPr>
            <p:ph type="body" idx="1"/>
          </p:nvPr>
        </p:nvSpPr>
        <p:spPr>
          <a:xfrm>
            <a:off x="947207" y="4861435"/>
            <a:ext cx="52095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WHERE is the tool - here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3e307f8058_0_869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896" name="Google Shape;896;g23e307f8058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3614" y="1184008"/>
            <a:ext cx="3196800" cy="319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3e307f8058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69" y="767595"/>
            <a:ext cx="6314700" cy="383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6" name="Google Shape;906;g23e307f8058_0_158:notes"/>
          <p:cNvSpPr txBox="1">
            <a:spLocks noGrp="1"/>
          </p:cNvSpPr>
          <p:nvPr>
            <p:ph type="body" idx="1"/>
          </p:nvPr>
        </p:nvSpPr>
        <p:spPr>
          <a:xfrm>
            <a:off x="947207" y="4861435"/>
            <a:ext cx="52095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WHAT does it measure - frequency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3e307f8058_0_1137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913" name="Google Shape;913;g23e307f8058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3614" y="1184008"/>
            <a:ext cx="3196800" cy="319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23e307f8058_0_835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925" name="Google Shape;925;g23e307f8058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3614" y="1184008"/>
            <a:ext cx="3196800" cy="319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3282728749_1_50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9" name="Google Shape;719;g13282728749_1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00" cy="345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3e307f8058_0_847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938" name="Google Shape;938;g23e307f8058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53614" y="1184008"/>
            <a:ext cx="3196800" cy="319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3e307f8058_0_164:notes"/>
          <p:cNvSpPr txBox="1">
            <a:spLocks noGrp="1"/>
          </p:cNvSpPr>
          <p:nvPr>
            <p:ph type="body" idx="1"/>
          </p:nvPr>
        </p:nvSpPr>
        <p:spPr>
          <a:xfrm>
            <a:off x="947207" y="4861435"/>
            <a:ext cx="52095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WHEN to use it - along professional development strategy</a:t>
            </a:r>
            <a:endParaRPr/>
          </a:p>
        </p:txBody>
      </p:sp>
      <p:sp>
        <p:nvSpPr>
          <p:cNvPr id="951" name="Google Shape;951;g23e307f8058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69" y="767595"/>
            <a:ext cx="6314700" cy="383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23e307f805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69" y="767595"/>
            <a:ext cx="6314700" cy="383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3" name="Google Shape;963;g23e307f8058_0_175:notes"/>
          <p:cNvSpPr txBox="1">
            <a:spLocks noGrp="1"/>
          </p:cNvSpPr>
          <p:nvPr>
            <p:ph type="body" idx="1"/>
          </p:nvPr>
        </p:nvSpPr>
        <p:spPr>
          <a:xfrm>
            <a:off x="947207" y="4861435"/>
            <a:ext cx="52095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HOW does that work - 4 steps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3e307f8058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69" y="767595"/>
            <a:ext cx="6314700" cy="383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8" name="Google Shape;968;g23e307f8058_0_1158:notes"/>
          <p:cNvSpPr txBox="1">
            <a:spLocks noGrp="1"/>
          </p:cNvSpPr>
          <p:nvPr>
            <p:ph type="body" idx="1"/>
          </p:nvPr>
        </p:nvSpPr>
        <p:spPr>
          <a:xfrm>
            <a:off x="947207" y="4861435"/>
            <a:ext cx="52095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HOW does it look like - sample questions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3e307f8058_0_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980" y="767595"/>
            <a:ext cx="6314700" cy="383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23e307f8058_0_859:notes"/>
          <p:cNvSpPr txBox="1">
            <a:spLocks noGrp="1"/>
          </p:cNvSpPr>
          <p:nvPr>
            <p:ph type="body" idx="1"/>
          </p:nvPr>
        </p:nvSpPr>
        <p:spPr>
          <a:xfrm>
            <a:off x="710405" y="4861435"/>
            <a:ext cx="5683200" cy="4605600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23e307f8058_0_565:notes"/>
          <p:cNvSpPr txBox="1"/>
          <p:nvPr/>
        </p:nvSpPr>
        <p:spPr>
          <a:xfrm>
            <a:off x="4024855" y="9723946"/>
            <a:ext cx="30789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00" tIns="49825" rIns="99700" bIns="498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g23e307f8058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365" y="766000"/>
            <a:ext cx="6919200" cy="3841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6" name="Google Shape;986;g23e307f8058_0_565:notes"/>
          <p:cNvSpPr txBox="1">
            <a:spLocks noGrp="1"/>
          </p:cNvSpPr>
          <p:nvPr>
            <p:ph type="body" idx="1"/>
          </p:nvPr>
        </p:nvSpPr>
        <p:spPr>
          <a:xfrm>
            <a:off x="945658" y="4862790"/>
            <a:ext cx="5212800" cy="46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00" tIns="49825" rIns="99700" bIns="498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23e307f8058_0_123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3" name="Google Shape;993;g23e307f8058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00" cy="345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3e307f805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g23e307f8058_0_129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75" tIns="48675" rIns="97375" bIns="4867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WHY care about CLILMED - quality of teaching</a:t>
            </a:r>
            <a:endParaRPr/>
          </a:p>
        </p:txBody>
      </p:sp>
      <p:sp>
        <p:nvSpPr>
          <p:cNvPr id="1004" name="Google Shape;1004;g23e307f8058_0_129:notes"/>
          <p:cNvSpPr txBox="1">
            <a:spLocks noGrp="1"/>
          </p:cNvSpPr>
          <p:nvPr>
            <p:ph type="sldNum" idx="12"/>
          </p:nvPr>
        </p:nvSpPr>
        <p:spPr>
          <a:xfrm>
            <a:off x="4023984" y="9721094"/>
            <a:ext cx="30783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75" tIns="48675" rIns="97375" bIns="486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3d1bd906d1_0_1004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7" name="Google Shape;1017;g13d1bd906d1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23e307f8058_0_1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0400" y="1279325"/>
            <a:ext cx="5683200" cy="345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6" name="Google Shape;1026;g23e307f8058_0_1241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75" tIns="48675" rIns="97375" bIns="4867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WHY care about CLILMED - quality of teaching</a:t>
            </a:r>
            <a:endParaRPr/>
          </a:p>
        </p:txBody>
      </p:sp>
      <p:sp>
        <p:nvSpPr>
          <p:cNvPr id="1027" name="Google Shape;1027;g23e307f8058_0_1241:notes"/>
          <p:cNvSpPr txBox="1">
            <a:spLocks noGrp="1"/>
          </p:cNvSpPr>
          <p:nvPr>
            <p:ph type="sldNum" idx="12"/>
          </p:nvPr>
        </p:nvSpPr>
        <p:spPr>
          <a:xfrm>
            <a:off x="4023984" y="9721094"/>
            <a:ext cx="30783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375" tIns="48675" rIns="97375" bIns="486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5" name="Google Shape;7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23e307f8058_0_1492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3" name="Google Shape;1043;g23e307f8058_0_1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0405" y="1279325"/>
            <a:ext cx="5683200" cy="345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23e307f8058_0_1501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2" name="Google Shape;1052;g23e307f8058_0_1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0405" y="1279325"/>
            <a:ext cx="5683200" cy="345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3282728749_0_12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Our teaching traditions root back to Austro-Hungarian Empire 100 years ago, just like most of Central European Medical Programs.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 this area, PECS was the first to launch an English language international medical program almost 40 years ago.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After joining the European Union in 2004, we have launched our German language </a:t>
            </a:r>
            <a:r>
              <a:rPr lang="en-US">
                <a:solidFill>
                  <a:schemeClr val="dk1"/>
                </a:solidFill>
              </a:rPr>
              <a:t>international medical </a:t>
            </a:r>
            <a:r>
              <a:rPr lang="en-US"/>
              <a:t>program, too.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This means that our school has the most experience in Central Europe on how to teach international medical students. </a:t>
            </a:r>
            <a:endParaRPr/>
          </a:p>
        </p:txBody>
      </p:sp>
      <p:sp>
        <p:nvSpPr>
          <p:cNvPr id="737" name="Google Shape;737;g13282728749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00" cy="345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3282728749_0_9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Our medical school is a typical one in Central Europe with more than 60% international students.</a:t>
            </a:r>
            <a:endParaRPr/>
          </a:p>
        </p:txBody>
      </p:sp>
      <p:sp>
        <p:nvSpPr>
          <p:cNvPr id="750" name="Google Shape;750;g1328272874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00" cy="345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3282728749_0_11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These are the numbers of students in the first year, less than 40% are Hungarians.</a:t>
            </a:r>
            <a:endParaRPr/>
          </a:p>
        </p:txBody>
      </p:sp>
      <p:sp>
        <p:nvSpPr>
          <p:cNvPr id="766" name="Google Shape;766;g1328272874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00" cy="345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3" name="Google Shape;7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9" name="Google Shape;7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page">
  <p:cSld name="Front pag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5" descr="Kép 10"/>
          <p:cNvPicPr preferRelativeResize="0"/>
          <p:nvPr/>
        </p:nvPicPr>
        <p:blipFill rotWithShape="1">
          <a:blip r:embed="rId2">
            <a:alphaModFix/>
          </a:blip>
          <a:srcRect l="33196"/>
          <a:stretch/>
        </p:blipFill>
        <p:spPr>
          <a:xfrm flipH="1">
            <a:off x="7840800" y="345600"/>
            <a:ext cx="4352400" cy="6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730800" y="2966400"/>
            <a:ext cx="90792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5400"/>
              <a:buFont typeface="Poppins"/>
              <a:buNone/>
              <a:defRPr sz="54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1"/>
          </p:nvPr>
        </p:nvSpPr>
        <p:spPr>
          <a:xfrm>
            <a:off x="741600" y="4201200"/>
            <a:ext cx="41724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32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body" idx="2"/>
          </p:nvPr>
        </p:nvSpPr>
        <p:spPr>
          <a:xfrm>
            <a:off x="741600" y="6134400"/>
            <a:ext cx="41724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25"/>
              <a:buFont typeface="Arial"/>
              <a:buNone/>
              <a:defRPr sz="1125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25"/>
              <a:buFont typeface="Arial"/>
              <a:buNone/>
              <a:defRPr sz="1125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25"/>
              <a:buFont typeface="Arial"/>
              <a:buNone/>
              <a:defRPr sz="1125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25"/>
              <a:buFont typeface="Arial"/>
              <a:buNone/>
              <a:defRPr sz="1125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400" y="723123"/>
            <a:ext cx="2245975" cy="724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g right">
  <p:cSld name="Text + Img righ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>
            <a:spLocks noGrp="1"/>
          </p:cNvSpPr>
          <p:nvPr>
            <p:ph type="pic" idx="2"/>
          </p:nvPr>
        </p:nvSpPr>
        <p:spPr>
          <a:xfrm>
            <a:off x="6095251" y="115200"/>
            <a:ext cx="6095250" cy="6742800"/>
          </a:xfrm>
          <a:prstGeom prst="rect">
            <a:avLst/>
          </a:prstGeom>
          <a:solidFill>
            <a:srgbClr val="E9E9E9"/>
          </a:solidFill>
          <a:ln>
            <a:noFill/>
          </a:ln>
        </p:spPr>
      </p:sp>
      <p:sp>
        <p:nvSpPr>
          <p:cNvPr id="65" name="Google Shape;65;p21"/>
          <p:cNvSpPr txBox="1">
            <a:spLocks noGrp="1"/>
          </p:cNvSpPr>
          <p:nvPr>
            <p:ph type="title"/>
          </p:nvPr>
        </p:nvSpPr>
        <p:spPr>
          <a:xfrm>
            <a:off x="730800" y="1360800"/>
            <a:ext cx="90792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000"/>
              <a:buFont typeface="Poppins"/>
              <a:buNone/>
              <a:defRPr sz="30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1"/>
          </p:nvPr>
        </p:nvSpPr>
        <p:spPr>
          <a:xfrm>
            <a:off x="741600" y="2264401"/>
            <a:ext cx="4885200" cy="3479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body" idx="3"/>
          </p:nvPr>
        </p:nvSpPr>
        <p:spPr>
          <a:xfrm>
            <a:off x="741600" y="730800"/>
            <a:ext cx="9079200" cy="27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1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211" y="6117418"/>
            <a:ext cx="1116189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bg>
      <p:bgPr>
        <a:solidFill>
          <a:srgbClr val="121D46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g23e307f8058_0_1402" descr="Kép 3"/>
          <p:cNvPicPr preferRelativeResize="0"/>
          <p:nvPr/>
        </p:nvPicPr>
        <p:blipFill rotWithShape="1">
          <a:blip r:embed="rId2">
            <a:alphaModFix/>
          </a:blip>
          <a:srcRect r="70737"/>
          <a:stretch/>
        </p:blipFill>
        <p:spPr>
          <a:xfrm>
            <a:off x="8305200" y="0"/>
            <a:ext cx="388800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23e307f8058_0_1402"/>
          <p:cNvSpPr txBox="1">
            <a:spLocks noGrp="1"/>
          </p:cNvSpPr>
          <p:nvPr>
            <p:ph type="title"/>
          </p:nvPr>
        </p:nvSpPr>
        <p:spPr>
          <a:xfrm>
            <a:off x="730800" y="2966400"/>
            <a:ext cx="90792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Poppins"/>
              <a:buNone/>
              <a:defRPr sz="55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624" name="Google Shape;624;g23e307f8058_0_1402"/>
          <p:cNvSpPr txBox="1">
            <a:spLocks noGrp="1"/>
          </p:cNvSpPr>
          <p:nvPr>
            <p:ph type="body" idx="1"/>
          </p:nvPr>
        </p:nvSpPr>
        <p:spPr>
          <a:xfrm>
            <a:off x="741600" y="4201200"/>
            <a:ext cx="89775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417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25" name="Google Shape;625;g23e307f8058_0_14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4458" y="6116400"/>
            <a:ext cx="1116194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Üres" type="tx">
  <p:cSld name="TITLE_AND_BODY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g23e307f8058_0_1407" descr="Google Shape;38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77929" y="6195352"/>
            <a:ext cx="1570475" cy="506523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23e307f8058_0_140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">
  <p:cSld name="Only tex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3e307f8058_0_1410"/>
          <p:cNvSpPr txBox="1">
            <a:spLocks noGrp="1"/>
          </p:cNvSpPr>
          <p:nvPr>
            <p:ph type="title"/>
          </p:nvPr>
        </p:nvSpPr>
        <p:spPr>
          <a:xfrm>
            <a:off x="776251" y="1288406"/>
            <a:ext cx="107493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" tIns="50400" rIns="50400" bIns="504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100"/>
              <a:buFont typeface="Poppins"/>
              <a:buNone/>
              <a:defRPr sz="31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631" name="Google Shape;631;g23e307f8058_0_1410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2" name="Google Shape;632;g23e307f8058_0_1410"/>
          <p:cNvSpPr txBox="1">
            <a:spLocks noGrp="1"/>
          </p:cNvSpPr>
          <p:nvPr>
            <p:ph type="body" idx="1"/>
          </p:nvPr>
        </p:nvSpPr>
        <p:spPr>
          <a:xfrm>
            <a:off x="741600" y="2264400"/>
            <a:ext cx="5216400" cy="3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" tIns="50400" rIns="50400" bIns="504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3" name="Google Shape;633;g23e307f8058_0_1410"/>
          <p:cNvSpPr txBox="1">
            <a:spLocks noGrp="1"/>
          </p:cNvSpPr>
          <p:nvPr>
            <p:ph type="body" idx="2"/>
          </p:nvPr>
        </p:nvSpPr>
        <p:spPr>
          <a:xfrm>
            <a:off x="6354000" y="2264400"/>
            <a:ext cx="5216400" cy="3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55139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4" name="Google Shape;634;g23e307f8058_0_1410"/>
          <p:cNvSpPr txBox="1">
            <a:spLocks noGrp="1"/>
          </p:cNvSpPr>
          <p:nvPr>
            <p:ph type="body" idx="3"/>
          </p:nvPr>
        </p:nvSpPr>
        <p:spPr>
          <a:xfrm>
            <a:off x="741600" y="730800"/>
            <a:ext cx="107799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5" name="Google Shape;635;g23e307f8058_0_1410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6" name="Google Shape;636;g23e307f8058_0_14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211" y="6117418"/>
            <a:ext cx="1116194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g right">
  <p:cSld name="Text + Img righ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3e307f8058_0_1418"/>
          <p:cNvSpPr>
            <a:spLocks noGrp="1"/>
          </p:cNvSpPr>
          <p:nvPr>
            <p:ph type="pic" idx="2"/>
          </p:nvPr>
        </p:nvSpPr>
        <p:spPr>
          <a:xfrm>
            <a:off x="6095251" y="115200"/>
            <a:ext cx="6095700" cy="6742800"/>
          </a:xfrm>
          <a:prstGeom prst="rect">
            <a:avLst/>
          </a:prstGeom>
          <a:solidFill>
            <a:srgbClr val="E9E9E9"/>
          </a:solidFill>
          <a:ln>
            <a:noFill/>
          </a:ln>
        </p:spPr>
      </p:sp>
      <p:sp>
        <p:nvSpPr>
          <p:cNvPr id="639" name="Google Shape;639;g23e307f8058_0_1418"/>
          <p:cNvSpPr txBox="1">
            <a:spLocks noGrp="1"/>
          </p:cNvSpPr>
          <p:nvPr>
            <p:ph type="title"/>
          </p:nvPr>
        </p:nvSpPr>
        <p:spPr>
          <a:xfrm>
            <a:off x="730800" y="1360800"/>
            <a:ext cx="90792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100"/>
              <a:buFont typeface="Poppins"/>
              <a:buNone/>
              <a:defRPr sz="31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640" name="Google Shape;640;g23e307f8058_0_1418"/>
          <p:cNvSpPr txBox="1">
            <a:spLocks noGrp="1"/>
          </p:cNvSpPr>
          <p:nvPr>
            <p:ph type="body" idx="1"/>
          </p:nvPr>
        </p:nvSpPr>
        <p:spPr>
          <a:xfrm>
            <a:off x="741600" y="2264401"/>
            <a:ext cx="48852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1" name="Google Shape;641;g23e307f8058_0_1418"/>
          <p:cNvSpPr txBox="1">
            <a:spLocks noGrp="1"/>
          </p:cNvSpPr>
          <p:nvPr>
            <p:ph type="body" idx="3"/>
          </p:nvPr>
        </p:nvSpPr>
        <p:spPr>
          <a:xfrm>
            <a:off x="741600" y="730800"/>
            <a:ext cx="90792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2" name="Google Shape;642;g23e307f8058_0_1418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3" name="Google Shape;643;g23e307f8058_0_1418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g23e307f8058_0_14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211" y="6117418"/>
            <a:ext cx="1116194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g left">
  <p:cSld name="Text + Img lef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3e307f8058_0_1426"/>
          <p:cNvSpPr>
            <a:spLocks noGrp="1"/>
          </p:cNvSpPr>
          <p:nvPr>
            <p:ph type="pic" idx="2"/>
          </p:nvPr>
        </p:nvSpPr>
        <p:spPr>
          <a:xfrm>
            <a:off x="0" y="115200"/>
            <a:ext cx="6095700" cy="6742800"/>
          </a:xfrm>
          <a:prstGeom prst="rect">
            <a:avLst/>
          </a:prstGeom>
          <a:solidFill>
            <a:srgbClr val="E9E9E9"/>
          </a:solidFill>
          <a:ln>
            <a:noFill/>
          </a:ln>
        </p:spPr>
      </p:sp>
      <p:sp>
        <p:nvSpPr>
          <p:cNvPr id="647" name="Google Shape;647;g23e307f8058_0_1426"/>
          <p:cNvSpPr txBox="1">
            <a:spLocks noGrp="1"/>
          </p:cNvSpPr>
          <p:nvPr>
            <p:ph type="title"/>
          </p:nvPr>
        </p:nvSpPr>
        <p:spPr>
          <a:xfrm>
            <a:off x="6710400" y="1360800"/>
            <a:ext cx="54351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100"/>
              <a:buFont typeface="Poppins"/>
              <a:buNone/>
              <a:defRPr sz="31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648" name="Google Shape;648;g23e307f8058_0_1426"/>
          <p:cNvSpPr txBox="1">
            <a:spLocks noGrp="1"/>
          </p:cNvSpPr>
          <p:nvPr>
            <p:ph type="body" idx="1"/>
          </p:nvPr>
        </p:nvSpPr>
        <p:spPr>
          <a:xfrm>
            <a:off x="6724800" y="2264401"/>
            <a:ext cx="48852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49437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9" name="Google Shape;649;g23e307f8058_0_1426"/>
          <p:cNvSpPr txBox="1">
            <a:spLocks noGrp="1"/>
          </p:cNvSpPr>
          <p:nvPr>
            <p:ph type="body" idx="3"/>
          </p:nvPr>
        </p:nvSpPr>
        <p:spPr>
          <a:xfrm>
            <a:off x="6724800" y="730800"/>
            <a:ext cx="54216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0" name="Google Shape;650;g23e307f8058_0_1426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1" name="Google Shape;651;g23e307f8058_0_1426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g23e307f8058_0_14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211" y="6117418"/>
            <a:ext cx="1116194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ing - általános helyőrző">
  <p:cSld name="Highlighting - általános helyőrző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3e307f8058_0_1434"/>
          <p:cNvSpPr txBox="1">
            <a:spLocks noGrp="1"/>
          </p:cNvSpPr>
          <p:nvPr>
            <p:ph type="title"/>
          </p:nvPr>
        </p:nvSpPr>
        <p:spPr>
          <a:xfrm>
            <a:off x="730800" y="1360800"/>
            <a:ext cx="106452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100"/>
              <a:buFont typeface="Poppins"/>
              <a:buNone/>
              <a:defRPr sz="31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655" name="Google Shape;655;g23e307f8058_0_1434"/>
          <p:cNvSpPr txBox="1">
            <a:spLocks noGrp="1"/>
          </p:cNvSpPr>
          <p:nvPr>
            <p:ph type="body" idx="1"/>
          </p:nvPr>
        </p:nvSpPr>
        <p:spPr>
          <a:xfrm>
            <a:off x="608400" y="4136400"/>
            <a:ext cx="34236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6" name="Google Shape;656;g23e307f8058_0_1434"/>
          <p:cNvSpPr txBox="1">
            <a:spLocks noGrp="1"/>
          </p:cNvSpPr>
          <p:nvPr>
            <p:ph type="body" idx="2"/>
          </p:nvPr>
        </p:nvSpPr>
        <p:spPr>
          <a:xfrm>
            <a:off x="741600" y="730800"/>
            <a:ext cx="106452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7" name="Google Shape;657;g23e307f8058_0_1434"/>
          <p:cNvSpPr txBox="1">
            <a:spLocks noGrp="1"/>
          </p:cNvSpPr>
          <p:nvPr>
            <p:ph type="body" idx="3"/>
          </p:nvPr>
        </p:nvSpPr>
        <p:spPr>
          <a:xfrm>
            <a:off x="4280400" y="4136400"/>
            <a:ext cx="34236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8" name="Google Shape;658;g23e307f8058_0_1434"/>
          <p:cNvSpPr txBox="1">
            <a:spLocks noGrp="1"/>
          </p:cNvSpPr>
          <p:nvPr>
            <p:ph type="body" idx="4"/>
          </p:nvPr>
        </p:nvSpPr>
        <p:spPr>
          <a:xfrm>
            <a:off x="7952400" y="4136655"/>
            <a:ext cx="34236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9" name="Google Shape;659;g23e307f8058_0_1434"/>
          <p:cNvSpPr/>
          <p:nvPr/>
        </p:nvSpPr>
        <p:spPr>
          <a:xfrm>
            <a:off x="1816402" y="2851200"/>
            <a:ext cx="1007700" cy="1008000"/>
          </a:xfrm>
          <a:prstGeom prst="ellipse">
            <a:avLst/>
          </a:prstGeom>
          <a:solidFill>
            <a:srgbClr val="121D46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0" name="Google Shape;660;g23e307f8058_0_1434"/>
          <p:cNvSpPr/>
          <p:nvPr/>
        </p:nvSpPr>
        <p:spPr>
          <a:xfrm>
            <a:off x="9160402" y="2851200"/>
            <a:ext cx="1007700" cy="1008000"/>
          </a:xfrm>
          <a:prstGeom prst="ellipse">
            <a:avLst/>
          </a:prstGeom>
          <a:solidFill>
            <a:srgbClr val="121D46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g23e307f8058_0_1434"/>
          <p:cNvSpPr/>
          <p:nvPr/>
        </p:nvSpPr>
        <p:spPr>
          <a:xfrm>
            <a:off x="5488402" y="2851200"/>
            <a:ext cx="1007700" cy="1008000"/>
          </a:xfrm>
          <a:prstGeom prst="ellipse">
            <a:avLst/>
          </a:prstGeom>
          <a:solidFill>
            <a:srgbClr val="121D4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2" name="Google Shape;662;g23e307f8058_0_1434"/>
          <p:cNvSpPr txBox="1">
            <a:spLocks noGrp="1"/>
          </p:cNvSpPr>
          <p:nvPr>
            <p:ph type="body" idx="5"/>
          </p:nvPr>
        </p:nvSpPr>
        <p:spPr>
          <a:xfrm>
            <a:off x="5783400" y="3146400"/>
            <a:ext cx="4176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g23e307f8058_0_1434"/>
          <p:cNvSpPr txBox="1">
            <a:spLocks noGrp="1"/>
          </p:cNvSpPr>
          <p:nvPr>
            <p:ph type="body" idx="6"/>
          </p:nvPr>
        </p:nvSpPr>
        <p:spPr>
          <a:xfrm>
            <a:off x="2110950" y="3146400"/>
            <a:ext cx="4185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g23e307f8058_0_1434"/>
          <p:cNvSpPr txBox="1">
            <a:spLocks noGrp="1"/>
          </p:cNvSpPr>
          <p:nvPr>
            <p:ph type="body" idx="7"/>
          </p:nvPr>
        </p:nvSpPr>
        <p:spPr>
          <a:xfrm>
            <a:off x="9454950" y="3146400"/>
            <a:ext cx="4185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5" name="Google Shape;665;g23e307f8058_0_1434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6" name="Google Shape;666;g23e307f8058_0_1434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7" name="Google Shape;667;g23e307f8058_0_14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211" y="6117418"/>
            <a:ext cx="1116194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g23e307f8058_0_1449" descr="Ábra 2"/>
          <p:cNvPicPr preferRelativeResize="0"/>
          <p:nvPr/>
        </p:nvPicPr>
        <p:blipFill rotWithShape="1">
          <a:blip r:embed="rId2">
            <a:alphaModFix/>
          </a:blip>
          <a:srcRect r="21660"/>
          <a:stretch/>
        </p:blipFill>
        <p:spPr>
          <a:xfrm>
            <a:off x="10725235" y="4525200"/>
            <a:ext cx="1466766" cy="11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23e307f8058_0_1449" descr="Ábra 23"/>
          <p:cNvPicPr preferRelativeResize="0"/>
          <p:nvPr/>
        </p:nvPicPr>
        <p:blipFill rotWithShape="1">
          <a:blip r:embed="rId2">
            <a:alphaModFix/>
          </a:blip>
          <a:srcRect l="26985"/>
          <a:stretch/>
        </p:blipFill>
        <p:spPr>
          <a:xfrm>
            <a:off x="0" y="2563200"/>
            <a:ext cx="1367057" cy="11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23e307f8058_0_1449" descr="Kép 2"/>
          <p:cNvPicPr preferRelativeResize="0"/>
          <p:nvPr/>
        </p:nvPicPr>
        <p:blipFill rotWithShape="1">
          <a:blip r:embed="rId3">
            <a:alphaModFix/>
          </a:blip>
          <a:srcRect t="15775" r="25345"/>
          <a:stretch/>
        </p:blipFill>
        <p:spPr>
          <a:xfrm>
            <a:off x="10183200" y="0"/>
            <a:ext cx="2008800" cy="2235601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g23e307f8058_0_1449"/>
          <p:cNvSpPr txBox="1">
            <a:spLocks noGrp="1"/>
          </p:cNvSpPr>
          <p:nvPr>
            <p:ph type="title"/>
          </p:nvPr>
        </p:nvSpPr>
        <p:spPr>
          <a:xfrm>
            <a:off x="730800" y="1360800"/>
            <a:ext cx="107493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100"/>
              <a:buFont typeface="Poppins"/>
              <a:buNone/>
              <a:defRPr sz="31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673" name="Google Shape;673;g23e307f8058_0_1449"/>
          <p:cNvSpPr txBox="1">
            <a:spLocks noGrp="1"/>
          </p:cNvSpPr>
          <p:nvPr>
            <p:ph type="body" idx="1"/>
          </p:nvPr>
        </p:nvSpPr>
        <p:spPr>
          <a:xfrm>
            <a:off x="741600" y="730800"/>
            <a:ext cx="107799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4" name="Google Shape;674;g23e307f8058_0_1449"/>
          <p:cNvSpPr txBox="1">
            <a:spLocks noGrp="1"/>
          </p:cNvSpPr>
          <p:nvPr>
            <p:ph type="body" idx="2"/>
          </p:nvPr>
        </p:nvSpPr>
        <p:spPr>
          <a:xfrm>
            <a:off x="2178000" y="3020400"/>
            <a:ext cx="8672400" cy="22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2300"/>
              <a:buFont typeface="Arial"/>
              <a:buNone/>
              <a:defRPr sz="2300" b="0" i="1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5" name="Google Shape;675;g23e307f8058_0_1449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6" name="Google Shape;676;g23e307f8058_0_1449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7" name="Google Shape;677;g23e307f8058_0_14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4211" y="6117418"/>
            <a:ext cx="1116194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3e307f8058_0_1459"/>
          <p:cNvSpPr txBox="1">
            <a:spLocks noGrp="1"/>
          </p:cNvSpPr>
          <p:nvPr>
            <p:ph type="title"/>
          </p:nvPr>
        </p:nvSpPr>
        <p:spPr>
          <a:xfrm>
            <a:off x="730800" y="1360800"/>
            <a:ext cx="107784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100"/>
              <a:buFont typeface="Poppins"/>
              <a:buNone/>
              <a:defRPr sz="31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680" name="Google Shape;680;g23e307f8058_0_1459"/>
          <p:cNvSpPr txBox="1">
            <a:spLocks noGrp="1"/>
          </p:cNvSpPr>
          <p:nvPr>
            <p:ph type="body" idx="1"/>
          </p:nvPr>
        </p:nvSpPr>
        <p:spPr>
          <a:xfrm>
            <a:off x="741600" y="730800"/>
            <a:ext cx="107799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1" name="Google Shape;681;g23e307f8058_0_1459"/>
          <p:cNvSpPr>
            <a:spLocks noGrp="1"/>
          </p:cNvSpPr>
          <p:nvPr>
            <p:ph type="tbl" idx="2"/>
          </p:nvPr>
        </p:nvSpPr>
        <p:spPr>
          <a:xfrm>
            <a:off x="730800" y="2347200"/>
            <a:ext cx="10839600" cy="3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500"/>
              <a:buFont typeface="Poppins"/>
              <a:buNone/>
              <a:defRPr sz="15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2" name="Google Shape;682;g23e307f8058_0_1459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3" name="Google Shape;683;g23e307f8058_0_1459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Google Shape;684;g23e307f8058_0_14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211" y="6117418"/>
            <a:ext cx="1116194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">
  <p:cSld name="Blank blue">
    <p:bg>
      <p:bgPr>
        <a:solidFill>
          <a:srgbClr val="121D46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g left">
  <p:cSld name="Text + Img lef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>
            <a:spLocks noGrp="1"/>
          </p:cNvSpPr>
          <p:nvPr>
            <p:ph type="pic" idx="2"/>
          </p:nvPr>
        </p:nvSpPr>
        <p:spPr>
          <a:xfrm>
            <a:off x="0" y="115200"/>
            <a:ext cx="6095250" cy="6742800"/>
          </a:xfrm>
          <a:prstGeom prst="rect">
            <a:avLst/>
          </a:prstGeom>
          <a:solidFill>
            <a:srgbClr val="E9E9E9"/>
          </a:solidFill>
          <a:ln>
            <a:noFill/>
          </a:ln>
        </p:spPr>
      </p:sp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6710400" y="1360800"/>
            <a:ext cx="5435249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000"/>
              <a:buFont typeface="Poppins"/>
              <a:buNone/>
              <a:defRPr sz="30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6724800" y="2264401"/>
            <a:ext cx="4885200" cy="3479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49437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body" idx="3"/>
          </p:nvPr>
        </p:nvSpPr>
        <p:spPr>
          <a:xfrm>
            <a:off x="6724800" y="730800"/>
            <a:ext cx="5421749" cy="27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2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211" y="6117418"/>
            <a:ext cx="1116189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3e307f8058_0_1468"/>
          <p:cNvSpPr txBox="1">
            <a:spLocks noGrp="1"/>
          </p:cNvSpPr>
          <p:nvPr>
            <p:ph type="title"/>
          </p:nvPr>
        </p:nvSpPr>
        <p:spPr>
          <a:xfrm>
            <a:off x="892969" y="352251"/>
            <a:ext cx="104061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1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 sz="1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1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1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 sz="1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1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1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 sz="1900"/>
            </a:lvl9pPr>
          </a:lstStyle>
          <a:p>
            <a:endParaRPr/>
          </a:p>
        </p:txBody>
      </p:sp>
      <p:sp>
        <p:nvSpPr>
          <p:cNvPr id="689" name="Google Shape;689;g23e307f8058_0_1468"/>
          <p:cNvSpPr txBox="1">
            <a:spLocks noGrp="1"/>
          </p:cNvSpPr>
          <p:nvPr>
            <p:ph type="body" idx="1"/>
          </p:nvPr>
        </p:nvSpPr>
        <p:spPr>
          <a:xfrm>
            <a:off x="892969" y="1339366"/>
            <a:ext cx="10406100" cy="44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ctr" anchorCtr="0">
            <a:normAutofit/>
          </a:bodyPr>
          <a:lstStyle>
            <a:lvl1pPr marL="457200" lvl="0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  <a:defRPr sz="1900"/>
            </a:lvl1pPr>
            <a:lvl2pPr marL="914400" lvl="1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  <a:defRPr sz="1900"/>
            </a:lvl2pPr>
            <a:lvl3pPr marL="1371600" lvl="2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■"/>
              <a:defRPr sz="1900"/>
            </a:lvl3pPr>
            <a:lvl4pPr marL="1828800" lvl="3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  <a:defRPr sz="1900"/>
            </a:lvl4pPr>
            <a:lvl5pPr marL="2286000" lvl="4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  <a:defRPr sz="1900"/>
            </a:lvl5pPr>
            <a:lvl6pPr marL="2743200" lvl="5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■"/>
              <a:defRPr sz="1900"/>
            </a:lvl6pPr>
            <a:lvl7pPr marL="3200400" lvl="6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  <a:defRPr sz="1900"/>
            </a:lvl7pPr>
            <a:lvl8pPr marL="3657600" lvl="7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  <a:defRPr sz="1900"/>
            </a:lvl8pPr>
            <a:lvl9pPr marL="4114800" lvl="8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■"/>
              <a:defRPr sz="1900"/>
            </a:lvl9pPr>
          </a:lstStyle>
          <a:p>
            <a:endParaRPr/>
          </a:p>
        </p:txBody>
      </p:sp>
      <p:sp>
        <p:nvSpPr>
          <p:cNvPr id="690" name="Google Shape;690;g23e307f8058_0_146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91" name="Google Shape;691;g23e307f8058_0_146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92" name="Google Shape;692;g23e307f8058_0_1468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420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, innehåll och bild">
  <p:cSld name="Rubrik, innehåll och bild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3e307f8058_0_1474"/>
          <p:cNvSpPr txBox="1">
            <a:spLocks noGrp="1"/>
          </p:cNvSpPr>
          <p:nvPr>
            <p:ph type="body" idx="1"/>
          </p:nvPr>
        </p:nvSpPr>
        <p:spPr>
          <a:xfrm>
            <a:off x="527051" y="2168525"/>
            <a:ext cx="6864300" cy="4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ctr" anchorCtr="0">
            <a:normAutofit/>
          </a:bodyPr>
          <a:lstStyle>
            <a:lvl1pPr marL="457200" lvl="0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  <a:defRPr sz="1900"/>
            </a:lvl1pPr>
            <a:lvl2pPr marL="914400" lvl="1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  <a:defRPr sz="1900"/>
            </a:lvl2pPr>
            <a:lvl3pPr marL="1371600" lvl="2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■"/>
              <a:defRPr sz="1900"/>
            </a:lvl3pPr>
            <a:lvl4pPr marL="1828800" lvl="3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  <a:defRPr sz="1900"/>
            </a:lvl4pPr>
            <a:lvl5pPr marL="2286000" lvl="4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  <a:defRPr sz="1900"/>
            </a:lvl5pPr>
            <a:lvl6pPr marL="2743200" lvl="5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■"/>
              <a:defRPr sz="1900"/>
            </a:lvl6pPr>
            <a:lvl7pPr marL="3200400" lvl="6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  <a:defRPr sz="1900"/>
            </a:lvl7pPr>
            <a:lvl8pPr marL="3657600" lvl="7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  <a:defRPr sz="1900"/>
            </a:lvl8pPr>
            <a:lvl9pPr marL="4114800" lvl="8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■"/>
              <a:defRPr sz="1900"/>
            </a:lvl9pPr>
          </a:lstStyle>
          <a:p>
            <a:endParaRPr/>
          </a:p>
        </p:txBody>
      </p:sp>
      <p:sp>
        <p:nvSpPr>
          <p:cNvPr id="695" name="Google Shape;695;g23e307f8058_0_14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96" name="Google Shape;696;g23e307f8058_0_147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97" name="Google Shape;697;g23e307f8058_0_1474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420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8" name="Google Shape;698;g23e307f8058_0_1474"/>
          <p:cNvSpPr>
            <a:spLocks noGrp="1"/>
          </p:cNvSpPr>
          <p:nvPr>
            <p:ph type="pic" idx="2"/>
          </p:nvPr>
        </p:nvSpPr>
        <p:spPr>
          <a:xfrm>
            <a:off x="7679267" y="2168499"/>
            <a:ext cx="3985500" cy="4107900"/>
          </a:xfrm>
          <a:prstGeom prst="rect">
            <a:avLst/>
          </a:prstGeom>
          <a:noFill/>
          <a:ln>
            <a:noFill/>
          </a:ln>
        </p:spPr>
      </p:sp>
      <p:sp>
        <p:nvSpPr>
          <p:cNvPr id="699" name="Google Shape;699;g23e307f8058_0_1474"/>
          <p:cNvSpPr txBox="1">
            <a:spLocks noGrp="1"/>
          </p:cNvSpPr>
          <p:nvPr>
            <p:ph type="title"/>
          </p:nvPr>
        </p:nvSpPr>
        <p:spPr>
          <a:xfrm>
            <a:off x="892969" y="352251"/>
            <a:ext cx="104061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1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 sz="1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1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1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 sz="1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1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 sz="1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 sz="1900"/>
            </a:lvl9pPr>
          </a:lstStyle>
          <a:p>
            <a:endParaRPr/>
          </a:p>
        </p:txBody>
      </p:sp>
      <p:sp>
        <p:nvSpPr>
          <p:cNvPr id="700" name="Google Shape;700;g23e307f8058_0_1474"/>
          <p:cNvSpPr txBox="1">
            <a:spLocks noGrp="1"/>
          </p:cNvSpPr>
          <p:nvPr>
            <p:ph type="body" idx="3"/>
          </p:nvPr>
        </p:nvSpPr>
        <p:spPr>
          <a:xfrm>
            <a:off x="7591487" y="5938713"/>
            <a:ext cx="39855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b" anchorCtr="0">
            <a:norm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700"/>
            </a:lvl1pPr>
            <a:lvl2pPr marL="914400" lvl="1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  <a:defRPr sz="1900"/>
            </a:lvl2pPr>
            <a:lvl3pPr marL="1371600" lvl="2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■"/>
              <a:defRPr sz="1900"/>
            </a:lvl3pPr>
            <a:lvl4pPr marL="1828800" lvl="3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  <a:defRPr sz="1900"/>
            </a:lvl4pPr>
            <a:lvl5pPr marL="2286000" lvl="4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  <a:defRPr sz="1900"/>
            </a:lvl5pPr>
            <a:lvl6pPr marL="2743200" lvl="5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■"/>
              <a:defRPr sz="1900"/>
            </a:lvl6pPr>
            <a:lvl7pPr marL="3200400" lvl="6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●"/>
              <a:defRPr sz="1900"/>
            </a:lvl7pPr>
            <a:lvl8pPr marL="3657600" lvl="7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○"/>
              <a:defRPr sz="1900"/>
            </a:lvl8pPr>
            <a:lvl9pPr marL="4114800" lvl="8" indent="-4508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500"/>
              <a:buChar char="■"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3e307f8058_0_148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703" name="Google Shape;703;g23e307f8058_0_148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04" name="Google Shape;704;g23e307f8058_0_14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705" name="Google Shape;705;g23e307f8058_0_14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706" name="Google Shape;706;g23e307f8058_0_14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TITLE_AND_BODY_1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3e307f8058_0_1488"/>
          <p:cNvSpPr txBox="1">
            <a:spLocks noGrp="1"/>
          </p:cNvSpPr>
          <p:nvPr>
            <p:ph type="title"/>
          </p:nvPr>
        </p:nvSpPr>
        <p:spPr>
          <a:xfrm>
            <a:off x="892969" y="352252"/>
            <a:ext cx="104061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75" tIns="43675" rIns="43675" bIns="4367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709" name="Google Shape;709;g23e307f8058_0_1488"/>
          <p:cNvSpPr txBox="1">
            <a:spLocks noGrp="1"/>
          </p:cNvSpPr>
          <p:nvPr>
            <p:ph type="body" idx="1"/>
          </p:nvPr>
        </p:nvSpPr>
        <p:spPr>
          <a:xfrm>
            <a:off x="892969" y="1339365"/>
            <a:ext cx="10406100" cy="44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75" tIns="43675" rIns="43675" bIns="43675" anchor="ctr" anchorCtr="0">
            <a:normAutofit/>
          </a:bodyPr>
          <a:lstStyle>
            <a:lvl1pPr marL="457200" lvl="0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 sz="1500"/>
            </a:lvl1pPr>
            <a:lvl2pPr marL="914400" lvl="1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 sz="1500"/>
            </a:lvl2pPr>
            <a:lvl3pPr marL="1371600" lvl="2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 sz="1500"/>
            </a:lvl3pPr>
            <a:lvl4pPr marL="1828800" lvl="3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 sz="1500"/>
            </a:lvl4pPr>
            <a:lvl5pPr marL="2286000" lvl="4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 sz="1500"/>
            </a:lvl5pPr>
            <a:lvl6pPr marL="2743200" lvl="5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 sz="1500"/>
            </a:lvl6pPr>
            <a:lvl7pPr marL="3200400" lvl="6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 sz="1500"/>
            </a:lvl7pPr>
            <a:lvl8pPr marL="3657600" lvl="7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 sz="1500"/>
            </a:lvl8pPr>
            <a:lvl9pPr marL="4114800" lvl="8" indent="-37465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  <a:defRPr sz="1500"/>
            </a:lvl9pPr>
          </a:lstStyle>
          <a:p>
            <a:endParaRPr/>
          </a:p>
        </p:txBody>
      </p:sp>
      <p:sp>
        <p:nvSpPr>
          <p:cNvPr id="710" name="Google Shape;710;g23e307f8058_0_1488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75" tIns="43675" rIns="43675" bIns="4367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ing - általános helyőrző">
  <p:cSld name="Highlighting - általános helyőrző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>
            <a:spLocks noGrp="1"/>
          </p:cNvSpPr>
          <p:nvPr>
            <p:ph type="title"/>
          </p:nvPr>
        </p:nvSpPr>
        <p:spPr>
          <a:xfrm>
            <a:off x="730800" y="1360800"/>
            <a:ext cx="106452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000"/>
              <a:buFont typeface="Poppins"/>
              <a:buNone/>
              <a:defRPr sz="30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body" idx="1"/>
          </p:nvPr>
        </p:nvSpPr>
        <p:spPr>
          <a:xfrm>
            <a:off x="608400" y="4136400"/>
            <a:ext cx="3423600" cy="1354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body" idx="2"/>
          </p:nvPr>
        </p:nvSpPr>
        <p:spPr>
          <a:xfrm>
            <a:off x="741600" y="730800"/>
            <a:ext cx="10645200" cy="27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body" idx="3"/>
          </p:nvPr>
        </p:nvSpPr>
        <p:spPr>
          <a:xfrm>
            <a:off x="4280400" y="4136400"/>
            <a:ext cx="3423600" cy="1354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body" idx="4"/>
          </p:nvPr>
        </p:nvSpPr>
        <p:spPr>
          <a:xfrm>
            <a:off x="7952400" y="4136655"/>
            <a:ext cx="3423600" cy="135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/>
          <p:nvPr/>
        </p:nvSpPr>
        <p:spPr>
          <a:xfrm>
            <a:off x="1816402" y="2851200"/>
            <a:ext cx="1007597" cy="1008000"/>
          </a:xfrm>
          <a:prstGeom prst="ellipse">
            <a:avLst/>
          </a:prstGeom>
          <a:solidFill>
            <a:srgbClr val="121D46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9160402" y="2851200"/>
            <a:ext cx="1007597" cy="1008000"/>
          </a:xfrm>
          <a:prstGeom prst="ellipse">
            <a:avLst/>
          </a:prstGeom>
          <a:solidFill>
            <a:srgbClr val="121D46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488402" y="2851200"/>
            <a:ext cx="1007597" cy="1008000"/>
          </a:xfrm>
          <a:prstGeom prst="ellipse">
            <a:avLst/>
          </a:prstGeom>
          <a:solidFill>
            <a:srgbClr val="121D4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5"/>
          </p:nvPr>
        </p:nvSpPr>
        <p:spPr>
          <a:xfrm>
            <a:off x="5783400" y="3146400"/>
            <a:ext cx="4176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03"/>
              <a:buFont typeface="Arial"/>
              <a:buNone/>
              <a:defRPr sz="70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6"/>
          </p:nvPr>
        </p:nvSpPr>
        <p:spPr>
          <a:xfrm>
            <a:off x="2110950" y="3146400"/>
            <a:ext cx="4185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03"/>
              <a:buFont typeface="Arial"/>
              <a:buNone/>
              <a:defRPr sz="70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7"/>
          </p:nvPr>
        </p:nvSpPr>
        <p:spPr>
          <a:xfrm>
            <a:off x="9454950" y="3146400"/>
            <a:ext cx="4185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03"/>
              <a:buFont typeface="Arial"/>
              <a:buNone/>
              <a:defRPr sz="70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3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211" y="6117418"/>
            <a:ext cx="1116189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4" descr="Ábra 2"/>
          <p:cNvPicPr preferRelativeResize="0"/>
          <p:nvPr/>
        </p:nvPicPr>
        <p:blipFill rotWithShape="1">
          <a:blip r:embed="rId2">
            <a:alphaModFix/>
          </a:blip>
          <a:srcRect r="21663"/>
          <a:stretch/>
        </p:blipFill>
        <p:spPr>
          <a:xfrm>
            <a:off x="10725235" y="4525200"/>
            <a:ext cx="1466766" cy="11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4" descr="Ábra 23"/>
          <p:cNvPicPr preferRelativeResize="0"/>
          <p:nvPr/>
        </p:nvPicPr>
        <p:blipFill rotWithShape="1">
          <a:blip r:embed="rId2">
            <a:alphaModFix/>
          </a:blip>
          <a:srcRect l="26986"/>
          <a:stretch/>
        </p:blipFill>
        <p:spPr>
          <a:xfrm>
            <a:off x="0" y="2563200"/>
            <a:ext cx="1367057" cy="11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4" descr="Kép 2"/>
          <p:cNvPicPr preferRelativeResize="0"/>
          <p:nvPr/>
        </p:nvPicPr>
        <p:blipFill rotWithShape="1">
          <a:blip r:embed="rId3">
            <a:alphaModFix/>
          </a:blip>
          <a:srcRect t="15777" r="25347"/>
          <a:stretch/>
        </p:blipFill>
        <p:spPr>
          <a:xfrm>
            <a:off x="10183200" y="0"/>
            <a:ext cx="2008800" cy="2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4"/>
          <p:cNvSpPr txBox="1">
            <a:spLocks noGrp="1"/>
          </p:cNvSpPr>
          <p:nvPr>
            <p:ph type="title"/>
          </p:nvPr>
        </p:nvSpPr>
        <p:spPr>
          <a:xfrm>
            <a:off x="730800" y="1360800"/>
            <a:ext cx="10749375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000"/>
              <a:buFont typeface="Poppins"/>
              <a:buNone/>
              <a:defRPr sz="30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body" idx="1"/>
          </p:nvPr>
        </p:nvSpPr>
        <p:spPr>
          <a:xfrm>
            <a:off x="741600" y="730800"/>
            <a:ext cx="10779996" cy="27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2"/>
          </p:nvPr>
        </p:nvSpPr>
        <p:spPr>
          <a:xfrm>
            <a:off x="2178000" y="3020400"/>
            <a:ext cx="8672400" cy="2260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2200"/>
              <a:buFont typeface="Arial"/>
              <a:buNone/>
              <a:defRPr sz="2200" b="0" i="1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2683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547"/>
              <a:buFont typeface="Arial"/>
              <a:buChar char="•"/>
              <a:defRPr sz="1547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2683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547"/>
              <a:buFont typeface="Arial"/>
              <a:buChar char="•"/>
              <a:defRPr sz="1547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2683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547"/>
              <a:buFont typeface="Arial"/>
              <a:buChar char="•"/>
              <a:defRPr sz="1547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2683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547"/>
              <a:buFont typeface="Arial"/>
              <a:buChar char="•"/>
              <a:defRPr sz="1547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4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4211" y="6117418"/>
            <a:ext cx="1116189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>
            <a:spLocks noGrp="1"/>
          </p:cNvSpPr>
          <p:nvPr>
            <p:ph type="title"/>
          </p:nvPr>
        </p:nvSpPr>
        <p:spPr>
          <a:xfrm>
            <a:off x="730800" y="1360800"/>
            <a:ext cx="107784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000"/>
              <a:buFont typeface="Poppins"/>
              <a:buNone/>
              <a:defRPr sz="30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1"/>
          </p:nvPr>
        </p:nvSpPr>
        <p:spPr>
          <a:xfrm>
            <a:off x="741600" y="730800"/>
            <a:ext cx="10779996" cy="27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5"/>
          <p:cNvSpPr>
            <a:spLocks noGrp="1"/>
          </p:cNvSpPr>
          <p:nvPr>
            <p:ph type="tbl" idx="2"/>
          </p:nvPr>
        </p:nvSpPr>
        <p:spPr>
          <a:xfrm>
            <a:off x="730800" y="2347200"/>
            <a:ext cx="10839600" cy="338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5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211" y="6117418"/>
            <a:ext cx="1116189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">
  <p:cSld name="Blank blue">
    <p:bg>
      <p:bgPr>
        <a:solidFill>
          <a:srgbClr val="121D46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282728749_0_84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9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g13282728749_0_84"/>
          <p:cNvSpPr txBox="1">
            <a:spLocks noGrp="1"/>
          </p:cNvSpPr>
          <p:nvPr>
            <p:ph type="body" idx="1"/>
          </p:nvPr>
        </p:nvSpPr>
        <p:spPr>
          <a:xfrm>
            <a:off x="1190625" y="3545086"/>
            <a:ext cx="98109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norm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g13282728749_0_84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282728749_0_88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1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g13282728749_0_88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100" cy="3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0" name="Google Shape;120;g13282728749_0_88" descr="Screenshot 2019-11-25 at 21.16.4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7750" y="5798069"/>
            <a:ext cx="3343008" cy="81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13282728749_0_88" descr="Screenshot 2019-11-24 at 20.20.4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374" y="5704443"/>
            <a:ext cx="3411142" cy="8929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g13282728749_0_88"/>
          <p:cNvCxnSpPr/>
          <p:nvPr/>
        </p:nvCxnSpPr>
        <p:spPr>
          <a:xfrm>
            <a:off x="517141" y="5773686"/>
            <a:ext cx="11157900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23" name="Google Shape;123;g13282728749_0_88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>
  <p:cSld name="TITLE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3282728749_0_2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g13282728749_0_26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g13282728749_0_2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g13282728749_0_2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g13282728749_0_2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ist">
  <p:cSld name="Text lis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7" descr="Kép 2"/>
          <p:cNvPicPr preferRelativeResize="0"/>
          <p:nvPr/>
        </p:nvPicPr>
        <p:blipFill rotWithShape="1">
          <a:blip r:embed="rId2">
            <a:alphaModFix/>
          </a:blip>
          <a:srcRect t="15777" r="25347"/>
          <a:stretch/>
        </p:blipFill>
        <p:spPr>
          <a:xfrm>
            <a:off x="10144057" y="0"/>
            <a:ext cx="2048400" cy="2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730800" y="1360800"/>
            <a:ext cx="10749375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000"/>
              <a:buFont typeface="Poppins"/>
              <a:buNone/>
              <a:defRPr sz="30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7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7"/>
          <p:cNvSpPr txBox="1">
            <a:spLocks noGrp="1"/>
          </p:cNvSpPr>
          <p:nvPr>
            <p:ph type="body" idx="1"/>
          </p:nvPr>
        </p:nvSpPr>
        <p:spPr>
          <a:xfrm>
            <a:off x="741600" y="730800"/>
            <a:ext cx="10779996" cy="27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body" idx="2"/>
          </p:nvPr>
        </p:nvSpPr>
        <p:spPr>
          <a:xfrm>
            <a:off x="741600" y="2264400"/>
            <a:ext cx="10738575" cy="353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4211" y="6117418"/>
            <a:ext cx="1116189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 1">
  <p:cSld name="TITLE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282728749_1_2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g13282728749_1_2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g13282728749_1_2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g13282728749_1_2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g13282728749_1_2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 4">
  <p:cSld name="TITLE_5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d1bd906d1_0_74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g13d1bd906d1_0_7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g13d1bd906d1_0_7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g13d1bd906d1_0_7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g13d1bd906d1_0_7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 5">
  <p:cSld name="TITLE_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d1bd906d1_0_80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●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○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■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●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○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■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●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○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■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g13d1bd906d1_0_80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g13d1bd906d1_0_80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d1bd906d1_0_166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3d1bd906d1_0_166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" name="Google Shape;155;g13d1bd906d1_0_16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13d1bd906d1_0_16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3d1bd906d1_0_16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d1bd906d1_0_1669"/>
          <p:cNvSpPr txBox="1">
            <a:spLocks noGrp="1"/>
          </p:cNvSpPr>
          <p:nvPr>
            <p:ph type="title"/>
          </p:nvPr>
        </p:nvSpPr>
        <p:spPr>
          <a:xfrm>
            <a:off x="892969" y="352252"/>
            <a:ext cx="10406100" cy="8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13d1bd906d1_0_1669"/>
          <p:cNvSpPr txBox="1">
            <a:spLocks noGrp="1"/>
          </p:cNvSpPr>
          <p:nvPr>
            <p:ph type="body" idx="1"/>
          </p:nvPr>
        </p:nvSpPr>
        <p:spPr>
          <a:xfrm>
            <a:off x="892969" y="1339365"/>
            <a:ext cx="104061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marL="457200" lvl="0" indent="-3683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g13d1bd906d1_0_1669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ímdia">
  <p:cSld name="25_Címdia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d1bd906d1_0_167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13d1bd906d1_0_167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g13d1bd906d1_0_16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13d1bd906d1_0_16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13d1bd906d1_0_16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ímdia">
  <p:cSld name="24_Címdia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d1bd906d1_0_167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13d1bd906d1_0_167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1" name="Google Shape;171;g13d1bd906d1_0_16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13d1bd906d1_0_16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13d1bd906d1_0_16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ímdia">
  <p:cSld name="23_Címdia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d1bd906d1_0_16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13d1bd906d1_0_16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g13d1bd906d1_0_16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13d1bd906d1_0_16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g13d1bd906d1_0_16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ímdia">
  <p:cSld name="22_Címdia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d1bd906d1_0_16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13d1bd906d1_0_16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3" name="Google Shape;183;g13d1bd906d1_0_16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13d1bd906d1_0_16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13d1bd906d1_0_16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ímdia">
  <p:cSld name="21_Címdia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d1bd906d1_0_16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13d1bd906d1_0_169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g13d1bd906d1_0_16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13d1bd906d1_0_16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g13d1bd906d1_0_16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Üres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19" descr="Google Shape;38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77929" y="6195352"/>
            <a:ext cx="1570476" cy="50652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7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7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7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7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7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7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7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7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7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ímdia">
  <p:cSld name="20_Címdia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d1bd906d1_0_170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13d1bd906d1_0_170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g13d1bd906d1_0_17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13d1bd906d1_0_17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13d1bd906d1_0_17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ímdia">
  <p:cSld name="19_Címdia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3d1bd906d1_0_170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13d1bd906d1_0_170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g13d1bd906d1_0_17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g13d1bd906d1_0_17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13d1bd906d1_0_17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ímdia">
  <p:cSld name="18_Címdia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d1bd906d1_0_17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g13d1bd906d1_0_17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g13d1bd906d1_0_17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g13d1bd906d1_0_17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13d1bd906d1_0_17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ímdia">
  <p:cSld name="17_Címdi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d1bd906d1_0_17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13d1bd906d1_0_17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3" name="Google Shape;213;g13d1bd906d1_0_17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13d1bd906d1_0_17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13d1bd906d1_0_17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ímdia">
  <p:cSld name="16_Címdia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3d1bd906d1_0_17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g13d1bd906d1_0_17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9" name="Google Shape;219;g13d1bd906d1_0_17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13d1bd906d1_0_17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g13d1bd906d1_0_17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ímdia">
  <p:cSld name="15_Címdia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3d1bd906d1_0_17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13d1bd906d1_0_17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5" name="Google Shape;225;g13d1bd906d1_0_17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13d1bd906d1_0_17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13d1bd906d1_0_17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ímdia">
  <p:cSld name="14_Címdia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d1bd906d1_0_17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g13d1bd906d1_0_17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1" name="Google Shape;231;g13d1bd906d1_0_17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13d1bd906d1_0_17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g13d1bd906d1_0_17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ímdia">
  <p:cSld name="13_Címdia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d1bd906d1_0_17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g13d1bd906d1_0_17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7" name="Google Shape;237;g13d1bd906d1_0_17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g13d1bd906d1_0_17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g13d1bd906d1_0_17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ímdia">
  <p:cSld name="12_Címdia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d1bd906d1_0_17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g13d1bd906d1_0_17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g13d1bd906d1_0_17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g13d1bd906d1_0_17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g13d1bd906d1_0_17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ímdia">
  <p:cSld name="11_Címdia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3d1bd906d1_0_175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g13d1bd906d1_0_175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g13d1bd906d1_0_17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g13d1bd906d1_0_17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g13d1bd906d1_0_17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3d1bd906d1_0_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g13d1bd906d1_0_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385700" cy="4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3862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g13d1bd906d1_0_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g13d1bd906d1_0_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g13d1bd906d1_0_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ímdia">
  <p:cSld name="10_Címdia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d1bd906d1_0_176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g13d1bd906d1_0_176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5" name="Google Shape;255;g13d1bd906d1_0_17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g13d1bd906d1_0_17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g13d1bd906d1_0_17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ímdia">
  <p:cSld name="9_Címdia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d1bd906d1_0_176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g13d1bd906d1_0_176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1" name="Google Shape;261;g13d1bd906d1_0_17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g13d1bd906d1_0_17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g13d1bd906d1_0_17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ímdia">
  <p:cSld name="8_Címdia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d1bd906d1_0_17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g13d1bd906d1_0_17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7" name="Google Shape;267;g13d1bd906d1_0_17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g13d1bd906d1_0_17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g13d1bd906d1_0_17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ímdia">
  <p:cSld name="7_Címdia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3d1bd906d1_0_178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g13d1bd906d1_0_178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3" name="Google Shape;273;g13d1bd906d1_0_17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g13d1bd906d1_0_17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g13d1bd906d1_0_17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ímdia">
  <p:cSld name="6_Címdia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3d1bd906d1_0_17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g13d1bd906d1_0_17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9" name="Google Shape;279;g13d1bd906d1_0_17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g13d1bd906d1_0_17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g13d1bd906d1_0_17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ímdia">
  <p:cSld name="5_Címdia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3d1bd906d1_0_179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g13d1bd906d1_0_179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5" name="Google Shape;285;g13d1bd906d1_0_17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g13d1bd906d1_0_17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g13d1bd906d1_0_17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ímdia">
  <p:cSld name="4_Címdia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d1bd906d1_0_179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g13d1bd906d1_0_179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1" name="Google Shape;291;g13d1bd906d1_0_17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g13d1bd906d1_0_17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g13d1bd906d1_0_17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ímdia">
  <p:cSld name="3_Címdia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d1bd906d1_0_180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g13d1bd906d1_0_180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7" name="Google Shape;297;g13d1bd906d1_0_18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g13d1bd906d1_0_18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g13d1bd906d1_0_18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ímdia">
  <p:cSld name="2_Címdia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d1bd906d1_0_18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g13d1bd906d1_0_18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3" name="Google Shape;303;g13d1bd906d1_0_18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g13d1bd906d1_0_18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g13d1bd906d1_0_18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ímdia">
  <p:cSld name="1_Címdia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d1bd906d1_0_18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g13d1bd906d1_0_18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9" name="Google Shape;309;g13d1bd906d1_0_18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g13d1bd906d1_0_18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g13d1bd906d1_0_18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 2">
  <p:cSld name="TITLE_3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3282728749_1_49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g13282728749_1_49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g13282728749_1_4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g13282728749_1_4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g13282728749_1_4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3d1bd906d1_0_18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g13d1bd906d1_0_18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g13d1bd906d1_0_18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g13d1bd906d1_0_18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g13d1bd906d1_0_18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3d1bd906d1_0_18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g13d1bd906d1_0_18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g13d1bd906d1_0_18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g13d1bd906d1_0_18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g13d1bd906d1_0_18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3d1bd906d1_0_18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g13d1bd906d1_0_18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g13d1bd906d1_0_18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g13d1bd906d1_0_18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g13d1bd906d1_0_18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g13d1bd906d1_0_18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3d1bd906d1_0_18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g13d1bd906d1_0_18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4" name="Google Shape;334;g13d1bd906d1_0_18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g13d1bd906d1_0_18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6" name="Google Shape;336;g13d1bd906d1_0_18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g13d1bd906d1_0_18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g13d1bd906d1_0_18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g13d1bd906d1_0_18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3d1bd906d1_0_18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g13d1bd906d1_0_18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g13d1bd906d1_0_18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g13d1bd906d1_0_18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3d1bd906d1_0_18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g13d1bd906d1_0_18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g13d1bd906d1_0_18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3d1bd906d1_0_18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g13d1bd906d1_0_18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52" name="Google Shape;352;g13d1bd906d1_0_18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3" name="Google Shape;353;g13d1bd906d1_0_18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g13d1bd906d1_0_18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g13d1bd906d1_0_18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3d1bd906d1_0_18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g13d1bd906d1_0_18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g13d1bd906d1_0_186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0" name="Google Shape;360;g13d1bd906d1_0_18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g13d1bd906d1_0_18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g13d1bd906d1_0_18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3d1bd906d1_0_18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g13d1bd906d1_0_187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g13d1bd906d1_0_18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g13d1bd906d1_0_18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g13d1bd906d1_0_18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3d1bd906d1_0_188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g13d1bd906d1_0_188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g13d1bd906d1_0_18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g13d1bd906d1_0_18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g13d1bd906d1_0_18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 3">
  <p:cSld name="TITLE_4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3d1bd906d1_0_47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g13d1bd906d1_0_47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g13d1bd906d1_0_4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g13d1bd906d1_0_4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g13d1bd906d1_0_4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3d1bd906d1_0_1020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g13d1bd906d1_0_1020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L="457200" lvl="0" indent="-2857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3pPr>
            <a:lvl4pPr marL="1828800" lvl="3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5pPr>
            <a:lvl6pPr marL="2743200" lvl="5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6pPr>
            <a:lvl7pPr marL="3200400" lvl="6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8pPr>
            <a:lvl9pPr marL="4114800" lvl="8" indent="-2857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Char char="●"/>
              <a:defRPr/>
            </a:lvl9pPr>
          </a:lstStyle>
          <a:p>
            <a:endParaRPr/>
          </a:p>
        </p:txBody>
      </p:sp>
      <p:sp>
        <p:nvSpPr>
          <p:cNvPr id="386" name="Google Shape;386;g13d1bd906d1_0_1020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g13d1bd906d1_0_1020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g13d1bd906d1_0_1020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3d1bd906d1_0_1026"/>
          <p:cNvSpPr txBox="1">
            <a:spLocks noGrp="1"/>
          </p:cNvSpPr>
          <p:nvPr>
            <p:ph type="title"/>
          </p:nvPr>
        </p:nvSpPr>
        <p:spPr>
          <a:xfrm>
            <a:off x="3867912" y="1298448"/>
            <a:ext cx="73152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900"/>
              <a:buFont typeface="Corbel"/>
              <a:buNone/>
              <a:defRPr sz="5900" b="0"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g13d1bd906d1_0_1026"/>
          <p:cNvSpPr txBox="1"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g13d1bd906d1_0_1026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g13d1bd906d1_0_1026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g13d1bd906d1_0_1026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d1bd906d1_0_1032"/>
          <p:cNvSpPr/>
          <p:nvPr/>
        </p:nvSpPr>
        <p:spPr>
          <a:xfrm>
            <a:off x="0" y="762000"/>
            <a:ext cx="9141600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13d1bd906d1_0_1032"/>
          <p:cNvSpPr/>
          <p:nvPr/>
        </p:nvSpPr>
        <p:spPr>
          <a:xfrm>
            <a:off x="9270263" y="762000"/>
            <a:ext cx="2925300" cy="5334000"/>
          </a:xfrm>
          <a:prstGeom prst="rect">
            <a:avLst/>
          </a:prstGeom>
          <a:solidFill>
            <a:srgbClr val="C8C8C8">
              <a:alpha val="49411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13d1bd906d1_0_1032"/>
          <p:cNvSpPr txBox="1">
            <a:spLocks noGrp="1"/>
          </p:cNvSpPr>
          <p:nvPr>
            <p:ph type="ctrTitle"/>
          </p:nvPr>
        </p:nvSpPr>
        <p:spPr>
          <a:xfrm>
            <a:off x="1069848" y="1298448"/>
            <a:ext cx="73152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orbel"/>
              <a:buNone/>
              <a:defRPr sz="59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g13d1bd906d1_0_1032"/>
          <p:cNvSpPr txBox="1"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D7F0F6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0" name="Google Shape;400;g13d1bd906d1_0_1032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g13d1bd906d1_0_1032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g13d1bd906d1_0_1032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3d1bd906d1_0_1040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g13d1bd906d1_0_1040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34749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06" name="Google Shape;406;g13d1bd906d1_0_1040"/>
          <p:cNvSpPr txBox="1">
            <a:spLocks noGrp="1"/>
          </p:cNvSpPr>
          <p:nvPr>
            <p:ph type="body" idx="2"/>
          </p:nvPr>
        </p:nvSpPr>
        <p:spPr>
          <a:xfrm>
            <a:off x="7818120" y="868680"/>
            <a:ext cx="34749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07" name="Google Shape;407;g13d1bd906d1_0_1040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g13d1bd906d1_0_1040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g13d1bd906d1_0_1040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3d1bd906d1_0_1047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g13d1bd906d1_0_1047"/>
          <p:cNvSpPr txBox="1">
            <a:spLocks noGrp="1"/>
          </p:cNvSpPr>
          <p:nvPr>
            <p:ph type="body" idx="1"/>
          </p:nvPr>
        </p:nvSpPr>
        <p:spPr>
          <a:xfrm>
            <a:off x="3867912" y="1023586"/>
            <a:ext cx="3474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3" name="Google Shape;413;g13d1bd906d1_0_1047"/>
          <p:cNvSpPr txBox="1">
            <a:spLocks noGrp="1"/>
          </p:cNvSpPr>
          <p:nvPr>
            <p:ph type="body" idx="2"/>
          </p:nvPr>
        </p:nvSpPr>
        <p:spPr>
          <a:xfrm>
            <a:off x="3867912" y="1930936"/>
            <a:ext cx="34749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14" name="Google Shape;414;g13d1bd906d1_0_1047"/>
          <p:cNvSpPr txBox="1">
            <a:spLocks noGrp="1"/>
          </p:cNvSpPr>
          <p:nvPr>
            <p:ph type="body" idx="3"/>
          </p:nvPr>
        </p:nvSpPr>
        <p:spPr>
          <a:xfrm>
            <a:off x="7818463" y="1023587"/>
            <a:ext cx="34749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5" name="Google Shape;415;g13d1bd906d1_0_1047"/>
          <p:cNvSpPr txBox="1">
            <a:spLocks noGrp="1"/>
          </p:cNvSpPr>
          <p:nvPr>
            <p:ph type="body" idx="4"/>
          </p:nvPr>
        </p:nvSpPr>
        <p:spPr>
          <a:xfrm>
            <a:off x="7818463" y="1930936"/>
            <a:ext cx="34749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16" name="Google Shape;416;g13d1bd906d1_0_1047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g13d1bd906d1_0_1047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g13d1bd906d1_0_1047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3d1bd906d1_0_1056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g13d1bd906d1_0_1056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g13d1bd906d1_0_1056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g13d1bd906d1_0_1056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Üres" type="blank">
  <p:cSld name="BLANK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3d1bd906d1_0_1061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g13d1bd906d1_0_1061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g13d1bd906d1_0_1061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3d1bd906d1_0_1065"/>
          <p:cNvSpPr txBox="1">
            <a:spLocks noGrp="1"/>
          </p:cNvSpPr>
          <p:nvPr>
            <p:ph type="title"/>
          </p:nvPr>
        </p:nvSpPr>
        <p:spPr>
          <a:xfrm>
            <a:off x="256032" y="1143000"/>
            <a:ext cx="2834700" cy="23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g13d1bd906d1_0_1065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31" name="Google Shape;431;g13d1bd906d1_0_1065"/>
          <p:cNvSpPr txBox="1">
            <a:spLocks noGrp="1"/>
          </p:cNvSpPr>
          <p:nvPr>
            <p:ph type="body" idx="2"/>
          </p:nvPr>
        </p:nvSpPr>
        <p:spPr>
          <a:xfrm>
            <a:off x="256032" y="3494176"/>
            <a:ext cx="2834700" cy="23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32" name="Google Shape;432;g13d1bd906d1_0_1065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g13d1bd906d1_0_1065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g13d1bd906d1_0_1065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3d1bd906d1_0_1072"/>
          <p:cNvSpPr txBox="1">
            <a:spLocks noGrp="1"/>
          </p:cNvSpPr>
          <p:nvPr>
            <p:ph type="title"/>
          </p:nvPr>
        </p:nvSpPr>
        <p:spPr>
          <a:xfrm>
            <a:off x="256032" y="1143000"/>
            <a:ext cx="2834700" cy="23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g13d1bd906d1_0_1072"/>
          <p:cNvSpPr>
            <a:spLocks noGrp="1"/>
          </p:cNvSpPr>
          <p:nvPr>
            <p:ph type="pic" idx="2"/>
          </p:nvPr>
        </p:nvSpPr>
        <p:spPr>
          <a:xfrm>
            <a:off x="3570644" y="767419"/>
            <a:ext cx="8115300" cy="5331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38" name="Google Shape;438;g13d1bd906d1_0_1072"/>
          <p:cNvSpPr txBox="1">
            <a:spLocks noGrp="1"/>
          </p:cNvSpPr>
          <p:nvPr>
            <p:ph type="body" idx="1"/>
          </p:nvPr>
        </p:nvSpPr>
        <p:spPr>
          <a:xfrm>
            <a:off x="256032" y="3493008"/>
            <a:ext cx="2834700" cy="23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39" name="Google Shape;439;g13d1bd906d1_0_1072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g13d1bd906d1_0_1072"/>
          <p:cNvSpPr txBox="1">
            <a:spLocks noGrp="1"/>
          </p:cNvSpPr>
          <p:nvPr>
            <p:ph type="ftr" idx="11"/>
          </p:nvPr>
        </p:nvSpPr>
        <p:spPr>
          <a:xfrm>
            <a:off x="3499102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g13d1bd906d1_0_1072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3d1bd906d1_0_1079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g13d1bd906d1_0_1079"/>
          <p:cNvSpPr txBox="1">
            <a:spLocks noGrp="1"/>
          </p:cNvSpPr>
          <p:nvPr>
            <p:ph type="body" idx="1"/>
          </p:nvPr>
        </p:nvSpPr>
        <p:spPr>
          <a:xfrm rot="5400000">
            <a:off x="4966518" y="-233142"/>
            <a:ext cx="512070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3pPr>
            <a:lvl4pPr marL="1828800" lvl="3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5pPr>
            <a:lvl6pPr marL="2743200" lvl="5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6pPr>
            <a:lvl7pPr marL="3200400" lvl="6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8pPr>
            <a:lvl9pPr marL="4114800" lvl="8" indent="-2857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Char char="●"/>
              <a:defRPr/>
            </a:lvl9pPr>
          </a:lstStyle>
          <a:p>
            <a:endParaRPr/>
          </a:p>
        </p:txBody>
      </p:sp>
      <p:sp>
        <p:nvSpPr>
          <p:cNvPr id="445" name="Google Shape;445;g13d1bd906d1_0_1079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g13d1bd906d1_0_1079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g13d1bd906d1_0_1079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message">
  <p:cSld name="Closing messag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6" descr="Kép 10"/>
          <p:cNvPicPr preferRelativeResize="0"/>
          <p:nvPr/>
        </p:nvPicPr>
        <p:blipFill rotWithShape="1">
          <a:blip r:embed="rId2">
            <a:alphaModFix/>
          </a:blip>
          <a:srcRect t="14601" r="55677"/>
          <a:stretch/>
        </p:blipFill>
        <p:spPr>
          <a:xfrm flipH="1">
            <a:off x="0" y="3378"/>
            <a:ext cx="4736708" cy="685131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6"/>
          <p:cNvSpPr txBox="1">
            <a:spLocks noGrp="1"/>
          </p:cNvSpPr>
          <p:nvPr>
            <p:ph type="ctrTitle"/>
          </p:nvPr>
        </p:nvSpPr>
        <p:spPr>
          <a:xfrm>
            <a:off x="2559600" y="2966400"/>
            <a:ext cx="90792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5400"/>
              <a:buFont typeface="Poppins"/>
              <a:buNone/>
              <a:defRPr sz="54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body" idx="1"/>
          </p:nvPr>
        </p:nvSpPr>
        <p:spPr>
          <a:xfrm>
            <a:off x="7509377" y="6134400"/>
            <a:ext cx="41724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25"/>
              <a:buFont typeface="Arial"/>
              <a:buNone/>
              <a:defRPr sz="1125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25"/>
              <a:buFont typeface="Arial"/>
              <a:buNone/>
              <a:defRPr sz="1125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25"/>
              <a:buFont typeface="Arial"/>
              <a:buNone/>
              <a:defRPr sz="1125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25"/>
              <a:buFont typeface="Arial"/>
              <a:buNone/>
              <a:defRPr sz="1125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9" name="Google Shape;4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9625" y="723123"/>
            <a:ext cx="2245975" cy="724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3d1bd906d1_0_1085"/>
          <p:cNvSpPr txBox="1">
            <a:spLocks noGrp="1"/>
          </p:cNvSpPr>
          <p:nvPr>
            <p:ph type="title"/>
          </p:nvPr>
        </p:nvSpPr>
        <p:spPr>
          <a:xfrm rot="5400000">
            <a:off x="-685800" y="2057400"/>
            <a:ext cx="4953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g13d1bd906d1_0_1085"/>
          <p:cNvSpPr txBox="1">
            <a:spLocks noGrp="1"/>
          </p:cNvSpPr>
          <p:nvPr>
            <p:ph type="body" idx="1"/>
          </p:nvPr>
        </p:nvSpPr>
        <p:spPr>
          <a:xfrm rot="5400000">
            <a:off x="4965162" y="-228570"/>
            <a:ext cx="512070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3pPr>
            <a:lvl4pPr marL="1828800" lvl="3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5pPr>
            <a:lvl6pPr marL="2743200" lvl="5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6pPr>
            <a:lvl7pPr marL="3200400" lvl="6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●"/>
              <a:defRPr/>
            </a:lvl8pPr>
            <a:lvl9pPr marL="4114800" lvl="8" indent="-2857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Char char="●"/>
              <a:defRPr/>
            </a:lvl9pPr>
          </a:lstStyle>
          <a:p>
            <a:endParaRPr/>
          </a:p>
        </p:txBody>
      </p:sp>
      <p:sp>
        <p:nvSpPr>
          <p:cNvPr id="451" name="Google Shape;451;g13d1bd906d1_0_1085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g13d1bd906d1_0_1085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g13d1bd906d1_0_1085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and Content">
  <p:cSld name="8_Title and Content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3d1bd906d1_0_1091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g13d1bd906d1_0_1091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g13d1bd906d1_0_1091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g13d1bd906d1_0_1091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9" name="Google Shape;459;g13d1bd906d1_0_1091"/>
          <p:cNvSpPr/>
          <p:nvPr/>
        </p:nvSpPr>
        <p:spPr>
          <a:xfrm>
            <a:off x="838200" y="1886454"/>
            <a:ext cx="10515600" cy="49716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457200" dist="304800" dir="1980000" sx="99000" sy="99000" algn="tl" rotWithShape="0">
              <a:srgbClr val="000000">
                <a:alpha val="11372"/>
              </a:srgbClr>
            </a:outerShdw>
          </a:effectLst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itle and Content">
  <p:cSld name="6_Title and Conten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3d1bd906d1_0_1097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g13d1bd906d1_0_1097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g13d1bd906d1_0_1097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g13d1bd906d1_0_1097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5" name="Google Shape;465;g13d1bd906d1_0_1097"/>
          <p:cNvSpPr>
            <a:spLocks noGrp="1"/>
          </p:cNvSpPr>
          <p:nvPr>
            <p:ph type="pic" idx="2"/>
          </p:nvPr>
        </p:nvSpPr>
        <p:spPr>
          <a:xfrm>
            <a:off x="0" y="1589881"/>
            <a:ext cx="5112300" cy="437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">
  <p:cSld name="3_Title and Conten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3d1bd906d1_0_1103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g13d1bd906d1_0_1103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g13d1bd906d1_0_1103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g13d1bd906d1_0_1103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1" name="Google Shape;471;g13d1bd906d1_0_1103"/>
          <p:cNvSpPr>
            <a:spLocks noGrp="1"/>
          </p:cNvSpPr>
          <p:nvPr>
            <p:ph type="pic" idx="2"/>
          </p:nvPr>
        </p:nvSpPr>
        <p:spPr>
          <a:xfrm>
            <a:off x="9339649" y="2023342"/>
            <a:ext cx="2852400" cy="483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and Content">
  <p:cSld name="5_Title and Content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3d1bd906d1_0_1109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g13d1bd906d1_0_1109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g13d1bd906d1_0_1109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g13d1bd906d1_0_1109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7" name="Google Shape;477;g13d1bd906d1_0_1109"/>
          <p:cNvSpPr>
            <a:spLocks noGrp="1"/>
          </p:cNvSpPr>
          <p:nvPr>
            <p:ph type="pic" idx="2"/>
          </p:nvPr>
        </p:nvSpPr>
        <p:spPr>
          <a:xfrm>
            <a:off x="7076210" y="2023342"/>
            <a:ext cx="5115900" cy="3618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3d1bd906d1_0_1115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g13d1bd906d1_0_1115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g13d1bd906d1_0_1115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g13d1bd906d1_0_1115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3" name="Google Shape;483;g13d1bd906d1_0_1115"/>
          <p:cNvSpPr/>
          <p:nvPr/>
        </p:nvSpPr>
        <p:spPr>
          <a:xfrm>
            <a:off x="0" y="1868037"/>
            <a:ext cx="3200400" cy="249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84" name="Google Shape;484;g13d1bd906d1_0_1115"/>
          <p:cNvSpPr/>
          <p:nvPr/>
        </p:nvSpPr>
        <p:spPr>
          <a:xfrm>
            <a:off x="0" y="4363019"/>
            <a:ext cx="3200400" cy="2495100"/>
          </a:xfrm>
          <a:prstGeom prst="rect">
            <a:avLst/>
          </a:prstGeom>
          <a:solidFill>
            <a:schemeClr val="accent2">
              <a:alpha val="76470"/>
            </a:schemeClr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85" name="Google Shape;485;g13d1bd906d1_0_1115"/>
          <p:cNvSpPr>
            <a:spLocks noGrp="1"/>
          </p:cNvSpPr>
          <p:nvPr>
            <p:ph type="pic" idx="2"/>
          </p:nvPr>
        </p:nvSpPr>
        <p:spPr>
          <a:xfrm>
            <a:off x="3200401" y="1868037"/>
            <a:ext cx="2554500" cy="4989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3d1bd906d1_0_1123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g13d1bd906d1_0_1123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g13d1bd906d1_0_1123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g13d1bd906d1_0_1123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1" name="Google Shape;491;g13d1bd906d1_0_1123"/>
          <p:cNvSpPr>
            <a:spLocks noGrp="1"/>
          </p:cNvSpPr>
          <p:nvPr>
            <p:ph type="pic" idx="2"/>
          </p:nvPr>
        </p:nvSpPr>
        <p:spPr>
          <a:xfrm>
            <a:off x="0" y="4182269"/>
            <a:ext cx="12192000" cy="2675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8_Title Only">
  <p:cSld name="18_Title Only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d1bd906d1_0_1129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g13d1bd906d1_0_1129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g13d1bd906d1_0_1129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g13d1bd906d1_0_1129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g13d1bd906d1_0_1129"/>
          <p:cNvSpPr>
            <a:spLocks noGrp="1"/>
          </p:cNvSpPr>
          <p:nvPr>
            <p:ph type="pic" idx="2"/>
          </p:nvPr>
        </p:nvSpPr>
        <p:spPr>
          <a:xfrm>
            <a:off x="0" y="1873378"/>
            <a:ext cx="2971800" cy="3731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8" name="Google Shape;498;g13d1bd906d1_0_1129"/>
          <p:cNvSpPr>
            <a:spLocks noGrp="1"/>
          </p:cNvSpPr>
          <p:nvPr>
            <p:ph type="pic" idx="3"/>
          </p:nvPr>
        </p:nvSpPr>
        <p:spPr>
          <a:xfrm>
            <a:off x="3073400" y="1873378"/>
            <a:ext cx="2971800" cy="3731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9" name="Google Shape;499;g13d1bd906d1_0_1129"/>
          <p:cNvSpPr>
            <a:spLocks noGrp="1"/>
          </p:cNvSpPr>
          <p:nvPr>
            <p:ph type="pic" idx="4"/>
          </p:nvPr>
        </p:nvSpPr>
        <p:spPr>
          <a:xfrm>
            <a:off x="6146800" y="1873378"/>
            <a:ext cx="2971800" cy="3731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0" name="Google Shape;500;g13d1bd906d1_0_1129"/>
          <p:cNvSpPr>
            <a:spLocks noGrp="1"/>
          </p:cNvSpPr>
          <p:nvPr>
            <p:ph type="pic" idx="5"/>
          </p:nvPr>
        </p:nvSpPr>
        <p:spPr>
          <a:xfrm>
            <a:off x="9220200" y="1873378"/>
            <a:ext cx="2971800" cy="3731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cxnSp>
        <p:nvCxnSpPr>
          <p:cNvPr id="501" name="Google Shape;501;g13d1bd906d1_0_1129"/>
          <p:cNvCxnSpPr/>
          <p:nvPr/>
        </p:nvCxnSpPr>
        <p:spPr>
          <a:xfrm>
            <a:off x="0" y="526922"/>
            <a:ext cx="23925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2" name="Google Shape;502;g13d1bd906d1_0_1129"/>
          <p:cNvCxnSpPr/>
          <p:nvPr/>
        </p:nvCxnSpPr>
        <p:spPr>
          <a:xfrm>
            <a:off x="850554" y="1524872"/>
            <a:ext cx="35151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itle Only">
  <p:cSld name="6_Title Only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d1bd906d1_0_1140"/>
          <p:cNvSpPr txBox="1">
            <a:spLocks noGrp="1"/>
          </p:cNvSpPr>
          <p:nvPr>
            <p:ph type="title"/>
          </p:nvPr>
        </p:nvSpPr>
        <p:spPr>
          <a:xfrm>
            <a:off x="603739" y="248153"/>
            <a:ext cx="77100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rbel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g13d1bd906d1_0_1140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g13d1bd906d1_0_1140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g13d1bd906d1_0_1140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3_Title and Content">
  <p:cSld name="33_Title and Content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3d1bd906d1_0_1145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914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g13d1bd906d1_0_1145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g13d1bd906d1_0_1145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g13d1bd906d1_0_1145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3" name="Google Shape;513;g13d1bd906d1_0_1145"/>
          <p:cNvCxnSpPr/>
          <p:nvPr/>
        </p:nvCxnSpPr>
        <p:spPr>
          <a:xfrm>
            <a:off x="0" y="530942"/>
            <a:ext cx="23925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4" name="Google Shape;514;g13d1bd906d1_0_1145"/>
          <p:cNvCxnSpPr/>
          <p:nvPr/>
        </p:nvCxnSpPr>
        <p:spPr>
          <a:xfrm>
            <a:off x="838200" y="1529095"/>
            <a:ext cx="35151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bg>
      <p:bgPr>
        <a:solidFill>
          <a:srgbClr val="121D46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8" descr="Kép 3"/>
          <p:cNvPicPr preferRelativeResize="0"/>
          <p:nvPr/>
        </p:nvPicPr>
        <p:blipFill rotWithShape="1">
          <a:blip r:embed="rId2">
            <a:alphaModFix/>
          </a:blip>
          <a:srcRect r="70737"/>
          <a:stretch/>
        </p:blipFill>
        <p:spPr>
          <a:xfrm>
            <a:off x="8305200" y="0"/>
            <a:ext cx="388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8"/>
          <p:cNvSpPr txBox="1">
            <a:spLocks noGrp="1"/>
          </p:cNvSpPr>
          <p:nvPr>
            <p:ph type="title"/>
          </p:nvPr>
        </p:nvSpPr>
        <p:spPr>
          <a:xfrm>
            <a:off x="730800" y="2966400"/>
            <a:ext cx="90792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oppins"/>
              <a:buNone/>
              <a:defRPr sz="5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body" idx="1"/>
          </p:nvPr>
        </p:nvSpPr>
        <p:spPr>
          <a:xfrm>
            <a:off x="741600" y="4201200"/>
            <a:ext cx="8977500" cy="38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417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7"/>
              <a:buFont typeface="Arial"/>
              <a:buNone/>
              <a:defRPr sz="1687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1"/>
              <a:buFont typeface="Arial"/>
              <a:buNone/>
              <a:defRPr sz="18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" name="Google Shape;5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4458" y="6116400"/>
            <a:ext cx="1116189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Image Background">
  <p:cSld name="1_Image Background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3d1bd906d1_0_11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F3F3F">
                  <a:alpha val="20392"/>
                </a:srgbClr>
              </a:gs>
              <a:gs pos="70000">
                <a:srgbClr val="3F3F3F">
                  <a:alpha val="20392"/>
                </a:srgbClr>
              </a:gs>
              <a:gs pos="100000">
                <a:srgbClr val="2C2C2C"/>
              </a:gs>
            </a:gsLst>
            <a:lin ang="5400012" scaled="0"/>
          </a:gra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17" name="Google Shape;517;g13d1bd906d1_0_1152"/>
          <p:cNvSpPr txBox="1">
            <a:spLocks noGrp="1"/>
          </p:cNvSpPr>
          <p:nvPr>
            <p:ph type="title"/>
          </p:nvPr>
        </p:nvSpPr>
        <p:spPr>
          <a:xfrm>
            <a:off x="838200" y="530942"/>
            <a:ext cx="105156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rbel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g13d1bd906d1_0_1152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g13d1bd906d1_0_1152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g13d1bd906d1_0_1152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1" name="Google Shape;521;g13d1bd906d1_0_1152"/>
          <p:cNvSpPr/>
          <p:nvPr/>
        </p:nvSpPr>
        <p:spPr>
          <a:xfrm>
            <a:off x="0" y="3775588"/>
            <a:ext cx="12192000" cy="308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6_Title and Content">
  <p:cSld name="46_Title and Conten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3d1bd906d1_0_1159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g13d1bd906d1_0_1159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g13d1bd906d1_0_1159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6" name="Google Shape;526;g13d1bd906d1_0_1159"/>
          <p:cNvSpPr>
            <a:spLocks noGrp="1"/>
          </p:cNvSpPr>
          <p:nvPr>
            <p:ph type="pic" idx="2"/>
          </p:nvPr>
        </p:nvSpPr>
        <p:spPr>
          <a:xfrm>
            <a:off x="6312310" y="3672349"/>
            <a:ext cx="5879700" cy="3185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7" name="Google Shape;527;g13d1bd906d1_0_1159"/>
          <p:cNvSpPr>
            <a:spLocks noGrp="1"/>
          </p:cNvSpPr>
          <p:nvPr>
            <p:ph type="pic" idx="3"/>
          </p:nvPr>
        </p:nvSpPr>
        <p:spPr>
          <a:xfrm>
            <a:off x="0" y="3672349"/>
            <a:ext cx="6312300" cy="3185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and Content">
  <p:cSld name="4_Title and Content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3d1bd906d1_0_1165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g13d1bd906d1_0_1165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g13d1bd906d1_0_1165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g13d1bd906d1_0_1165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3e307f8058_0_1073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9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g23e307f8058_0_1073"/>
          <p:cNvSpPr txBox="1">
            <a:spLocks noGrp="1"/>
          </p:cNvSpPr>
          <p:nvPr>
            <p:ph type="body" idx="1"/>
          </p:nvPr>
        </p:nvSpPr>
        <p:spPr>
          <a:xfrm>
            <a:off x="1190625" y="3545086"/>
            <a:ext cx="98109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5pPr>
            <a:lvl6pPr marL="274320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6pPr>
            <a:lvl7pPr marL="320040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7pPr>
            <a:lvl8pPr marL="365760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8pPr>
            <a:lvl9pPr marL="411480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540" name="Google Shape;540;g23e307f8058_0_1073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3e307f8058_0_1077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1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g23e307f8058_0_1077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100" cy="3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marL="457200" lvl="0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1pPr>
            <a:lvl2pPr marL="914400" lvl="1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2pPr>
            <a:lvl3pPr marL="1371600" lvl="2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3pPr>
            <a:lvl4pPr marL="1828800" lvl="3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4pPr>
            <a:lvl5pPr marL="2286000" lvl="4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5pPr>
            <a:lvl6pPr marL="274320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6pPr>
            <a:lvl7pPr marL="320040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7pPr>
            <a:lvl8pPr marL="365760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8pPr>
            <a:lvl9pPr marL="411480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pic>
        <p:nvPicPr>
          <p:cNvPr id="544" name="Google Shape;544;g23e307f8058_0_1077" descr="Screenshot 2019-11-25 at 21.16.4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7750" y="5798069"/>
            <a:ext cx="3343008" cy="81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g23e307f8058_0_1077" descr="Screenshot 2019-11-24 at 20.20.4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374" y="5704443"/>
            <a:ext cx="3411142" cy="8929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6" name="Google Shape;546;g23e307f8058_0_1077"/>
          <p:cNvCxnSpPr/>
          <p:nvPr/>
        </p:nvCxnSpPr>
        <p:spPr>
          <a:xfrm>
            <a:off x="517141" y="5773686"/>
            <a:ext cx="11157900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47" name="Google Shape;547;g23e307f8058_0_1077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3e307f8058_0_1084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575" tIns="23275" rIns="46575" bIns="23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g23e307f8058_0_1084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575" tIns="23275" rIns="46575" bIns="23275" anchor="ctr" anchorCtr="0">
            <a:normAutofit/>
          </a:bodyPr>
          <a:lstStyle>
            <a:lvl1pPr marL="45720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Char char="•"/>
              <a:defRPr/>
            </a:lvl1pPr>
            <a:lvl2pPr marL="914400" lvl="1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•"/>
              <a:defRPr/>
            </a:lvl2pPr>
            <a:lvl3pPr marL="1371600" lvl="2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•"/>
              <a:defRPr/>
            </a:lvl3pPr>
            <a:lvl4pPr marL="1828800" lvl="3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•"/>
              <a:defRPr/>
            </a:lvl6pPr>
            <a:lvl7pPr marL="3200400" lvl="6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•"/>
              <a:defRPr/>
            </a:lvl7pPr>
            <a:lvl8pPr marL="3657600" lvl="7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•"/>
              <a:defRPr/>
            </a:lvl8pPr>
            <a:lvl9pPr marL="4114800" lvl="8" indent="-28575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551" name="Google Shape;551;g23e307f8058_0_1084"/>
          <p:cNvSpPr txBox="1">
            <a:spLocks noGrp="1"/>
          </p:cNvSpPr>
          <p:nvPr>
            <p:ph type="dt" idx="10"/>
          </p:nvPr>
        </p:nvSpPr>
        <p:spPr>
          <a:xfrm>
            <a:off x="262465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575" tIns="23275" rIns="46575" bIns="23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" name="Google Shape;552;g23e307f8058_0_1084"/>
          <p:cNvSpPr txBox="1">
            <a:spLocks noGrp="1"/>
          </p:cNvSpPr>
          <p:nvPr>
            <p:ph type="ftr" idx="11"/>
          </p:nvPr>
        </p:nvSpPr>
        <p:spPr>
          <a:xfrm>
            <a:off x="3869269" y="6356351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575" tIns="23275" rIns="46575" bIns="23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3" name="Google Shape;553;g23e307f8058_0_1084"/>
          <p:cNvSpPr txBox="1">
            <a:spLocks noGrp="1"/>
          </p:cNvSpPr>
          <p:nvPr>
            <p:ph type="sldNum" idx="12"/>
          </p:nvPr>
        </p:nvSpPr>
        <p:spPr>
          <a:xfrm>
            <a:off x="10634136" y="6356351"/>
            <a:ext cx="1530900" cy="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575" tIns="23275" rIns="46575" bIns="23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3e307f8058_0_1090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3e307f8058_0_1092"/>
          <p:cNvSpPr>
            <a:spLocks noGrp="1"/>
          </p:cNvSpPr>
          <p:nvPr>
            <p:ph type="pic" idx="2"/>
          </p:nvPr>
        </p:nvSpPr>
        <p:spPr>
          <a:xfrm>
            <a:off x="1520707" y="203273"/>
            <a:ext cx="9144000" cy="4574400"/>
          </a:xfrm>
          <a:prstGeom prst="rect">
            <a:avLst/>
          </a:prstGeom>
          <a:noFill/>
          <a:ln>
            <a:noFill/>
          </a:ln>
        </p:spPr>
      </p:sp>
      <p:sp>
        <p:nvSpPr>
          <p:cNvPr id="558" name="Google Shape;558;g23e307f8058_0_1092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9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g23e307f8058_0_1092"/>
          <p:cNvSpPr txBox="1">
            <a:spLocks noGrp="1"/>
          </p:cNvSpPr>
          <p:nvPr>
            <p:ph type="body" idx="1"/>
          </p:nvPr>
        </p:nvSpPr>
        <p:spPr>
          <a:xfrm>
            <a:off x="1190625" y="5732859"/>
            <a:ext cx="98109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5pPr>
            <a:lvl6pPr marL="274320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6pPr>
            <a:lvl7pPr marL="320040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7pPr>
            <a:lvl8pPr marL="365760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8pPr>
            <a:lvl9pPr marL="411480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560" name="Google Shape;560;g23e307f8058_0_1092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re">
  <p:cSld name="Title - Centre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3e307f8058_0_1097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9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g23e307f8058_0_1097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3e307f8058_0_1100"/>
          <p:cNvSpPr>
            <a:spLocks noGrp="1"/>
          </p:cNvSpPr>
          <p:nvPr>
            <p:ph type="pic" idx="2"/>
          </p:nvPr>
        </p:nvSpPr>
        <p:spPr>
          <a:xfrm>
            <a:off x="2122289" y="431601"/>
            <a:ext cx="11626500" cy="5813100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g23e307f8058_0_1100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700" cy="28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g23e307f8058_0_1100"/>
          <p:cNvSpPr txBox="1">
            <a:spLocks noGrp="1"/>
          </p:cNvSpPr>
          <p:nvPr>
            <p:ph type="body" idx="1"/>
          </p:nvPr>
        </p:nvSpPr>
        <p:spPr>
          <a:xfrm>
            <a:off x="892969" y="3321844"/>
            <a:ext cx="5000700" cy="2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5pPr>
            <a:lvl6pPr marL="274320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6pPr>
            <a:lvl7pPr marL="320040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7pPr>
            <a:lvl8pPr marL="365760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8pPr>
            <a:lvl9pPr marL="411480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568" name="Google Shape;568;g23e307f8058_0_1100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">
  <p:cSld name="Only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 txBox="1">
            <a:spLocks noGrp="1"/>
          </p:cNvSpPr>
          <p:nvPr>
            <p:ph type="title"/>
          </p:nvPr>
        </p:nvSpPr>
        <p:spPr>
          <a:xfrm>
            <a:off x="776251" y="1288406"/>
            <a:ext cx="10749375" cy="59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" tIns="50400" rIns="50400" bIns="504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000"/>
              <a:buFont typeface="Poppins"/>
              <a:buNone/>
              <a:defRPr sz="30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body" idx="1"/>
          </p:nvPr>
        </p:nvSpPr>
        <p:spPr>
          <a:xfrm>
            <a:off x="741600" y="2264400"/>
            <a:ext cx="5216400" cy="3471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" tIns="50400" rIns="50400" bIns="504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None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body" idx="2"/>
          </p:nvPr>
        </p:nvSpPr>
        <p:spPr>
          <a:xfrm>
            <a:off x="6354000" y="2264400"/>
            <a:ext cx="5216400" cy="3471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55138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547"/>
              <a:buFont typeface="Arial"/>
              <a:buNone/>
              <a:defRPr sz="1547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3"/>
          </p:nvPr>
        </p:nvSpPr>
        <p:spPr>
          <a:xfrm>
            <a:off x="741600" y="730800"/>
            <a:ext cx="10779996" cy="27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sz="18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0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4211" y="6117418"/>
            <a:ext cx="1116189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3e307f8058_0_1105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1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g23e307f8058_0_1105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3e307f8058_0_1108"/>
          <p:cNvSpPr>
            <a:spLocks noGrp="1"/>
          </p:cNvSpPr>
          <p:nvPr>
            <p:ph type="pic" idx="2"/>
          </p:nvPr>
        </p:nvSpPr>
        <p:spPr>
          <a:xfrm>
            <a:off x="3990684" y="1217460"/>
            <a:ext cx="8840400" cy="4420200"/>
          </a:xfrm>
          <a:prstGeom prst="rect">
            <a:avLst/>
          </a:prstGeom>
          <a:noFill/>
          <a:ln>
            <a:noFill/>
          </a:ln>
        </p:spPr>
      </p:sp>
      <p:sp>
        <p:nvSpPr>
          <p:cNvPr id="574" name="Google Shape;574;g23e307f8058_0_1108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1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g23e307f8058_0_1108"/>
          <p:cNvSpPr txBox="1">
            <a:spLocks noGrp="1"/>
          </p:cNvSpPr>
          <p:nvPr>
            <p:ph type="body" idx="1"/>
          </p:nvPr>
        </p:nvSpPr>
        <p:spPr>
          <a:xfrm>
            <a:off x="976313" y="1218902"/>
            <a:ext cx="50007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marL="457200" lvl="0" indent="-4508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Char char="•"/>
              <a:defRPr sz="2400"/>
            </a:lvl1pPr>
            <a:lvl2pPr marL="914400" lvl="1" indent="-4508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Char char="•"/>
              <a:defRPr sz="2400"/>
            </a:lvl2pPr>
            <a:lvl3pPr marL="1371600" lvl="2" indent="-4508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Char char="•"/>
              <a:defRPr sz="2400"/>
            </a:lvl3pPr>
            <a:lvl4pPr marL="1828800" lvl="3" indent="-4508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Char char="•"/>
              <a:defRPr sz="2400"/>
            </a:lvl4pPr>
            <a:lvl5pPr marL="2286000" lvl="4" indent="-4508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Char char="•"/>
              <a:defRPr sz="2400"/>
            </a:lvl5pPr>
            <a:lvl6pPr marL="274320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6pPr>
            <a:lvl7pPr marL="320040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7pPr>
            <a:lvl8pPr marL="365760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8pPr>
            <a:lvl9pPr marL="411480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pic>
        <p:nvPicPr>
          <p:cNvPr id="576" name="Google Shape;576;g23e307f8058_0_1108" descr="Screenshot 2019-11-25 at 21.16.4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7750" y="5798069"/>
            <a:ext cx="3343008" cy="81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23e307f8058_0_1108" descr="Screenshot 2019-11-24 at 20.20.4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374" y="5704443"/>
            <a:ext cx="3411142" cy="8929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g23e307f8058_0_1108"/>
          <p:cNvCxnSpPr/>
          <p:nvPr/>
        </p:nvCxnSpPr>
        <p:spPr>
          <a:xfrm>
            <a:off x="517141" y="5773686"/>
            <a:ext cx="11157900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79" name="Google Shape;579;g23e307f8058_0_1108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3e307f8058_0_1116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100" cy="50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marL="457200" lvl="0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1pPr>
            <a:lvl2pPr marL="914400" lvl="1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2pPr>
            <a:lvl3pPr marL="1371600" lvl="2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3pPr>
            <a:lvl4pPr marL="1828800" lvl="3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4pPr>
            <a:lvl5pPr marL="2286000" lvl="4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5pPr>
            <a:lvl6pPr marL="274320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6pPr>
            <a:lvl7pPr marL="320040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7pPr>
            <a:lvl8pPr marL="365760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8pPr>
            <a:lvl9pPr marL="411480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582" name="Google Shape;582;g23e307f8058_0_1116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3e307f8058_0_1119"/>
          <p:cNvSpPr>
            <a:spLocks noGrp="1"/>
          </p:cNvSpPr>
          <p:nvPr>
            <p:ph type="pic" idx="2"/>
          </p:nvPr>
        </p:nvSpPr>
        <p:spPr>
          <a:xfrm>
            <a:off x="6262688" y="3536156"/>
            <a:ext cx="5676300" cy="2839500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g23e307f8058_0_1119"/>
          <p:cNvSpPr>
            <a:spLocks noGrp="1"/>
          </p:cNvSpPr>
          <p:nvPr>
            <p:ph type="pic" idx="3"/>
          </p:nvPr>
        </p:nvSpPr>
        <p:spPr>
          <a:xfrm>
            <a:off x="6096000" y="625078"/>
            <a:ext cx="5500800" cy="2750400"/>
          </a:xfrm>
          <a:prstGeom prst="rect">
            <a:avLst/>
          </a:prstGeom>
          <a:noFill/>
          <a:ln>
            <a:noFill/>
          </a:ln>
        </p:spPr>
      </p:sp>
      <p:sp>
        <p:nvSpPr>
          <p:cNvPr id="586" name="Google Shape;586;g23e307f8058_0_1119"/>
          <p:cNvSpPr>
            <a:spLocks noGrp="1"/>
          </p:cNvSpPr>
          <p:nvPr>
            <p:ph type="pic" idx="4"/>
          </p:nvPr>
        </p:nvSpPr>
        <p:spPr>
          <a:xfrm>
            <a:off x="-2226469" y="625078"/>
            <a:ext cx="11233800" cy="5616900"/>
          </a:xfrm>
          <a:prstGeom prst="rect">
            <a:avLst/>
          </a:prstGeom>
          <a:noFill/>
          <a:ln>
            <a:noFill/>
          </a:ln>
        </p:spPr>
      </p:sp>
      <p:sp>
        <p:nvSpPr>
          <p:cNvPr id="587" name="Google Shape;587;g23e307f8058_0_1119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3e307f8058_0_1124"/>
          <p:cNvSpPr txBox="1">
            <a:spLocks noGrp="1"/>
          </p:cNvSpPr>
          <p:nvPr>
            <p:ph type="body" idx="1"/>
          </p:nvPr>
        </p:nvSpPr>
        <p:spPr>
          <a:xfrm>
            <a:off x="1190625" y="4473773"/>
            <a:ext cx="98109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i="1"/>
            </a:lvl1pPr>
            <a:lvl2pPr marL="914400" lvl="1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2pPr>
            <a:lvl3pPr marL="1371600" lvl="2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3pPr>
            <a:lvl4pPr marL="1828800" lvl="3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4pPr>
            <a:lvl5pPr marL="2286000" lvl="4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5pPr>
            <a:lvl6pPr marL="274320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6pPr>
            <a:lvl7pPr marL="320040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7pPr>
            <a:lvl8pPr marL="365760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8pPr>
            <a:lvl9pPr marL="411480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g23e307f8058_0_1124"/>
          <p:cNvSpPr txBox="1">
            <a:spLocks noGrp="1"/>
          </p:cNvSpPr>
          <p:nvPr>
            <p:ph type="body" idx="2"/>
          </p:nvPr>
        </p:nvSpPr>
        <p:spPr>
          <a:xfrm>
            <a:off x="1190625" y="3000313"/>
            <a:ext cx="9810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sp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  <a:defRPr sz="2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2pPr>
            <a:lvl3pPr marL="1371600" lvl="2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3pPr>
            <a:lvl4pPr marL="1828800" lvl="3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4pPr>
            <a:lvl5pPr marL="2286000" lvl="4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5pPr>
            <a:lvl6pPr marL="2743200" lvl="5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6pPr>
            <a:lvl7pPr marL="3200400" lvl="6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7pPr>
            <a:lvl8pPr marL="3657600" lvl="7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8pPr>
            <a:lvl9pPr marL="4114800" lvl="8" indent="-3683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g23e307f8058_0_1124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3e307f8058_0_1128"/>
          <p:cNvSpPr>
            <a:spLocks noGrp="1"/>
          </p:cNvSpPr>
          <p:nvPr>
            <p:ph type="pic" idx="2"/>
          </p:nvPr>
        </p:nvSpPr>
        <p:spPr>
          <a:xfrm>
            <a:off x="-890487" y="0"/>
            <a:ext cx="13973100" cy="6991800"/>
          </a:xfrm>
          <a:prstGeom prst="rect">
            <a:avLst/>
          </a:prstGeom>
          <a:noFill/>
          <a:ln>
            <a:noFill/>
          </a:ln>
        </p:spPr>
      </p:sp>
      <p:sp>
        <p:nvSpPr>
          <p:cNvPr id="594" name="Google Shape;594;g23e307f8058_0_1128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page">
  <p:cSld name="Front page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g23e307f8058_0_1131" descr="Kép 10"/>
          <p:cNvPicPr preferRelativeResize="0"/>
          <p:nvPr/>
        </p:nvPicPr>
        <p:blipFill rotWithShape="1">
          <a:blip r:embed="rId2">
            <a:alphaModFix/>
          </a:blip>
          <a:srcRect l="33195"/>
          <a:stretch/>
        </p:blipFill>
        <p:spPr>
          <a:xfrm flipH="1">
            <a:off x="7840803" y="345600"/>
            <a:ext cx="4352397" cy="65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g23e307f8058_0_1131"/>
          <p:cNvSpPr txBox="1">
            <a:spLocks noGrp="1"/>
          </p:cNvSpPr>
          <p:nvPr>
            <p:ph type="ctrTitle"/>
          </p:nvPr>
        </p:nvSpPr>
        <p:spPr>
          <a:xfrm>
            <a:off x="730800" y="2966400"/>
            <a:ext cx="90792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75" tIns="47675" rIns="91675" bIns="476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5600"/>
              <a:buFont typeface="Poppins"/>
              <a:buNone/>
              <a:defRPr sz="56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1900"/>
            </a:lvl9pPr>
          </a:lstStyle>
          <a:p>
            <a:endParaRPr/>
          </a:p>
        </p:txBody>
      </p:sp>
      <p:sp>
        <p:nvSpPr>
          <p:cNvPr id="598" name="Google Shape;598;g23e307f8058_0_1131"/>
          <p:cNvSpPr txBox="1">
            <a:spLocks noGrp="1"/>
          </p:cNvSpPr>
          <p:nvPr>
            <p:ph type="subTitle" idx="1"/>
          </p:nvPr>
        </p:nvSpPr>
        <p:spPr>
          <a:xfrm>
            <a:off x="741600" y="4201200"/>
            <a:ext cx="41724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75" tIns="47675" rIns="91675" bIns="47675" anchor="t" anchorCtr="0">
            <a:normAutofit/>
          </a:bodyPr>
          <a:lstStyle>
            <a:lvl1pPr marR="0" lvl="0" algn="l" rtl="0">
              <a:lnSpc>
                <a:spcPct val="132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9" name="Google Shape;599;g23e307f8058_0_1131"/>
          <p:cNvSpPr txBox="1">
            <a:spLocks noGrp="1"/>
          </p:cNvSpPr>
          <p:nvPr>
            <p:ph type="body" idx="2"/>
          </p:nvPr>
        </p:nvSpPr>
        <p:spPr>
          <a:xfrm>
            <a:off x="741600" y="6134400"/>
            <a:ext cx="41724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75" tIns="47675" rIns="91675" bIns="476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00" name="Google Shape;600;g23e307f8058_0_1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400" y="723123"/>
            <a:ext cx="1684481" cy="543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page">
  <p:cSld name="Front page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g23e307f8058_0_1383" descr="Kép 10"/>
          <p:cNvPicPr preferRelativeResize="0"/>
          <p:nvPr/>
        </p:nvPicPr>
        <p:blipFill rotWithShape="1">
          <a:blip r:embed="rId2">
            <a:alphaModFix/>
          </a:blip>
          <a:srcRect l="33195"/>
          <a:stretch/>
        </p:blipFill>
        <p:spPr>
          <a:xfrm flipH="1">
            <a:off x="7840803" y="345600"/>
            <a:ext cx="4352397" cy="6523204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23e307f8058_0_1383"/>
          <p:cNvSpPr txBox="1">
            <a:spLocks noGrp="1"/>
          </p:cNvSpPr>
          <p:nvPr>
            <p:ph type="ctrTitle"/>
          </p:nvPr>
        </p:nvSpPr>
        <p:spPr>
          <a:xfrm>
            <a:off x="730800" y="2966400"/>
            <a:ext cx="90792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5500"/>
              <a:buFont typeface="Poppins"/>
              <a:buNone/>
              <a:defRPr sz="55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605" name="Google Shape;605;g23e307f8058_0_1383"/>
          <p:cNvSpPr txBox="1">
            <a:spLocks noGrp="1"/>
          </p:cNvSpPr>
          <p:nvPr>
            <p:ph type="subTitle" idx="1"/>
          </p:nvPr>
        </p:nvSpPr>
        <p:spPr>
          <a:xfrm>
            <a:off x="741600" y="4201200"/>
            <a:ext cx="41724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32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6" name="Google Shape;606;g23e307f8058_0_1383"/>
          <p:cNvSpPr txBox="1">
            <a:spLocks noGrp="1"/>
          </p:cNvSpPr>
          <p:nvPr>
            <p:ph type="body" idx="2"/>
          </p:nvPr>
        </p:nvSpPr>
        <p:spPr>
          <a:xfrm>
            <a:off x="741600" y="6134400"/>
            <a:ext cx="41724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07" name="Google Shape;607;g23e307f8058_0_13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400" y="723123"/>
            <a:ext cx="2245975" cy="72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message">
  <p:cSld name="Closing message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g23e307f8058_0_1389" descr="Kép 10"/>
          <p:cNvPicPr preferRelativeResize="0"/>
          <p:nvPr/>
        </p:nvPicPr>
        <p:blipFill rotWithShape="1">
          <a:blip r:embed="rId2">
            <a:alphaModFix/>
          </a:blip>
          <a:srcRect t="14602" r="55677"/>
          <a:stretch/>
        </p:blipFill>
        <p:spPr>
          <a:xfrm flipH="1">
            <a:off x="2" y="3378"/>
            <a:ext cx="4736706" cy="6851312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g23e307f8058_0_1389"/>
          <p:cNvSpPr txBox="1">
            <a:spLocks noGrp="1"/>
          </p:cNvSpPr>
          <p:nvPr>
            <p:ph type="ctrTitle"/>
          </p:nvPr>
        </p:nvSpPr>
        <p:spPr>
          <a:xfrm>
            <a:off x="2559600" y="2966400"/>
            <a:ext cx="90792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5500"/>
              <a:buFont typeface="Poppins"/>
              <a:buNone/>
              <a:defRPr sz="55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611" name="Google Shape;611;g23e307f8058_0_1389"/>
          <p:cNvSpPr txBox="1">
            <a:spLocks noGrp="1"/>
          </p:cNvSpPr>
          <p:nvPr>
            <p:ph type="body" idx="1"/>
          </p:nvPr>
        </p:nvSpPr>
        <p:spPr>
          <a:xfrm>
            <a:off x="7509377" y="6134400"/>
            <a:ext cx="41724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DA8C4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12" name="Google Shape;612;g23e307f8058_0_1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9625" y="723123"/>
            <a:ext cx="2245975" cy="72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ist">
  <p:cSld name="Text list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g23e307f8058_0_1394" descr="Kép 2"/>
          <p:cNvPicPr preferRelativeResize="0"/>
          <p:nvPr/>
        </p:nvPicPr>
        <p:blipFill rotWithShape="1">
          <a:blip r:embed="rId2">
            <a:alphaModFix/>
          </a:blip>
          <a:srcRect t="15775" r="25345"/>
          <a:stretch/>
        </p:blipFill>
        <p:spPr>
          <a:xfrm>
            <a:off x="10144057" y="0"/>
            <a:ext cx="2048400" cy="223560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23e307f8058_0_1394"/>
          <p:cNvSpPr txBox="1">
            <a:spLocks noGrp="1"/>
          </p:cNvSpPr>
          <p:nvPr>
            <p:ph type="title"/>
          </p:nvPr>
        </p:nvSpPr>
        <p:spPr>
          <a:xfrm>
            <a:off x="730800" y="1360800"/>
            <a:ext cx="107493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3100"/>
              <a:buFont typeface="Poppins"/>
              <a:buNone/>
              <a:defRPr sz="3100" b="1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616" name="Google Shape;616;g23e307f8058_0_1394"/>
          <p:cNvSpPr/>
          <p:nvPr/>
        </p:nvSpPr>
        <p:spPr>
          <a:xfrm>
            <a:off x="0" y="0"/>
            <a:ext cx="12193200" cy="1152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g23e307f8058_0_1394"/>
          <p:cNvSpPr txBox="1">
            <a:spLocks noGrp="1"/>
          </p:cNvSpPr>
          <p:nvPr>
            <p:ph type="body" idx="1"/>
          </p:nvPr>
        </p:nvSpPr>
        <p:spPr>
          <a:xfrm>
            <a:off x="741600" y="730800"/>
            <a:ext cx="107799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9DA8C4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8" name="Google Shape;618;g23e307f8058_0_1394"/>
          <p:cNvSpPr txBox="1">
            <a:spLocks noGrp="1"/>
          </p:cNvSpPr>
          <p:nvPr>
            <p:ph type="body" idx="2"/>
          </p:nvPr>
        </p:nvSpPr>
        <p:spPr>
          <a:xfrm>
            <a:off x="741600" y="2264400"/>
            <a:ext cx="10738500" cy="3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D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9" name="Google Shape;619;g23e307f8058_0_1394"/>
          <p:cNvSpPr txBox="1">
            <a:spLocks noGrp="1"/>
          </p:cNvSpPr>
          <p:nvPr>
            <p:ph type="ftr" idx="11"/>
          </p:nvPr>
        </p:nvSpPr>
        <p:spPr>
          <a:xfrm>
            <a:off x="741600" y="6117418"/>
            <a:ext cx="6750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9583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 b="0" i="0" u="none" strike="noStrike" cap="none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20" name="Google Shape;620;g23e307f8058_0_13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4211" y="6117418"/>
            <a:ext cx="1116194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d1bd906d1_0_16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g13d1bd906d1_0_16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g13d1bd906d1_0_16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g13d1bd906d1_0_16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g13d1bd906d1_0_16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3d1bd906d1_0_1012"/>
          <p:cNvSpPr/>
          <p:nvPr/>
        </p:nvSpPr>
        <p:spPr>
          <a:xfrm>
            <a:off x="1" y="758952"/>
            <a:ext cx="3443700" cy="533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13d1bd906d1_0_1012"/>
          <p:cNvSpPr txBox="1">
            <a:spLocks noGrp="1"/>
          </p:cNvSpPr>
          <p:nvPr>
            <p:ph type="title"/>
          </p:nvPr>
        </p:nvSpPr>
        <p:spPr>
          <a:xfrm>
            <a:off x="252919" y="1123838"/>
            <a:ext cx="29475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 sz="36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" name="Google Shape;378;g13d1bd906d1_0_1012"/>
          <p:cNvSpPr/>
          <p:nvPr/>
        </p:nvSpPr>
        <p:spPr>
          <a:xfrm>
            <a:off x="11815864" y="758952"/>
            <a:ext cx="384000" cy="5331000"/>
          </a:xfrm>
          <a:prstGeom prst="rect">
            <a:avLst/>
          </a:prstGeom>
          <a:solidFill>
            <a:srgbClr val="C8C8C8">
              <a:alpha val="49411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13d1bd906d1_0_1012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80" name="Google Shape;380;g13d1bd906d1_0_1012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81" name="Google Shape;381;g13d1bd906d1_0_1012"/>
          <p:cNvSpPr txBox="1">
            <a:spLocks noGrp="1"/>
          </p:cNvSpPr>
          <p:nvPr>
            <p:ph type="ftr" idx="11"/>
          </p:nvPr>
        </p:nvSpPr>
        <p:spPr>
          <a:xfrm>
            <a:off x="3869269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82" name="Google Shape;382;g13d1bd906d1_0_1012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3e307f8058_0_1069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1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Helvetica Neue"/>
              <a:buNone/>
              <a:defRPr sz="6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5" name="Google Shape;535;g23e307f8058_0_1069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1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>
            <a:lvl1pPr marL="457200" marR="0" lvl="0" indent="-4826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826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4826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4826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4826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4826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4826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4826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4826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6" name="Google Shape;536;g23e307f8058_0_1069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6" Type="http://schemas.openxmlformats.org/officeDocument/2006/relationships/hyperlink" Target="https://clilmed.eu/results/intellectual-output-4/" TargetMode="External"/><Relationship Id="rId5" Type="http://schemas.openxmlformats.org/officeDocument/2006/relationships/hyperlink" Target="https://forms.office.com/r/rHrvNCwKss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atholic_church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en.wikipedia.org/wiki/Sain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2.xml"/><Relationship Id="rId6" Type="http://schemas.openxmlformats.org/officeDocument/2006/relationships/hyperlink" Target="https://en.wikipedia.org/wiki/Canonization" TargetMode="External"/><Relationship Id="rId5" Type="http://schemas.openxmlformats.org/officeDocument/2006/relationships/hyperlink" Target="https://en.wikipedia.org/wiki/Kingdom_of_Hungary" TargetMode="Externa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5.jp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6.png"/><Relationship Id="rId11" Type="http://schemas.openxmlformats.org/officeDocument/2006/relationships/image" Target="../media/image53.jpg"/><Relationship Id="rId5" Type="http://schemas.openxmlformats.org/officeDocument/2006/relationships/image" Target="../media/image45.png"/><Relationship Id="rId10" Type="http://schemas.openxmlformats.org/officeDocument/2006/relationships/image" Target="../media/image52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hyperlink" Target="http://bewerbung.medizin.pte.h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hyperlink" Target="http://admissions.medschool.pte.hu/" TargetMode="External"/><Relationship Id="rId5" Type="http://schemas.openxmlformats.org/officeDocument/2006/relationships/image" Target="../media/image15.jpg"/><Relationship Id="rId10" Type="http://schemas.openxmlformats.org/officeDocument/2006/relationships/hyperlink" Target="http://felvi.aok.pte.hu/" TargetMode="External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"/>
          <p:cNvSpPr txBox="1">
            <a:spLocks noGrp="1"/>
          </p:cNvSpPr>
          <p:nvPr>
            <p:ph type="ctrTitle"/>
          </p:nvPr>
        </p:nvSpPr>
        <p:spPr>
          <a:xfrm>
            <a:off x="613750" y="2050001"/>
            <a:ext cx="9079200" cy="3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3400" b="0" i="1" dirty="0">
                <a:solidFill>
                  <a:schemeClr val="dk1"/>
                </a:solidFill>
              </a:rPr>
              <a:t>ERASMUS+ KA2</a:t>
            </a:r>
            <a:r>
              <a:rPr lang="en-US" sz="3400" b="0" dirty="0">
                <a:solidFill>
                  <a:schemeClr val="dk1"/>
                </a:solidFill>
              </a:rPr>
              <a:t> projects </a:t>
            </a:r>
            <a:endParaRPr sz="3400" b="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3400" b="0">
                <a:solidFill>
                  <a:schemeClr val="dk1"/>
                </a:solidFill>
              </a:rPr>
              <a:t>for improving the quality </a:t>
            </a:r>
            <a:endParaRPr sz="34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3400" b="0" dirty="0">
                <a:solidFill>
                  <a:schemeClr val="dk1"/>
                </a:solidFill>
              </a:rPr>
              <a:t>of English Language Medical Programs </a:t>
            </a:r>
            <a:endParaRPr sz="3400" b="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3400" b="0" dirty="0">
                <a:solidFill>
                  <a:schemeClr val="dk1"/>
                </a:solidFill>
              </a:rPr>
              <a:t>in Central Europe</a:t>
            </a:r>
            <a:endParaRPr b="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16" name="Google Shape;716;p1"/>
          <p:cNvSpPr txBox="1">
            <a:spLocks noGrp="1"/>
          </p:cNvSpPr>
          <p:nvPr>
            <p:ph type="body" idx="2"/>
          </p:nvPr>
        </p:nvSpPr>
        <p:spPr>
          <a:xfrm>
            <a:off x="264800" y="5971000"/>
            <a:ext cx="8446500" cy="7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A8C4"/>
              </a:buClr>
              <a:buSzPts val="1200"/>
              <a:buNone/>
            </a:pPr>
            <a:r>
              <a:rPr lang="en-US" sz="1600"/>
              <a:t>Speaker: </a:t>
            </a:r>
            <a:r>
              <a:rPr lang="en-US" sz="1600" b="1" i="1">
                <a:solidFill>
                  <a:schemeClr val="dk1"/>
                </a:solidFill>
              </a:rPr>
              <a:t>Andras D. Nagy</a:t>
            </a:r>
            <a:r>
              <a:rPr lang="en-US" sz="1600"/>
              <a:t>, MD, PhD, Habil, associate professor of human anatomy, English Program Committee, University of Pécs Medical School, Hungary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A8C4"/>
              </a:buClr>
              <a:buSzPts val="1200"/>
              <a:buNone/>
            </a:pPr>
            <a:endParaRPr sz="1600"/>
          </a:p>
        </p:txBody>
      </p:sp>
      <p:pic>
        <p:nvPicPr>
          <p:cNvPr id="3" name="Kép 2" descr="A képen Betűtípus, szimbólum, képernyőkép, Grafika látható">
            <a:extLst>
              <a:ext uri="{FF2B5EF4-FFF2-40B4-BE49-F238E27FC236}">
                <a16:creationId xmlns:a16="http://schemas.microsoft.com/office/drawing/2014/main" id="{9353771D-AEEC-B873-9E91-CD79B9CA1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268" y="457399"/>
            <a:ext cx="4172512" cy="854254"/>
          </a:xfrm>
          <a:prstGeom prst="rect">
            <a:avLst/>
          </a:prstGeom>
        </p:spPr>
      </p:pic>
      <p:pic>
        <p:nvPicPr>
          <p:cNvPr id="5" name="Kép 4" descr="A képen Betűtípus, Grafika, Grafikus tervezés, embléma látható&#10;&#10;Automatikusan generált leírás">
            <a:extLst>
              <a:ext uri="{FF2B5EF4-FFF2-40B4-BE49-F238E27FC236}">
                <a16:creationId xmlns:a16="http://schemas.microsoft.com/office/drawing/2014/main" id="{CDEEC8CC-3F3C-0826-8E7E-7395D45B3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767" y="240210"/>
            <a:ext cx="2370025" cy="4343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3e307f8058_0_1375"/>
          <p:cNvSpPr txBox="1">
            <a:spLocks noGrp="1"/>
          </p:cNvSpPr>
          <p:nvPr>
            <p:ph type="title"/>
          </p:nvPr>
        </p:nvSpPr>
        <p:spPr>
          <a:xfrm>
            <a:off x="892969" y="352251"/>
            <a:ext cx="104061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Helvetica Neue"/>
              <a:buNone/>
            </a:pPr>
            <a:r>
              <a:rPr lang="en-US" sz="2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Foreign-born population Total, % of population, 2017-2019</a:t>
            </a:r>
            <a:br>
              <a:rPr lang="en-US" sz="59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Source: OECD, International Migration Database</a:t>
            </a:r>
            <a:endParaRPr sz="13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03" name="Google Shape;803;g23e307f8058_0_1375" descr="Graphical user interfac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0428" t="36641" r="11710" b="14128"/>
          <a:stretch/>
        </p:blipFill>
        <p:spPr>
          <a:xfrm>
            <a:off x="-2800" y="1286832"/>
            <a:ext cx="12197700" cy="53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g23e307f8058_0_1375"/>
          <p:cNvSpPr/>
          <p:nvPr/>
        </p:nvSpPr>
        <p:spPr>
          <a:xfrm>
            <a:off x="0" y="-1"/>
            <a:ext cx="12192000" cy="1161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g13d1bd906d1_0_2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325" y="384920"/>
            <a:ext cx="3012076" cy="72924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g13d1bd906d1_0_211"/>
          <p:cNvSpPr txBox="1">
            <a:spLocks noGrp="1"/>
          </p:cNvSpPr>
          <p:nvPr>
            <p:ph type="ctrTitle"/>
          </p:nvPr>
        </p:nvSpPr>
        <p:spPr>
          <a:xfrm>
            <a:off x="531860" y="1283522"/>
            <a:ext cx="11660100" cy="55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9144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761"/>
              </a:buClr>
              <a:buSzPct val="100000"/>
              <a:buFont typeface="Calibri"/>
              <a:buNone/>
            </a:pPr>
            <a:r>
              <a:rPr lang="en-US" sz="3100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en-US" sz="3100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100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300" b="1" i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1800" b="1" i="1">
                <a:solidFill>
                  <a:srgbClr val="2F5496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18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24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9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9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9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rgbClr val="2837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g13d1bd906d1_0_211"/>
          <p:cNvSpPr/>
          <p:nvPr/>
        </p:nvSpPr>
        <p:spPr>
          <a:xfrm>
            <a:off x="0" y="0"/>
            <a:ext cx="12192000" cy="121500"/>
          </a:xfrm>
          <a:prstGeom prst="rect">
            <a:avLst/>
          </a:prstGeom>
          <a:solidFill>
            <a:srgbClr val="58E2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2" name="Google Shape;812;g13d1bd906d1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1590" y="6066268"/>
            <a:ext cx="1648459" cy="62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g13d1bd906d1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630" y="6076979"/>
            <a:ext cx="2619010" cy="6147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4" name="Google Shape;814;g13d1bd906d1_0_211"/>
          <p:cNvCxnSpPr/>
          <p:nvPr/>
        </p:nvCxnSpPr>
        <p:spPr>
          <a:xfrm>
            <a:off x="215630" y="5918174"/>
            <a:ext cx="116601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15" name="Google Shape;815;g13d1bd906d1_0_211" descr="Erasmus+ Clilmed - Home | Faceboo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8956" y="121359"/>
            <a:ext cx="3028950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g13d1bd906d1_0_211" descr="Inline imag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g13d1bd906d1_0_211" descr="Inline imag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8" name="Google Shape;818;g13d1bd906d1_0_2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0687" y="130940"/>
            <a:ext cx="4010025" cy="1143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9" name="Google Shape;819;g13d1bd906d1_0_211"/>
          <p:cNvGrpSpPr/>
          <p:nvPr/>
        </p:nvGrpSpPr>
        <p:grpSpPr>
          <a:xfrm>
            <a:off x="3612829" y="1477168"/>
            <a:ext cx="4741200" cy="5351034"/>
            <a:chOff x="1693333" y="33866"/>
            <a:chExt cx="4741200" cy="5351034"/>
          </a:xfrm>
        </p:grpSpPr>
        <p:sp>
          <p:nvSpPr>
            <p:cNvPr id="820" name="Google Shape;820;g13d1bd906d1_0_211"/>
            <p:cNvSpPr/>
            <p:nvPr/>
          </p:nvSpPr>
          <p:spPr>
            <a:xfrm>
              <a:off x="1872826" y="220133"/>
              <a:ext cx="4368900" cy="1517100"/>
            </a:xfrm>
            <a:prstGeom prst="ellipse">
              <a:avLst/>
            </a:prstGeom>
            <a:solidFill>
              <a:srgbClr val="BFC8E3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g13d1bd906d1_0_211"/>
            <p:cNvSpPr/>
            <p:nvPr/>
          </p:nvSpPr>
          <p:spPr>
            <a:xfrm>
              <a:off x="3640666" y="3935306"/>
              <a:ext cx="846600" cy="541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ABBAD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g13d1bd906d1_0_211"/>
            <p:cNvSpPr/>
            <p:nvPr/>
          </p:nvSpPr>
          <p:spPr>
            <a:xfrm>
              <a:off x="2031999" y="4368800"/>
              <a:ext cx="4064100" cy="101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g13d1bd906d1_0_211"/>
            <p:cNvSpPr txBox="1"/>
            <p:nvPr/>
          </p:nvSpPr>
          <p:spPr>
            <a:xfrm>
              <a:off x="2031999" y="4368800"/>
              <a:ext cx="4064100" cy="101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213350" rIns="213350" bIns="21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3761"/>
                </a:buClr>
                <a:buSzPts val="3000"/>
                <a:buFont typeface="Candara"/>
                <a:buNone/>
              </a:pPr>
              <a:r>
                <a:rPr lang="en-US" sz="3000" b="1" i="0" u="none" strike="noStrike" cap="none">
                  <a:solidFill>
                    <a:srgbClr val="283761"/>
                  </a:solidFill>
                  <a:latin typeface="Candara"/>
                  <a:ea typeface="Candara"/>
                  <a:cs typeface="Candara"/>
                  <a:sym typeface="Candara"/>
                </a:rPr>
                <a:t>CLIL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g13d1bd906d1_0_211"/>
            <p:cNvSpPr/>
            <p:nvPr/>
          </p:nvSpPr>
          <p:spPr>
            <a:xfrm>
              <a:off x="3461173" y="1854538"/>
              <a:ext cx="1524000" cy="15240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g13d1bd906d1_0_211"/>
            <p:cNvSpPr txBox="1"/>
            <p:nvPr/>
          </p:nvSpPr>
          <p:spPr>
            <a:xfrm>
              <a:off x="3684358" y="2077723"/>
              <a:ext cx="1077600" cy="107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1500"/>
                <a:buFont typeface="Calibri"/>
                <a:buNone/>
              </a:pPr>
              <a:r>
                <a:rPr lang="en-US" sz="1500" b="1" i="0" u="none" strike="noStrike" cap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Interactive student engagement</a:t>
              </a:r>
              <a:endParaRPr sz="15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g13d1bd906d1_0_211"/>
            <p:cNvSpPr/>
            <p:nvPr/>
          </p:nvSpPr>
          <p:spPr>
            <a:xfrm>
              <a:off x="2370666" y="711200"/>
              <a:ext cx="1524000" cy="15240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g13d1bd906d1_0_211"/>
            <p:cNvSpPr txBox="1"/>
            <p:nvPr/>
          </p:nvSpPr>
          <p:spPr>
            <a:xfrm>
              <a:off x="2593851" y="934385"/>
              <a:ext cx="1077600" cy="107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Foreign language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g13d1bd906d1_0_211"/>
            <p:cNvSpPr/>
            <p:nvPr/>
          </p:nvSpPr>
          <p:spPr>
            <a:xfrm>
              <a:off x="3928533" y="342730"/>
              <a:ext cx="1524000" cy="15240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g13d1bd906d1_0_211"/>
            <p:cNvSpPr txBox="1"/>
            <p:nvPr/>
          </p:nvSpPr>
          <p:spPr>
            <a:xfrm>
              <a:off x="4151718" y="565915"/>
              <a:ext cx="1077600" cy="107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Subject</a:t>
              </a: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g13d1bd906d1_0_211"/>
            <p:cNvSpPr/>
            <p:nvPr/>
          </p:nvSpPr>
          <p:spPr>
            <a:xfrm>
              <a:off x="1693333" y="33866"/>
              <a:ext cx="4741200" cy="379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4" y="34175"/>
                  </a:moveTo>
                  <a:lnTo>
                    <a:pt x="584" y="34175"/>
                  </a:lnTo>
                  <a:cubicBezTo>
                    <a:pt x="-2679" y="22567"/>
                    <a:pt x="7879" y="11072"/>
                    <a:pt x="27615" y="4745"/>
                  </a:cubicBezTo>
                  <a:cubicBezTo>
                    <a:pt x="47351" y="-1582"/>
                    <a:pt x="72649" y="-1582"/>
                    <a:pt x="92385" y="4745"/>
                  </a:cubicBezTo>
                  <a:cubicBezTo>
                    <a:pt x="112121" y="11072"/>
                    <a:pt x="122679" y="22567"/>
                    <a:pt x="119416" y="34175"/>
                  </a:cubicBezTo>
                  <a:lnTo>
                    <a:pt x="74854" y="113544"/>
                  </a:lnTo>
                  <a:cubicBezTo>
                    <a:pt x="73813" y="117246"/>
                    <a:pt x="67478" y="120000"/>
                    <a:pt x="60000" y="120000"/>
                  </a:cubicBezTo>
                  <a:cubicBezTo>
                    <a:pt x="52522" y="120000"/>
                    <a:pt x="46187" y="117246"/>
                    <a:pt x="45146" y="113544"/>
                  </a:cubicBezTo>
                  <a:close/>
                  <a:moveTo>
                    <a:pt x="4800" y="30000"/>
                  </a:moveTo>
                  <a:lnTo>
                    <a:pt x="4800" y="30000"/>
                  </a:lnTo>
                  <a:cubicBezTo>
                    <a:pt x="4800" y="43255"/>
                    <a:pt x="29514" y="54000"/>
                    <a:pt x="60000" y="54000"/>
                  </a:cubicBezTo>
                  <a:cubicBezTo>
                    <a:pt x="90486" y="54000"/>
                    <a:pt x="115200" y="43255"/>
                    <a:pt x="115200" y="30000"/>
                  </a:cubicBezTo>
                  <a:cubicBezTo>
                    <a:pt x="115200" y="16745"/>
                    <a:pt x="90486" y="6000"/>
                    <a:pt x="60000" y="6000"/>
                  </a:cubicBezTo>
                  <a:cubicBezTo>
                    <a:pt x="29514" y="6000"/>
                    <a:pt x="4800" y="16745"/>
                    <a:pt x="4800" y="30000"/>
                  </a:cubicBez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g13d1bd906d1_0_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325" y="384920"/>
            <a:ext cx="3012076" cy="72924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g13d1bd906d1_0_197"/>
          <p:cNvSpPr txBox="1">
            <a:spLocks noGrp="1"/>
          </p:cNvSpPr>
          <p:nvPr>
            <p:ph type="ctrTitle"/>
          </p:nvPr>
        </p:nvSpPr>
        <p:spPr>
          <a:xfrm>
            <a:off x="531860" y="1377721"/>
            <a:ext cx="11298300" cy="4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9144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761"/>
              </a:buClr>
              <a:buSzPct val="100000"/>
              <a:buFont typeface="Calibri"/>
              <a:buNone/>
            </a:pPr>
            <a:r>
              <a:rPr lang="en-US" sz="44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en-US" sz="44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3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33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CLIL:</a:t>
            </a: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3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C</a:t>
            </a: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ontent and </a:t>
            </a:r>
            <a:r>
              <a:rPr lang="en-US" sz="33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L</a:t>
            </a: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anguage </a:t>
            </a:r>
            <a:r>
              <a:rPr lang="en-US" sz="33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I</a:t>
            </a: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ntegrated </a:t>
            </a:r>
            <a:r>
              <a:rPr lang="en-US" sz="33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L</a:t>
            </a: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earning </a:t>
            </a: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			</a:t>
            </a: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a teaching method in which students learn </a:t>
            </a:r>
            <a:r>
              <a:rPr lang="en-US" sz="33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specific subjects (=content) </a:t>
            </a: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in a </a:t>
            </a:r>
            <a:r>
              <a:rPr lang="en-US" sz="33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foreign language</a:t>
            </a: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, often in </a:t>
            </a:r>
            <a:r>
              <a:rPr lang="en-US" sz="33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multicultural</a:t>
            </a: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 groups, resulting in the development of </a:t>
            </a:r>
            <a:r>
              <a:rPr lang="en-US" sz="33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linguistic and intercultural skills </a:t>
            </a:r>
            <a: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in addition to the acquisition of the </a:t>
            </a:r>
            <a:r>
              <a:rPr lang="en-US" sz="33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specific subject</a:t>
            </a: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300" b="1" i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600" cap="small">
                <a:solidFill>
                  <a:srgbClr val="283761"/>
                </a:solidFill>
              </a:rPr>
            </a:br>
            <a:br>
              <a:rPr lang="en-US" sz="3600" b="1" i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600" b="1" i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600" b="1" i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1800" b="1" i="1">
                <a:solidFill>
                  <a:srgbClr val="2F5496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24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9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9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9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rgbClr val="2837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g13d1bd906d1_0_197"/>
          <p:cNvSpPr/>
          <p:nvPr/>
        </p:nvSpPr>
        <p:spPr>
          <a:xfrm>
            <a:off x="0" y="0"/>
            <a:ext cx="12192000" cy="121500"/>
          </a:xfrm>
          <a:prstGeom prst="rect">
            <a:avLst/>
          </a:prstGeom>
          <a:solidFill>
            <a:srgbClr val="58E2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8" name="Google Shape;838;g13d1bd906d1_0_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1590" y="6066268"/>
            <a:ext cx="1648459" cy="62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g13d1bd906d1_0_1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630" y="6076979"/>
            <a:ext cx="2619010" cy="6147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0" name="Google Shape;840;g13d1bd906d1_0_197"/>
          <p:cNvCxnSpPr/>
          <p:nvPr/>
        </p:nvCxnSpPr>
        <p:spPr>
          <a:xfrm>
            <a:off x="215630" y="5918174"/>
            <a:ext cx="116601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41" name="Google Shape;841;g13d1bd906d1_0_197" descr="Erasmus+ Clilmed - Home | Faceboo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8956" y="121359"/>
            <a:ext cx="3028950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g13d1bd906d1_0_197" descr="Inline imag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g13d1bd906d1_0_197" descr="Inline imag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4" name="Google Shape;844;g13d1bd906d1_0_1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0687" y="130940"/>
            <a:ext cx="401002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g13d1bd906d1_0_197" descr="PROFESSORES LUSOS: Agosto 20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0375" y="1552605"/>
            <a:ext cx="1533594" cy="163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g13d1bd906d1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325" y="384920"/>
            <a:ext cx="3012076" cy="72924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g13d1bd906d1_0_236"/>
          <p:cNvSpPr txBox="1">
            <a:spLocks noGrp="1"/>
          </p:cNvSpPr>
          <p:nvPr>
            <p:ph type="ctrTitle"/>
          </p:nvPr>
        </p:nvSpPr>
        <p:spPr>
          <a:xfrm>
            <a:off x="695038" y="1392466"/>
            <a:ext cx="11362800" cy="4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9144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Candara"/>
              <a:buNone/>
            </a:pPr>
            <a:br>
              <a:rPr lang="en-US" sz="18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300" b="1" i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AIM</a:t>
            </a: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regular </a:t>
            </a:r>
            <a:r>
              <a:rPr lang="en-US" sz="31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teacher-student</a:t>
            </a:r>
            <a: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 and </a:t>
            </a:r>
            <a:r>
              <a:rPr lang="en-US" sz="31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student-student interaction </a:t>
            </a:r>
            <a: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in class</a:t>
            </a:r>
            <a:b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1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reducing</a:t>
            </a:r>
            <a: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 and eliminating </a:t>
            </a:r>
            <a:r>
              <a:rPr lang="en-US" sz="31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student passivity </a:t>
            </a:r>
            <a: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in class</a:t>
            </a:r>
            <a:b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1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development </a:t>
            </a:r>
            <a: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of their </a:t>
            </a:r>
            <a:r>
              <a:rPr lang="en-US" sz="31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subject-specific knowledge </a:t>
            </a:r>
            <a: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as well as their </a:t>
            </a:r>
            <a:r>
              <a:rPr lang="en-US" sz="3100" b="1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communication, language, and intercultural competences</a:t>
            </a:r>
            <a:br>
              <a:rPr lang="en-US" sz="31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33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18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>
                <a:solidFill>
                  <a:srgbClr val="1F3864"/>
                </a:solidFill>
                <a:latin typeface="Candara"/>
                <a:ea typeface="Candara"/>
                <a:cs typeface="Candara"/>
                <a:sym typeface="Candara"/>
              </a:rPr>
            </a:br>
            <a:br>
              <a:rPr lang="en-US" sz="24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9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9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900" b="1" cap="small">
                <a:solidFill>
                  <a:srgbClr val="28376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rgbClr val="2837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g13d1bd906d1_0_236"/>
          <p:cNvSpPr/>
          <p:nvPr/>
        </p:nvSpPr>
        <p:spPr>
          <a:xfrm>
            <a:off x="0" y="0"/>
            <a:ext cx="12192000" cy="121500"/>
          </a:xfrm>
          <a:prstGeom prst="rect">
            <a:avLst/>
          </a:prstGeom>
          <a:solidFill>
            <a:srgbClr val="58E2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3" name="Google Shape;853;g13d1bd906d1_0_2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1590" y="6066268"/>
            <a:ext cx="1648459" cy="62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g13d1bd906d1_0_2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630" y="6076979"/>
            <a:ext cx="2619010" cy="6147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5" name="Google Shape;855;g13d1bd906d1_0_236"/>
          <p:cNvCxnSpPr/>
          <p:nvPr/>
        </p:nvCxnSpPr>
        <p:spPr>
          <a:xfrm>
            <a:off x="215630" y="5918174"/>
            <a:ext cx="116601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6" name="Google Shape;856;g13d1bd906d1_0_236" descr="Erasmus+ Clilmed - Home | Faceboo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8956" y="121359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g13d1bd906d1_0_2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0687" y="130940"/>
            <a:ext cx="40100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g13d1bd906d1_0_236"/>
          <p:cNvSpPr/>
          <p:nvPr/>
        </p:nvSpPr>
        <p:spPr>
          <a:xfrm>
            <a:off x="4701092" y="2988345"/>
            <a:ext cx="548700" cy="666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g13d1bd906d1_0_236"/>
          <p:cNvSpPr/>
          <p:nvPr/>
        </p:nvSpPr>
        <p:spPr>
          <a:xfrm>
            <a:off x="4701092" y="4078685"/>
            <a:ext cx="548700" cy="666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3d1bd906d1_0_1634"/>
          <p:cNvSpPr/>
          <p:nvPr/>
        </p:nvSpPr>
        <p:spPr>
          <a:xfrm>
            <a:off x="0" y="0"/>
            <a:ext cx="12192000" cy="121500"/>
          </a:xfrm>
          <a:prstGeom prst="rect">
            <a:avLst/>
          </a:prstGeom>
          <a:solidFill>
            <a:srgbClr val="58E2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g13d1bd906d1_0_1634" descr="Inline imag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g13d1bd906d1_0_1634" descr="Inline imag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7" name="Google Shape;867;g13d1bd906d1_0_16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2337" y="312725"/>
            <a:ext cx="8729237" cy="6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g13d1bd906d1_0_1634"/>
          <p:cNvSpPr txBox="1"/>
          <p:nvPr/>
        </p:nvSpPr>
        <p:spPr>
          <a:xfrm>
            <a:off x="307975" y="2420175"/>
            <a:ext cx="2844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survey showed that</a:t>
            </a: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interaction between academics and students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traditionally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very important in ANATOMY teaching in Pécs. Even under online conditions teachers have made impressive efforts to maintain and support interactivity.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g13d1bd906d1_0_1634"/>
          <p:cNvSpPr txBox="1">
            <a:spLocks noGrp="1"/>
          </p:cNvSpPr>
          <p:nvPr>
            <p:ph type="title" idx="4294967295"/>
          </p:nvPr>
        </p:nvSpPr>
        <p:spPr>
          <a:xfrm>
            <a:off x="2674750" y="933525"/>
            <a:ext cx="9393300" cy="104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ts val="4100"/>
              <a:buFont typeface="Helvetica Neue"/>
              <a:buNone/>
            </a:pPr>
            <a:r>
              <a:rPr lang="en-US" sz="2400" b="1" i="1">
                <a:solidFill>
                  <a:schemeClr val="dk2"/>
                </a:solidFill>
              </a:rPr>
              <a:t>Anatomists in Pécs </a:t>
            </a:r>
            <a:r>
              <a:rPr lang="en-US" sz="2400">
                <a:solidFill>
                  <a:schemeClr val="dk2"/>
                </a:solidFill>
              </a:rPr>
              <a:t>were surveyed about their experiences with modern pedagogical approaches during ONLINE TEACHING in COVID pandemic.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870" name="Google Shape;870;g13d1bd906d1_0_1634"/>
          <p:cNvSpPr txBox="1"/>
          <p:nvPr/>
        </p:nvSpPr>
        <p:spPr>
          <a:xfrm>
            <a:off x="3522325" y="6099475"/>
            <a:ext cx="27768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digital 2D-3D image demonstrations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g13d1bd906d1_0_1634"/>
          <p:cNvSpPr txBox="1"/>
          <p:nvPr/>
        </p:nvSpPr>
        <p:spPr>
          <a:xfrm>
            <a:off x="3638425" y="2122325"/>
            <a:ext cx="1153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did NOT try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g13d1bd906d1_0_1634"/>
          <p:cNvSpPr txBox="1"/>
          <p:nvPr/>
        </p:nvSpPr>
        <p:spPr>
          <a:xfrm>
            <a:off x="4982150" y="2122325"/>
            <a:ext cx="10518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didn’t work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g13d1bd906d1_0_1634"/>
          <p:cNvSpPr txBox="1"/>
          <p:nvPr/>
        </p:nvSpPr>
        <p:spPr>
          <a:xfrm>
            <a:off x="6224175" y="2122325"/>
            <a:ext cx="17937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was very problematic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g13d1bd906d1_0_1634"/>
          <p:cNvSpPr txBox="1"/>
          <p:nvPr/>
        </p:nvSpPr>
        <p:spPr>
          <a:xfrm>
            <a:off x="8189300" y="2122325"/>
            <a:ext cx="4437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OK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g13d1bd906d1_0_1634"/>
          <p:cNvSpPr txBox="1"/>
          <p:nvPr/>
        </p:nvSpPr>
        <p:spPr>
          <a:xfrm>
            <a:off x="8987925" y="2122325"/>
            <a:ext cx="3131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will continue during in person teaching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g13d1bd906d1_0_1634"/>
          <p:cNvSpPr txBox="1"/>
          <p:nvPr/>
        </p:nvSpPr>
        <p:spPr>
          <a:xfrm>
            <a:off x="3522325" y="2725600"/>
            <a:ext cx="2370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cadaver demonstration videos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g13d1bd906d1_0_1634"/>
          <p:cNvSpPr txBox="1"/>
          <p:nvPr/>
        </p:nvSpPr>
        <p:spPr>
          <a:xfrm>
            <a:off x="3522325" y="3328875"/>
            <a:ext cx="2370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quizzes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g13d1bd906d1_0_1634"/>
          <p:cNvSpPr txBox="1"/>
          <p:nvPr/>
        </p:nvSpPr>
        <p:spPr>
          <a:xfrm>
            <a:off x="3522325" y="3795625"/>
            <a:ext cx="19140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 group exercises - breakout rooms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g13d1bd906d1_0_1634"/>
          <p:cNvSpPr txBox="1"/>
          <p:nvPr/>
        </p:nvSpPr>
        <p:spPr>
          <a:xfrm>
            <a:off x="3522325" y="4347850"/>
            <a:ext cx="17937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 simulation of viva voce (oral) exams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g13d1bd906d1_0_1634"/>
          <p:cNvSpPr txBox="1"/>
          <p:nvPr/>
        </p:nvSpPr>
        <p:spPr>
          <a:xfrm>
            <a:off x="3460975" y="5075325"/>
            <a:ext cx="2241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feedback, self reflection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g13d1bd906d1_0_1634"/>
          <p:cNvSpPr txBox="1"/>
          <p:nvPr/>
        </p:nvSpPr>
        <p:spPr>
          <a:xfrm>
            <a:off x="3460975" y="5587400"/>
            <a:ext cx="2241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digital whiteboard drawings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g13d1bd906d1_0_1634"/>
          <p:cNvSpPr txBox="1"/>
          <p:nvPr/>
        </p:nvSpPr>
        <p:spPr>
          <a:xfrm>
            <a:off x="307975" y="5291250"/>
            <a:ext cx="2844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Anatomy Department has won the ‘</a:t>
            </a: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 teaching department during COVID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’ - prize of the Medical School University of Pécs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g23e307f8058_0_1063"/>
          <p:cNvPicPr preferRelativeResize="0"/>
          <p:nvPr/>
        </p:nvPicPr>
        <p:blipFill rotWithShape="1">
          <a:blip r:embed="rId3">
            <a:alphaModFix/>
          </a:blip>
          <a:srcRect l="31052" t="33497" r="27115" b="1823"/>
          <a:stretch/>
        </p:blipFill>
        <p:spPr>
          <a:xfrm>
            <a:off x="155584" y="1674072"/>
            <a:ext cx="5644006" cy="409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g23e307f8058_0_10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0148" y="-62831"/>
            <a:ext cx="5644025" cy="5644055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g23e307f8058_0_1063"/>
          <p:cNvSpPr txBox="1"/>
          <p:nvPr/>
        </p:nvSpPr>
        <p:spPr>
          <a:xfrm>
            <a:off x="7167250" y="5237350"/>
            <a:ext cx="4424700" cy="12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sng" strike="noStrike" cap="none">
                <a:solidFill>
                  <a:srgbClr val="0563C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https://forms.office.com/r/rHrvNCwKss</a:t>
            </a:r>
            <a:endParaRPr sz="15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6"/>
              </a:rPr>
              <a:t>https://clilmed.eu/results/intellectual-output-4/</a:t>
            </a:r>
            <a:endParaRPr sz="15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0" name="Google Shape;890;g23e307f8058_0_1063"/>
          <p:cNvSpPr/>
          <p:nvPr/>
        </p:nvSpPr>
        <p:spPr>
          <a:xfrm>
            <a:off x="0" y="0"/>
            <a:ext cx="12192000" cy="121500"/>
          </a:xfrm>
          <a:prstGeom prst="rect">
            <a:avLst/>
          </a:prstGeom>
          <a:solidFill>
            <a:srgbClr val="58E2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g23e307f8058_0_1063" descr="Inline imag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g23e307f8058_0_1063" descr="Inline imag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g23e307f8058_0_1063"/>
          <p:cNvSpPr txBox="1">
            <a:spLocks noGrp="1"/>
          </p:cNvSpPr>
          <p:nvPr>
            <p:ph type="title" idx="4294967295"/>
          </p:nvPr>
        </p:nvSpPr>
        <p:spPr>
          <a:xfrm>
            <a:off x="307975" y="206200"/>
            <a:ext cx="5872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75" tIns="43675" rIns="43675" bIns="4367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ct val="113888"/>
              <a:buFont typeface="Helvetica Neue"/>
              <a:buNone/>
            </a:pP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Classroom -</a:t>
            </a:r>
            <a:endParaRPr sz="36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ct val="113888"/>
              <a:buFont typeface="Helvetica Neue"/>
              <a:buNone/>
            </a:pPr>
            <a:r>
              <a:rPr lang="en-US"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sort of teacher competencies to measure</a:t>
            </a: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   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3e307f8058_0_869"/>
          <p:cNvSpPr/>
          <p:nvPr/>
        </p:nvSpPr>
        <p:spPr>
          <a:xfrm>
            <a:off x="0" y="0"/>
            <a:ext cx="12192000" cy="121500"/>
          </a:xfrm>
          <a:prstGeom prst="rect">
            <a:avLst/>
          </a:prstGeom>
          <a:solidFill>
            <a:srgbClr val="58E2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g23e307f8058_0_869" descr="Inline imag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g23e307f8058_0_869" descr="Inline imag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g23e307f8058_0_869"/>
          <p:cNvSpPr txBox="1"/>
          <p:nvPr/>
        </p:nvSpPr>
        <p:spPr>
          <a:xfrm>
            <a:off x="591300" y="2423750"/>
            <a:ext cx="11009700" cy="40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Objectively and reliably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W</a:t>
            </a:r>
            <a:r>
              <a:rPr lang="en-US" sz="2400" b="1" i="0" u="none" strike="noStrike" cap="none">
                <a:solidFill>
                  <a:schemeClr val="dk1"/>
                </a:solidFill>
              </a:rPr>
              <a:t>ithin a regular content course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a medical curriculum?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300">
                <a:solidFill>
                  <a:schemeClr val="dk1"/>
                </a:solidFill>
              </a:rPr>
              <a:t>Which </a:t>
            </a:r>
            <a:r>
              <a:rPr lang="en-US" sz="2300" b="1" i="0" u="none" strike="noStrike" cap="none">
                <a:solidFill>
                  <a:schemeClr val="dk1"/>
                </a:solidFill>
              </a:rPr>
              <a:t>contemporary </a:t>
            </a:r>
            <a:r>
              <a:rPr lang="en-US" sz="2300" b="1">
                <a:solidFill>
                  <a:schemeClr val="dk1"/>
                </a:solidFill>
              </a:rPr>
              <a:t>pedagogical methods</a:t>
            </a:r>
            <a:r>
              <a:rPr lang="en-US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deliver th</a:t>
            </a:r>
            <a:r>
              <a:rPr lang="en-US" sz="2300">
                <a:solidFill>
                  <a:schemeClr val="dk1"/>
                </a:solidFill>
              </a:rPr>
              <a:t>is</a:t>
            </a:r>
            <a:r>
              <a:rPr lang="en-US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promise? </a:t>
            </a:r>
            <a:endParaRPr sz="2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2" name="Google Shape;902;g23e307f8058_0_869"/>
          <p:cNvSpPr txBox="1">
            <a:spLocks noGrp="1"/>
          </p:cNvSpPr>
          <p:nvPr>
            <p:ph type="title"/>
          </p:nvPr>
        </p:nvSpPr>
        <p:spPr>
          <a:xfrm>
            <a:off x="1682133" y="121500"/>
            <a:ext cx="9624000" cy="19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75" tIns="43675" rIns="43675" bIns="4367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ts val="4100"/>
              <a:buFont typeface="Helvetica Neue"/>
              <a:buNone/>
            </a:pP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it possible to measure</a:t>
            </a:r>
            <a:r>
              <a:rPr lang="en-US"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ts val="4100"/>
              <a:buFont typeface="Helvetica Neue"/>
              <a:buNone/>
            </a:pPr>
            <a:r>
              <a:rPr lang="en-US"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professional attitudes, skills, knowledge </a:t>
            </a:r>
            <a:endParaRPr sz="3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ts val="4100"/>
              <a:buFont typeface="Helvetica Neue"/>
              <a:buNone/>
            </a:pPr>
            <a:r>
              <a:rPr lang="en-US"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a </a:t>
            </a: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standardised</a:t>
            </a:r>
            <a:r>
              <a:rPr lang="en-US"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way?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903" name="Google Shape;903;g23e307f8058_0_869" descr="Erasmus+ Clilmed - Home | Face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21499"/>
            <a:ext cx="2241600" cy="11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3e307f8058_0_158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1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909" name="Google Shape;909;g23e307f8058_0_158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100" cy="3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910" name="Google Shape;910;g23e307f8058_0_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4284" y="969564"/>
            <a:ext cx="6930018" cy="4286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23e307f8058_0_1137"/>
          <p:cNvSpPr/>
          <p:nvPr/>
        </p:nvSpPr>
        <p:spPr>
          <a:xfrm>
            <a:off x="0" y="0"/>
            <a:ext cx="12192000" cy="121500"/>
          </a:xfrm>
          <a:prstGeom prst="rect">
            <a:avLst/>
          </a:prstGeom>
          <a:solidFill>
            <a:srgbClr val="58E2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g23e307f8058_0_1137" descr="Inline imag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g23e307f8058_0_1137" descr="Inline imag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8" name="Google Shape;918;g23e307f8058_0_1137" descr="Erasmus+ Clilmed - Home | Face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21499"/>
            <a:ext cx="2241600" cy="11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g23e307f8058_0_1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75" y="1590674"/>
            <a:ext cx="11420475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g23e307f8058_0_1137"/>
          <p:cNvSpPr txBox="1"/>
          <p:nvPr/>
        </p:nvSpPr>
        <p:spPr>
          <a:xfrm>
            <a:off x="658650" y="3897650"/>
            <a:ext cx="40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 ambiguous or challenging teaching situations.</a:t>
            </a:r>
            <a:endParaRPr sz="11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g23e307f8058_0_1137"/>
          <p:cNvSpPr txBox="1"/>
          <p:nvPr/>
        </p:nvSpPr>
        <p:spPr>
          <a:xfrm>
            <a:off x="4469425" y="4417050"/>
            <a:ext cx="96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situations.</a:t>
            </a:r>
            <a:endParaRPr sz="11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g23e307f8058_0_1137"/>
          <p:cNvSpPr txBox="1">
            <a:spLocks noGrp="1"/>
          </p:cNvSpPr>
          <p:nvPr>
            <p:ph type="title"/>
          </p:nvPr>
        </p:nvSpPr>
        <p:spPr>
          <a:xfrm>
            <a:off x="2150000" y="206200"/>
            <a:ext cx="96966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75" tIns="43675" rIns="43675" bIns="4367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ct val="113888"/>
              <a:buFont typeface="Helvetica Neue"/>
              <a:buNone/>
            </a:pP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Classroom -</a:t>
            </a:r>
            <a:endParaRPr sz="36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ct val="113888"/>
              <a:buFont typeface="Helvetica Neue"/>
              <a:buNone/>
            </a:pPr>
            <a:r>
              <a:rPr lang="en-US"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sort of teacher competencies to measure</a:t>
            </a: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   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3e307f8058_0_835"/>
          <p:cNvSpPr/>
          <p:nvPr/>
        </p:nvSpPr>
        <p:spPr>
          <a:xfrm>
            <a:off x="0" y="0"/>
            <a:ext cx="12192000" cy="121500"/>
          </a:xfrm>
          <a:prstGeom prst="rect">
            <a:avLst/>
          </a:prstGeom>
          <a:solidFill>
            <a:srgbClr val="58E2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g23e307f8058_0_835" descr="Inline imag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g23e307f8058_0_835" descr="Inline imag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0" name="Google Shape;930;g23e307f8058_0_835" descr="Erasmus+ Clilmed - Home | Face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21499"/>
            <a:ext cx="2241600" cy="11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g23e307f8058_0_8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3999" y="1184800"/>
            <a:ext cx="7687109" cy="5520801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g23e307f8058_0_835"/>
          <p:cNvSpPr txBox="1"/>
          <p:nvPr/>
        </p:nvSpPr>
        <p:spPr>
          <a:xfrm>
            <a:off x="5160750" y="3042375"/>
            <a:ext cx="699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opinions.</a:t>
            </a:r>
            <a:endParaRPr sz="11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g23e307f8058_0_835"/>
          <p:cNvSpPr txBox="1"/>
          <p:nvPr/>
        </p:nvSpPr>
        <p:spPr>
          <a:xfrm>
            <a:off x="2560775" y="3687925"/>
            <a:ext cx="2703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perspectives than theirs.</a:t>
            </a:r>
            <a:endParaRPr sz="11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g23e307f8058_0_835"/>
          <p:cNvSpPr txBox="1"/>
          <p:nvPr/>
        </p:nvSpPr>
        <p:spPr>
          <a:xfrm>
            <a:off x="5370525" y="5671900"/>
            <a:ext cx="699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course.</a:t>
            </a:r>
            <a:endParaRPr sz="11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g23e307f8058_0_835"/>
          <p:cNvSpPr txBox="1">
            <a:spLocks noGrp="1"/>
          </p:cNvSpPr>
          <p:nvPr>
            <p:ph type="title"/>
          </p:nvPr>
        </p:nvSpPr>
        <p:spPr>
          <a:xfrm>
            <a:off x="2947350" y="206200"/>
            <a:ext cx="88992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75" tIns="43675" rIns="43675" bIns="4367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ct val="113888"/>
              <a:buFont typeface="Helvetica Neue"/>
              <a:buNone/>
            </a:pP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Classroom -</a:t>
            </a:r>
            <a:endParaRPr sz="36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ct val="113888"/>
              <a:buFont typeface="Helvetica Neue"/>
              <a:buNone/>
            </a:pPr>
            <a:r>
              <a:rPr lang="en-US"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sort of competencies to measure</a:t>
            </a: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   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3282728749_1_505"/>
          <p:cNvSpPr txBox="1"/>
          <p:nvPr/>
        </p:nvSpPr>
        <p:spPr>
          <a:xfrm>
            <a:off x="302004" y="2944536"/>
            <a:ext cx="112197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culture of COGNITION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deliver HUGE amount of absolute and necessary TRUTHS about the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body 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about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behaviour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aiming at professional management of CONTENT delivery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g13282728749_1_505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392" y="536521"/>
            <a:ext cx="5716098" cy="1440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23e307f8058_0_847"/>
          <p:cNvSpPr/>
          <p:nvPr/>
        </p:nvSpPr>
        <p:spPr>
          <a:xfrm>
            <a:off x="0" y="0"/>
            <a:ext cx="12192000" cy="121500"/>
          </a:xfrm>
          <a:prstGeom prst="rect">
            <a:avLst/>
          </a:prstGeom>
          <a:solidFill>
            <a:srgbClr val="58E2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g23e307f8058_0_847" descr="Inline image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g23e307f8058_0_847" descr="Inline image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3" name="Google Shape;943;g23e307f8058_0_847" descr="Erasmus+ Clilmed - Home | Face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21499"/>
            <a:ext cx="2241600" cy="11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g23e307f8058_0_8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3999" y="1184800"/>
            <a:ext cx="7955739" cy="5520801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g23e307f8058_0_847"/>
          <p:cNvSpPr txBox="1"/>
          <p:nvPr/>
        </p:nvSpPr>
        <p:spPr>
          <a:xfrm>
            <a:off x="5324675" y="2518150"/>
            <a:ext cx="1315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differently.</a:t>
            </a:r>
            <a:endParaRPr sz="11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g23e307f8058_0_847"/>
          <p:cNvSpPr txBox="1"/>
          <p:nvPr/>
        </p:nvSpPr>
        <p:spPr>
          <a:xfrm>
            <a:off x="5488500" y="2995900"/>
            <a:ext cx="1315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of my students.</a:t>
            </a:r>
            <a:endParaRPr sz="11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g23e307f8058_0_847"/>
          <p:cNvSpPr txBox="1"/>
          <p:nvPr/>
        </p:nvSpPr>
        <p:spPr>
          <a:xfrm>
            <a:off x="2854125" y="6290575"/>
            <a:ext cx="294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worldviews and belief systems can engage and interact better</a:t>
            </a:r>
            <a:r>
              <a:rPr lang="en-US" sz="11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g23e307f8058_0_847"/>
          <p:cNvSpPr txBox="1">
            <a:spLocks noGrp="1"/>
          </p:cNvSpPr>
          <p:nvPr>
            <p:ph type="title"/>
          </p:nvPr>
        </p:nvSpPr>
        <p:spPr>
          <a:xfrm>
            <a:off x="2947350" y="206200"/>
            <a:ext cx="88992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75" tIns="43675" rIns="43675" bIns="4367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ct val="113888"/>
              <a:buFont typeface="Helvetica Neue"/>
              <a:buNone/>
            </a:pP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Classroom -</a:t>
            </a:r>
            <a:endParaRPr sz="36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C1FF"/>
              </a:buClr>
              <a:buSzPct val="113888"/>
              <a:buFont typeface="Helvetica Neue"/>
              <a:buNone/>
            </a:pPr>
            <a:r>
              <a:rPr lang="en-US"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sort of competencies to measure</a:t>
            </a:r>
            <a:r>
              <a:rPr lang="en-US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   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oogle Shape;953;g23e307f8058_0_164"/>
          <p:cNvPicPr preferRelativeResize="0"/>
          <p:nvPr/>
        </p:nvPicPr>
        <p:blipFill rotWithShape="1">
          <a:blip r:embed="rId3">
            <a:alphaModFix/>
          </a:blip>
          <a:srcRect l="22399" t="33572" r="19750"/>
          <a:stretch/>
        </p:blipFill>
        <p:spPr>
          <a:xfrm>
            <a:off x="3270169" y="1939441"/>
            <a:ext cx="5312174" cy="2859168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g23e307f8058_0_164"/>
          <p:cNvSpPr txBox="1"/>
          <p:nvPr/>
        </p:nvSpPr>
        <p:spPr>
          <a:xfrm>
            <a:off x="4790039" y="2023557"/>
            <a:ext cx="1430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Initiation</a:t>
            </a:r>
            <a:endParaRPr sz="1800" b="1" i="0" u="none" strike="noStrike" cap="non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5" name="Google Shape;955;g23e307f8058_0_164"/>
          <p:cNvSpPr txBox="1"/>
          <p:nvPr/>
        </p:nvSpPr>
        <p:spPr>
          <a:xfrm>
            <a:off x="5249414" y="2930982"/>
            <a:ext cx="1781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independent</a:t>
            </a:r>
            <a:endParaRPr sz="1800" b="1" i="0" u="none" strike="noStrike" cap="non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6" name="Google Shape;956;g23e307f8058_0_164"/>
          <p:cNvSpPr txBox="1"/>
          <p:nvPr/>
        </p:nvSpPr>
        <p:spPr>
          <a:xfrm>
            <a:off x="5768339" y="4429332"/>
            <a:ext cx="1781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innovation</a:t>
            </a:r>
            <a:endParaRPr sz="1800" b="1" i="0" u="none" strike="noStrike" cap="non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7" name="Google Shape;957;g23e307f8058_0_164"/>
          <p:cNvSpPr txBox="1"/>
          <p:nvPr/>
        </p:nvSpPr>
        <p:spPr>
          <a:xfrm>
            <a:off x="4558914" y="3932044"/>
            <a:ext cx="1430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83800" rIns="83800" bIns="83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</a:t>
            </a:r>
            <a:endParaRPr sz="1800" b="1" i="0" u="none" strike="noStrike" cap="non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8" name="Google Shape;958;g23e307f8058_0_164"/>
          <p:cNvSpPr txBox="1">
            <a:spLocks noGrp="1"/>
          </p:cNvSpPr>
          <p:nvPr>
            <p:ph type="title"/>
          </p:nvPr>
        </p:nvSpPr>
        <p:spPr>
          <a:xfrm>
            <a:off x="354325" y="159502"/>
            <a:ext cx="11571600" cy="51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4600">
                <a:solidFill>
                  <a:srgbClr val="3D85C6"/>
                </a:solidFill>
                <a:latin typeface="Tahoma"/>
                <a:ea typeface="Tahoma"/>
                <a:cs typeface="Tahoma"/>
                <a:sym typeface="Tahoma"/>
              </a:rPr>
              <a:t>A roadmap for using CLILMED tools in professional development</a:t>
            </a:r>
            <a:endParaRPr sz="4600">
              <a:solidFill>
                <a:srgbClr val="3D85C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3500">
              <a:solidFill>
                <a:srgbClr val="3D85C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3500">
              <a:solidFill>
                <a:srgbClr val="3D85C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3500">
              <a:solidFill>
                <a:srgbClr val="3D85C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4600">
              <a:solidFill>
                <a:srgbClr val="3D85C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600">
              <a:solidFill>
                <a:srgbClr val="3D85C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59" name="Google Shape;959;g23e307f8058_0_164"/>
          <p:cNvSpPr/>
          <p:nvPr/>
        </p:nvSpPr>
        <p:spPr>
          <a:xfrm>
            <a:off x="2753789" y="3680543"/>
            <a:ext cx="900300" cy="34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highlight>
                <a:schemeClr val="accen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g23e307f8058_0_164"/>
          <p:cNvSpPr txBox="1"/>
          <p:nvPr/>
        </p:nvSpPr>
        <p:spPr>
          <a:xfrm>
            <a:off x="498609" y="3419719"/>
            <a:ext cx="2506800" cy="1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of our teachers </a:t>
            </a:r>
            <a:endParaRPr sz="1500" b="1" i="0" u="none" strike="noStrike" cap="none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 about here </a:t>
            </a:r>
            <a:endParaRPr sz="1500" b="1" i="0" u="none" strike="noStrike" cap="none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without using </a:t>
            </a:r>
            <a:endParaRPr sz="1500" b="1" i="0" u="none" strike="noStrike" cap="none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4A86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CLILMED tools</a:t>
            </a:r>
            <a:endParaRPr sz="1500" b="1" i="0" u="none" strike="noStrike" cap="none">
              <a:solidFill>
                <a:srgbClr val="4A86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g23e307f8058_0_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0633" y="67430"/>
            <a:ext cx="5796528" cy="5541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3e307f8058_0_1158"/>
          <p:cNvSpPr txBox="1">
            <a:spLocks noGrp="1"/>
          </p:cNvSpPr>
          <p:nvPr>
            <p:ph type="title"/>
          </p:nvPr>
        </p:nvSpPr>
        <p:spPr>
          <a:xfrm>
            <a:off x="837158" y="125574"/>
            <a:ext cx="9755700" cy="10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endParaRPr/>
          </a:p>
        </p:txBody>
      </p:sp>
      <p:sp>
        <p:nvSpPr>
          <p:cNvPr id="971" name="Google Shape;971;g23e307f8058_0_1158"/>
          <p:cNvSpPr txBox="1">
            <a:spLocks noGrp="1"/>
          </p:cNvSpPr>
          <p:nvPr>
            <p:ph type="body" idx="1"/>
          </p:nvPr>
        </p:nvSpPr>
        <p:spPr>
          <a:xfrm>
            <a:off x="837158" y="1280852"/>
            <a:ext cx="9755700" cy="27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972" name="Google Shape;972;g23e307f8058_0_1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" y="-2"/>
            <a:ext cx="9144002" cy="576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g23e307f8058_0_8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4833" y="0"/>
            <a:ext cx="512233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g23e307f8058_0_85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g23e307f8058_0_85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0" name="Google Shape;980;g23e307f8058_0_8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852" y="0"/>
            <a:ext cx="61659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g23e307f8058_0_859"/>
          <p:cNvSpPr txBox="1"/>
          <p:nvPr/>
        </p:nvSpPr>
        <p:spPr>
          <a:xfrm>
            <a:off x="0" y="803333"/>
            <a:ext cx="2930700" cy="3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/>
              <a:t>I have bargained </a:t>
            </a:r>
            <a:r>
              <a:rPr lang="en-US" sz="2100"/>
              <a:t>(exchanged in a transaction)</a:t>
            </a:r>
            <a:r>
              <a:rPr lang="en-US" sz="2100" b="1"/>
              <a:t> </a:t>
            </a:r>
            <a:endParaRPr sz="2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/>
              <a:t>royal decorations </a:t>
            </a:r>
            <a:r>
              <a:rPr lang="en-US" sz="2100"/>
              <a:t>(affiliations, prestige, pomp, achievements) 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/>
              <a:t>for the </a:t>
            </a:r>
            <a:endParaRPr sz="2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/>
              <a:t>belt of humility </a:t>
            </a:r>
            <a:endParaRPr sz="2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(zona humilitatis, dominican monks belt)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/>
              <a:t>FOREVER.</a:t>
            </a:r>
            <a:endParaRPr sz="2100" b="1"/>
          </a:p>
        </p:txBody>
      </p:sp>
      <p:sp>
        <p:nvSpPr>
          <p:cNvPr id="982" name="Google Shape;982;g23e307f8058_0_859"/>
          <p:cNvSpPr txBox="1"/>
          <p:nvPr/>
        </p:nvSpPr>
        <p:spPr>
          <a:xfrm>
            <a:off x="9179000" y="714033"/>
            <a:ext cx="3153600" cy="49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</a:rPr>
              <a:t>Saint Elizabeth of Hungary  </a:t>
            </a:r>
            <a:endParaRPr sz="1400" b="1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1207 – 1231</a:t>
            </a:r>
            <a:endParaRPr sz="1900" baseline="300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princess of the </a:t>
            </a:r>
            <a:r>
              <a:rPr lang="en-US" sz="140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Kingdom of Hungary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, 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Elizabeth was married at 14,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and widowed at 20. 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After her husband's death, she regained her dowry, 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using the money to build a hospital 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where she herself served the sick. 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She became a symbol of Christian charity after her death at 24, 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and was </a:t>
            </a:r>
            <a:r>
              <a:rPr lang="en-US" sz="140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canonized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 on 25 May 1235. </a:t>
            </a:r>
            <a:endParaRPr sz="1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She is venerated as a </a:t>
            </a:r>
            <a:r>
              <a:rPr lang="en-US" sz="140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saint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 by the </a:t>
            </a:r>
            <a:r>
              <a:rPr lang="en-US" sz="140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Catholic church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-US" sz="1400" b="1">
                <a:solidFill>
                  <a:srgbClr val="202122"/>
                </a:solidFill>
                <a:highlight>
                  <a:srgbClr val="FFFFFF"/>
                </a:highlight>
              </a:rPr>
              <a:t>globally.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endParaRPr sz="1900" baseline="30000">
              <a:solidFill>
                <a:srgbClr val="0645A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988;g23e307f8058_0_5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8800" y="44450"/>
            <a:ext cx="597693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g23e307f8058_0_565"/>
          <p:cNvSpPr txBox="1"/>
          <p:nvPr/>
        </p:nvSpPr>
        <p:spPr>
          <a:xfrm>
            <a:off x="136734" y="0"/>
            <a:ext cx="4232100" cy="13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750" tIns="55850" rIns="111750" bIns="55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</a:pPr>
            <a:r>
              <a:rPr lang="en-US" sz="4900" b="1" i="0" u="none" strike="noStrike" cap="none">
                <a:solidFill>
                  <a:srgbClr val="3D85C6"/>
                </a:solidFill>
                <a:latin typeface="Tahoma"/>
                <a:ea typeface="Tahoma"/>
                <a:cs typeface="Tahoma"/>
                <a:sym typeface="Tahoma"/>
              </a:rPr>
              <a:t>Guidebook </a:t>
            </a:r>
            <a:r>
              <a:rPr lang="en-US" sz="2900" b="1" i="0" u="none" strike="noStrike" cap="none">
                <a:solidFill>
                  <a:srgbClr val="3D85C6"/>
                </a:solidFill>
                <a:latin typeface="Tahoma"/>
                <a:ea typeface="Tahoma"/>
                <a:cs typeface="Tahoma"/>
                <a:sym typeface="Tahoma"/>
              </a:rPr>
              <a:t>– table of contents</a:t>
            </a:r>
            <a:endParaRPr sz="1700" b="0" i="0" u="none" strike="noStrike" cap="none">
              <a:solidFill>
                <a:srgbClr val="3D85C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90" name="Google Shape;990;g23e307f8058_0_5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116" y="2492375"/>
            <a:ext cx="3455987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g23e307f8058_0_1232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076" y="246093"/>
            <a:ext cx="7099847" cy="6634977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g23e307f8058_0_1232"/>
          <p:cNvSpPr txBox="1"/>
          <p:nvPr/>
        </p:nvSpPr>
        <p:spPr>
          <a:xfrm>
            <a:off x="3816991" y="2575420"/>
            <a:ext cx="4932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provide professional LEADERSHIP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g23e307f8058_0_1232"/>
          <p:cNvSpPr txBox="1"/>
          <p:nvPr/>
        </p:nvSpPr>
        <p:spPr>
          <a:xfrm>
            <a:off x="8142525" y="3363488"/>
            <a:ext cx="238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</a:rPr>
              <a:t>LEANbody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Nagy András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g23e307f8058_0_1232"/>
          <p:cNvSpPr txBox="1"/>
          <p:nvPr/>
        </p:nvSpPr>
        <p:spPr>
          <a:xfrm>
            <a:off x="7956375" y="3680350"/>
            <a:ext cx="326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i="0" u="none" strike="noStrike" cap="none">
                <a:solidFill>
                  <a:srgbClr val="000000"/>
                </a:solidFill>
              </a:rPr>
              <a:t>CLILMED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>
                <a:solidFill>
                  <a:srgbClr val="000000"/>
                </a:solidFill>
              </a:rPr>
              <a:t>LEANbody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Nagy András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g23e307f8058_0_1232"/>
          <p:cNvSpPr txBox="1"/>
          <p:nvPr/>
        </p:nvSpPr>
        <p:spPr>
          <a:xfrm>
            <a:off x="8142525" y="4045475"/>
            <a:ext cx="289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COHRICE - Kovács L. Gábor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g23e307f8058_0_1232"/>
          <p:cNvSpPr txBox="1"/>
          <p:nvPr/>
        </p:nvSpPr>
        <p:spPr>
          <a:xfrm>
            <a:off x="8142525" y="4445675"/>
            <a:ext cx="238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VIBE - Maróti Péter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100000">
              <a:srgbClr val="A7E0E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g23e307f8058_0_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492" y="5300086"/>
            <a:ext cx="929124" cy="92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g23e307f8058_0_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0272" y="5502857"/>
            <a:ext cx="2204363" cy="45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g23e307f8058_0_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4779" y="5271526"/>
            <a:ext cx="766329" cy="97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g23e307f8058_0_1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42816" y="5356490"/>
            <a:ext cx="908237" cy="90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g23e307f8058_0_1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11862" y="5271526"/>
            <a:ext cx="915324" cy="91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g23e307f8058_0_1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641" y="166934"/>
            <a:ext cx="1992630" cy="407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g23e307f8058_0_129"/>
          <p:cNvSpPr txBox="1">
            <a:spLocks noGrp="1"/>
          </p:cNvSpPr>
          <p:nvPr>
            <p:ph type="sldNum" idx="12"/>
          </p:nvPr>
        </p:nvSpPr>
        <p:spPr>
          <a:xfrm>
            <a:off x="10634136" y="6356351"/>
            <a:ext cx="1530900" cy="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575" tIns="23275" rIns="46575" bIns="232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1013" name="Google Shape;1013;g23e307f8058_0_1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97068" y="280903"/>
            <a:ext cx="2108214" cy="407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g23e307f8058_0_129"/>
          <p:cNvSpPr txBox="1">
            <a:spLocks noGrp="1"/>
          </p:cNvSpPr>
          <p:nvPr>
            <p:ph type="subTitle" idx="4294967295"/>
          </p:nvPr>
        </p:nvSpPr>
        <p:spPr>
          <a:xfrm>
            <a:off x="-313600" y="360025"/>
            <a:ext cx="12192000" cy="47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normAutofit fontScale="62500" lnSpcReduction="20000"/>
          </a:bodyPr>
          <a:lstStyle/>
          <a:p>
            <a:pPr marL="622300" marR="0" lvl="0" indent="0" algn="ctr" rtl="0">
              <a:lnSpc>
                <a:spcPct val="115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ct val="117647"/>
              <a:buFont typeface="Helvetica Neue"/>
              <a:buNone/>
            </a:pPr>
            <a:r>
              <a:rPr lang="en-US" sz="3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 to solve</a:t>
            </a:r>
            <a:r>
              <a:rPr lang="en-US" sz="3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3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22300" marR="0" lvl="0" indent="0" algn="ctr" rtl="0">
              <a:lnSpc>
                <a:spcPct val="115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ct val="117647"/>
              <a:buFont typeface="Helvetica Neue"/>
              <a:buNone/>
            </a:pPr>
            <a:r>
              <a:rPr lang="en-US" sz="3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Increased student numbers </a:t>
            </a:r>
            <a:endParaRPr sz="3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22300" marR="0" lvl="0" indent="0" algn="ctr" rtl="0">
              <a:lnSpc>
                <a:spcPct val="115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ct val="117647"/>
              <a:buFont typeface="Helvetica Neue"/>
              <a:buNone/>
            </a:pPr>
            <a:r>
              <a:rPr lang="en-US" sz="3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globally in medical education </a:t>
            </a:r>
            <a:endParaRPr sz="3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22300" marR="0" lvl="0" indent="0" algn="ctr" rtl="0">
              <a:lnSpc>
                <a:spcPct val="115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ct val="117647"/>
              <a:buFont typeface="Helvetica Neue"/>
              <a:buNone/>
            </a:pPr>
            <a:r>
              <a:rPr lang="en-US" sz="3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without proper </a:t>
            </a:r>
            <a:r>
              <a:rPr lang="en-US" sz="3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quality management </a:t>
            </a:r>
            <a:endParaRPr sz="3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22300" marR="0" lvl="0" indent="0" algn="ctr" rtl="0">
              <a:lnSpc>
                <a:spcPct val="115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ct val="117647"/>
              <a:buFont typeface="Helvetica Neue"/>
              <a:buNone/>
            </a:pPr>
            <a:r>
              <a:rPr lang="en-US" sz="3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the learning process</a:t>
            </a:r>
            <a:r>
              <a:rPr lang="en-US" sz="3400"/>
              <a:t>:</a:t>
            </a:r>
            <a:endParaRPr sz="3400"/>
          </a:p>
          <a:p>
            <a:pPr marL="622300" marR="0" lvl="0" indent="0" algn="ctr" rtl="0">
              <a:lnSpc>
                <a:spcPct val="115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ct val="117647"/>
              <a:buFont typeface="Helvetica Neue"/>
              <a:buNone/>
            </a:pPr>
            <a:r>
              <a:rPr lang="en-US" sz="3400"/>
              <a:t> project focus is LEARNING ANATOMY</a:t>
            </a: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A7E0E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Google Shape;1019;g13d1bd906d1_0_100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412010" y="5483880"/>
            <a:ext cx="1240800" cy="12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g13d1bd906d1_0_1004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1021" name="Google Shape;1021;g13d1bd906d1_0_10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330" y="206848"/>
            <a:ext cx="3264692" cy="66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g13d1bd906d1_0_10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0833" y="167697"/>
            <a:ext cx="3151167" cy="608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g13d1bd906d1_0_1004"/>
          <p:cNvSpPr txBox="1">
            <a:spLocks noGrp="1"/>
          </p:cNvSpPr>
          <p:nvPr>
            <p:ph type="subTitle" idx="4294967295"/>
          </p:nvPr>
        </p:nvSpPr>
        <p:spPr>
          <a:xfrm>
            <a:off x="0" y="1219851"/>
            <a:ext cx="12192000" cy="56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 fontScale="92500" lnSpcReduction="10000"/>
          </a:bodyPr>
          <a:lstStyle/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5901"/>
              <a:buFont typeface="Noto Sans Symbols"/>
              <a:buNone/>
            </a:pPr>
            <a:r>
              <a:rPr lang="en-US" sz="31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Sectoral priorities</a:t>
            </a:r>
            <a:r>
              <a:rPr lang="en-US" sz="31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of the project, key experts, connections to Pécs: </a:t>
            </a:r>
            <a:endParaRPr sz="31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5901"/>
              <a:buFont typeface="Noto Sans Symbols"/>
              <a:buNone/>
            </a:pPr>
            <a:endParaRPr sz="31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30718"/>
              <a:buFont typeface="Noto Sans Symbols"/>
              <a:buNone/>
            </a:pPr>
            <a:endParaRPr sz="18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8039"/>
              <a:buFont typeface="Noto Sans Symbols"/>
              <a:buNone/>
            </a:pPr>
            <a:r>
              <a:rPr lang="en-US" sz="2400" b="1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No. 2.: Promoting Internationalisation</a:t>
            </a:r>
            <a:endParaRPr sz="2400" b="1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8039"/>
              <a:buFont typeface="Noto Sans Symbols"/>
              <a:buNone/>
            </a:pPr>
            <a:endParaRPr sz="2400" b="1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2500"/>
              <a:buFont typeface="Arial"/>
              <a:buNone/>
            </a:pPr>
            <a:r>
              <a:rPr lang="en-US" sz="2400" b="0" i="0" u="sng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Problem to solve: </a:t>
            </a:r>
            <a:r>
              <a:rPr lang="en-US" sz="2400" b="1" i="0" u="none" strike="noStrike" cap="none">
                <a:solidFill>
                  <a:srgbClr val="595959"/>
                </a:solidFill>
                <a:highlight>
                  <a:srgbClr val="FFFF00"/>
                </a:highlight>
              </a:rPr>
              <a:t>high dropout</a:t>
            </a:r>
            <a:r>
              <a:rPr lang="en-US"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rates in English language medical programs</a:t>
            </a:r>
            <a:endParaRPr sz="24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2500"/>
              <a:buFont typeface="Arial"/>
              <a:buNone/>
            </a:pPr>
            <a:endParaRPr sz="24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8039"/>
              <a:buFont typeface="Noto Sans Symbols"/>
              <a:buNone/>
            </a:pPr>
            <a:r>
              <a:rPr lang="en-US" sz="2400" b="0" i="0" u="sng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Key expert:</a:t>
            </a:r>
            <a:r>
              <a:rPr lang="en-US"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400" b="0" i="1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Karolinska Stockholm </a:t>
            </a:r>
            <a:r>
              <a:rPr lang="en-US"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- medical educational developers</a:t>
            </a:r>
            <a:endParaRPr sz="24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8039"/>
              <a:buFont typeface="Noto Sans Symbols"/>
              <a:buNone/>
            </a:pPr>
            <a:endParaRPr sz="24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8039"/>
              <a:buFont typeface="Noto Sans Symbols"/>
              <a:buNone/>
            </a:pPr>
            <a:r>
              <a:rPr lang="en-US" sz="2400" b="0" i="0" u="sng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Connection with Pécs</a:t>
            </a:r>
            <a:r>
              <a:rPr lang="en-US"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- Erasmus+ CLILMED project experts of</a:t>
            </a:r>
            <a:endParaRPr sz="24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8039"/>
              <a:buFont typeface="Noto Sans Symbols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“Internationalization at Home” </a:t>
            </a:r>
            <a:endParaRPr sz="24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8039"/>
              <a:buFont typeface="Noto Sans Symbols"/>
              <a:buNone/>
            </a:pPr>
            <a:endParaRPr sz="24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8039"/>
              <a:buFont typeface="Noto Sans Symbols"/>
              <a:buNone/>
            </a:pPr>
            <a:r>
              <a:rPr lang="en-US" sz="2400" b="0" i="1" u="sng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A. Nagy</a:t>
            </a:r>
            <a:r>
              <a:rPr lang="en-US"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 is the partner coordinator and partner expert from Pécs in CLILMED project</a:t>
            </a:r>
            <a:endParaRPr sz="24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30718"/>
              <a:buFont typeface="Noto Sans Symbols"/>
              <a:buNone/>
            </a:pPr>
            <a:endParaRPr sz="1800" b="1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096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8039"/>
              <a:buFont typeface="Noto Sans Symbols"/>
              <a:buNone/>
            </a:pPr>
            <a:endParaRPr sz="2400" b="0" i="0" u="none" strike="noStrike" cap="none">
              <a:solidFill>
                <a:srgbClr val="595959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100000">
              <a:srgbClr val="A7E0E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g23e307f8058_0_1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492" y="5300086"/>
            <a:ext cx="929124" cy="92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g23e307f8058_0_12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0272" y="5502857"/>
            <a:ext cx="2204363" cy="45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g23e307f8058_0_12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4779" y="5271526"/>
            <a:ext cx="766329" cy="97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g23e307f8058_0_12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42816" y="5356490"/>
            <a:ext cx="908237" cy="90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g23e307f8058_0_12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11862" y="5271526"/>
            <a:ext cx="915324" cy="91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g23e307f8058_0_12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641" y="166934"/>
            <a:ext cx="1992630" cy="407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g23e307f8058_0_1241"/>
          <p:cNvSpPr txBox="1">
            <a:spLocks noGrp="1"/>
          </p:cNvSpPr>
          <p:nvPr>
            <p:ph type="sldNum" idx="12"/>
          </p:nvPr>
        </p:nvSpPr>
        <p:spPr>
          <a:xfrm>
            <a:off x="10634136" y="6356351"/>
            <a:ext cx="1530900" cy="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575" tIns="23275" rIns="46575" bIns="232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1036" name="Google Shape;1036;g23e307f8058_0_12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97068" y="280903"/>
            <a:ext cx="2108214" cy="40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g23e307f8058_0_12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12671" y="152400"/>
            <a:ext cx="6046177" cy="496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g23e307f8058_0_12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12677" y="152403"/>
            <a:ext cx="6283716" cy="496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g23e307f8058_0_12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12675" y="152400"/>
            <a:ext cx="7045538" cy="504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g23e307f8058_0_12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40100" y="166925"/>
            <a:ext cx="7156974" cy="660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"/>
          <p:cNvSpPr txBox="1"/>
          <p:nvPr/>
        </p:nvSpPr>
        <p:spPr>
          <a:xfrm>
            <a:off x="302004" y="2944536"/>
            <a:ext cx="11219591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culture of COMMUNICATION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a great tradition in developing and measuring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IN-PERSON communication skills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aiming at professional management of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Learner Centered Pedagogy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p4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392" y="536521"/>
            <a:ext cx="5716098" cy="1440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A7E0E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g23e307f8058_0_149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412010" y="5483880"/>
            <a:ext cx="1240800" cy="12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g23e307f8058_0_1492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1047" name="Google Shape;1047;g23e307f8058_0_14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330" y="206848"/>
            <a:ext cx="3264692" cy="66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g23e307f8058_0_14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1708" y="265684"/>
            <a:ext cx="3151167" cy="608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g23e307f8058_0_1492"/>
          <p:cNvSpPr txBox="1"/>
          <p:nvPr/>
        </p:nvSpPr>
        <p:spPr>
          <a:xfrm>
            <a:off x="930075" y="1232850"/>
            <a:ext cx="99417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Corbel"/>
                <a:ea typeface="Corbel"/>
                <a:cs typeface="Corbel"/>
                <a:sym typeface="Corbel"/>
              </a:rPr>
              <a:t>What we have learnt sofar from these ERASMUS projects:</a:t>
            </a: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Corbel"/>
                <a:ea typeface="Corbel"/>
                <a:cs typeface="Corbel"/>
                <a:sym typeface="Corbel"/>
              </a:rPr>
              <a:t>Quality of teaching experience of academics is linked with </a:t>
            </a: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latin typeface="Corbel"/>
                <a:ea typeface="Corbel"/>
                <a:cs typeface="Corbel"/>
                <a:sym typeface="Corbel"/>
              </a:rPr>
              <a:t>knowledge of value systems/belief systems/worldviews</a:t>
            </a:r>
            <a:r>
              <a:rPr lang="en-US" sz="2300">
                <a:latin typeface="Corbel"/>
                <a:ea typeface="Corbel"/>
                <a:cs typeface="Corbel"/>
                <a:sym typeface="Corbel"/>
              </a:rPr>
              <a:t> of both the </a:t>
            </a:r>
            <a:r>
              <a:rPr lang="en-US" sz="2300" i="1">
                <a:latin typeface="Corbel"/>
                <a:ea typeface="Corbel"/>
                <a:cs typeface="Corbel"/>
                <a:sym typeface="Corbel"/>
              </a:rPr>
              <a:t>international students</a:t>
            </a:r>
            <a:r>
              <a:rPr lang="en-US" sz="2300">
                <a:latin typeface="Corbel"/>
                <a:ea typeface="Corbel"/>
                <a:cs typeface="Corbel"/>
                <a:sym typeface="Corbel"/>
              </a:rPr>
              <a:t> and of the </a:t>
            </a:r>
            <a:r>
              <a:rPr lang="en-US" sz="2300" i="1">
                <a:latin typeface="Corbel"/>
                <a:ea typeface="Corbel"/>
                <a:cs typeface="Corbel"/>
                <a:sym typeface="Corbel"/>
              </a:rPr>
              <a:t>local culture</a:t>
            </a:r>
            <a:r>
              <a:rPr lang="en-US" sz="2300">
                <a:latin typeface="Corbel"/>
                <a:ea typeface="Corbel"/>
                <a:cs typeface="Corbel"/>
                <a:sym typeface="Corbel"/>
              </a:rPr>
              <a:t>. </a:t>
            </a: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Corbel"/>
                <a:ea typeface="Corbel"/>
                <a:cs typeface="Corbel"/>
                <a:sym typeface="Corbel"/>
              </a:rPr>
              <a:t>Culture and cognition can not be separated : there are REASONS behind beliefs and worldviews. These reasons provide the frameworks of individual attitudes to </a:t>
            </a:r>
            <a:r>
              <a:rPr lang="en-US" sz="23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life, death, suffering, altruism, empathy, etc.</a:t>
            </a:r>
            <a:r>
              <a:rPr lang="en-US" sz="2300">
                <a:latin typeface="Corbel"/>
                <a:ea typeface="Corbel"/>
                <a:cs typeface="Corbel"/>
                <a:sym typeface="Corbel"/>
              </a:rPr>
              <a:t> - key topics in MEDICAL education.</a:t>
            </a: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A7E0E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g23e307f8058_0_150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412010" y="5483880"/>
            <a:ext cx="1240800" cy="12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g23e307f8058_0_1501"/>
          <p:cNvSpPr txBox="1">
            <a:spLocks noGrp="1"/>
          </p:cNvSpPr>
          <p:nvPr>
            <p:ph type="sldNum" idx="12"/>
          </p:nvPr>
        </p:nvSpPr>
        <p:spPr>
          <a:xfrm>
            <a:off x="10634136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1056" name="Google Shape;1056;g23e307f8058_0_15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330" y="206848"/>
            <a:ext cx="3264692" cy="66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g23e307f8058_0_15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1708" y="265684"/>
            <a:ext cx="3151167" cy="60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g23e307f8058_0_15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1625" y="974468"/>
            <a:ext cx="8520253" cy="567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"/>
          <p:cNvSpPr txBox="1"/>
          <p:nvPr/>
        </p:nvSpPr>
        <p:spPr>
          <a:xfrm>
            <a:off x="302004" y="2944536"/>
            <a:ext cx="11219591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culture of CARE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nurture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universal beliefs, wisdom, and virtues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about how to care for the SICK and for the VULNERABLE.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aiming at professional management of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ATTITUDE development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4" name="Google Shape;734;p5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392" y="536521"/>
            <a:ext cx="5716098" cy="1440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3282728749_0_129"/>
          <p:cNvSpPr txBox="1"/>
          <p:nvPr/>
        </p:nvSpPr>
        <p:spPr>
          <a:xfrm>
            <a:off x="334200" y="503933"/>
            <a:ext cx="1173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121D46"/>
                </a:solidFill>
                <a:latin typeface="Arial"/>
                <a:ea typeface="Arial"/>
                <a:cs typeface="Arial"/>
                <a:sym typeface="Arial"/>
              </a:rPr>
              <a:t>Program launch of </a:t>
            </a:r>
            <a:r>
              <a:rPr lang="en-US" sz="3600" b="1" i="0" u="none" strike="noStrike" cap="none">
                <a:solidFill>
                  <a:srgbClr val="121D46"/>
                </a:solidFill>
                <a:latin typeface="Arial"/>
                <a:ea typeface="Arial"/>
                <a:cs typeface="Arial"/>
                <a:sym typeface="Arial"/>
              </a:rPr>
              <a:t>Medical Education</a:t>
            </a:r>
            <a:r>
              <a:rPr lang="en-US" sz="3600" b="0" i="0" u="none" strike="noStrike" cap="none">
                <a:solidFill>
                  <a:srgbClr val="121D46"/>
                </a:solidFill>
                <a:latin typeface="Arial"/>
                <a:ea typeface="Arial"/>
                <a:cs typeface="Arial"/>
                <a:sym typeface="Arial"/>
              </a:rPr>
              <a:t> in Pécs, Hungary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g13282728749_0_129"/>
          <p:cNvSpPr/>
          <p:nvPr/>
        </p:nvSpPr>
        <p:spPr>
          <a:xfrm>
            <a:off x="0" y="-1"/>
            <a:ext cx="12192000" cy="1161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1" name="Google Shape;741;g13282728749_0_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135" y="1511320"/>
            <a:ext cx="10851728" cy="3225324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13282728749_0_129"/>
          <p:cNvSpPr/>
          <p:nvPr/>
        </p:nvSpPr>
        <p:spPr>
          <a:xfrm rot="174908">
            <a:off x="1005159" y="3539700"/>
            <a:ext cx="407027" cy="97929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g13282728749_0_129"/>
          <p:cNvSpPr/>
          <p:nvPr/>
        </p:nvSpPr>
        <p:spPr>
          <a:xfrm rot="1122124">
            <a:off x="4054601" y="4776014"/>
            <a:ext cx="406990" cy="9793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g13282728749_0_129"/>
          <p:cNvSpPr/>
          <p:nvPr/>
        </p:nvSpPr>
        <p:spPr>
          <a:xfrm rot="1122124">
            <a:off x="6882468" y="4568180"/>
            <a:ext cx="406990" cy="9793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g13282728749_0_129"/>
          <p:cNvSpPr txBox="1"/>
          <p:nvPr/>
        </p:nvSpPr>
        <p:spPr>
          <a:xfrm>
            <a:off x="334200" y="4736633"/>
            <a:ext cx="17649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1918. Hungarian language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g13282728749_0_129"/>
          <p:cNvSpPr txBox="1"/>
          <p:nvPr/>
        </p:nvSpPr>
        <p:spPr>
          <a:xfrm>
            <a:off x="3220000" y="5630433"/>
            <a:ext cx="17649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1984. English Language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g13282728749_0_129"/>
          <p:cNvSpPr txBox="1"/>
          <p:nvPr/>
        </p:nvSpPr>
        <p:spPr>
          <a:xfrm>
            <a:off x="6221633" y="5630433"/>
            <a:ext cx="18933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2004. German language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282728749_0_98"/>
          <p:cNvSpPr txBox="1"/>
          <p:nvPr/>
        </p:nvSpPr>
        <p:spPr>
          <a:xfrm>
            <a:off x="328399" y="236300"/>
            <a:ext cx="111861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121D46"/>
                </a:solidFill>
                <a:latin typeface="Arial"/>
                <a:ea typeface="Arial"/>
                <a:cs typeface="Arial"/>
                <a:sym typeface="Arial"/>
              </a:rPr>
              <a:t>A typical </a:t>
            </a:r>
            <a:r>
              <a:rPr lang="en-US" sz="4000" b="1" i="0" u="none" strike="noStrike" cap="none">
                <a:solidFill>
                  <a:srgbClr val="121D46"/>
                </a:solidFill>
                <a:latin typeface="Arial"/>
                <a:ea typeface="Arial"/>
                <a:cs typeface="Arial"/>
                <a:sym typeface="Arial"/>
              </a:rPr>
              <a:t>Central European Medical School: </a:t>
            </a:r>
            <a:r>
              <a:rPr lang="en-US" sz="4000" b="0" i="1" u="none" strike="noStrike" cap="none">
                <a:solidFill>
                  <a:srgbClr val="121D46"/>
                </a:solidFill>
                <a:latin typeface="Arial"/>
                <a:ea typeface="Arial"/>
                <a:cs typeface="Arial"/>
                <a:sym typeface="Arial"/>
              </a:rPr>
              <a:t>University of Pécs Medical School </a:t>
            </a:r>
            <a:endParaRPr sz="4000" b="0" i="1" u="none" strike="noStrike" cap="none">
              <a:solidFill>
                <a:srgbClr val="121D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121D46"/>
                </a:solidFill>
                <a:latin typeface="Arial"/>
                <a:ea typeface="Arial"/>
                <a:cs typeface="Arial"/>
                <a:sym typeface="Arial"/>
              </a:rPr>
              <a:t>- 3959 students on 9 programs</a:t>
            </a:r>
            <a:endParaRPr sz="4000" b="0" i="0" u="none" strike="noStrike" cap="none">
              <a:solidFill>
                <a:srgbClr val="121D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g13282728749_0_98"/>
          <p:cNvSpPr/>
          <p:nvPr/>
        </p:nvSpPr>
        <p:spPr>
          <a:xfrm>
            <a:off x="0" y="-1"/>
            <a:ext cx="12192000" cy="1161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4" name="Google Shape;754;g13282728749_0_98" descr="Google Shape;39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072" y="4338423"/>
            <a:ext cx="613823" cy="350756"/>
          </a:xfrm>
          <a:prstGeom prst="rect">
            <a:avLst/>
          </a:prstGeom>
          <a:noFill/>
          <a:ln>
            <a:noFill/>
          </a:ln>
          <a:effectLst>
            <a:outerShdw blurRad="190500" rotWithShape="0">
              <a:srgbClr val="000000">
                <a:alpha val="68235"/>
              </a:srgbClr>
            </a:outerShdw>
          </a:effectLst>
        </p:spPr>
      </p:pic>
      <p:pic>
        <p:nvPicPr>
          <p:cNvPr id="755" name="Google Shape;755;g13282728749_0_98" descr="Google Shape;39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002" y="5244846"/>
            <a:ext cx="613822" cy="350756"/>
          </a:xfrm>
          <a:prstGeom prst="rect">
            <a:avLst/>
          </a:prstGeom>
          <a:noFill/>
          <a:ln>
            <a:noFill/>
          </a:ln>
          <a:effectLst>
            <a:outerShdw blurRad="190500" rotWithShape="0">
              <a:srgbClr val="000000">
                <a:alpha val="68235"/>
              </a:srgbClr>
            </a:outerShdw>
          </a:effectLst>
        </p:spPr>
      </p:pic>
      <p:pic>
        <p:nvPicPr>
          <p:cNvPr id="756" name="Google Shape;756;g13282728749_0_98" descr="Google Shape;39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687" y="3441920"/>
            <a:ext cx="635137" cy="3175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rotWithShape="0">
              <a:srgbClr val="333333">
                <a:alpha val="62745"/>
              </a:srgbClr>
            </a:outerShdw>
          </a:effectLst>
        </p:spPr>
      </p:pic>
      <p:graphicFrame>
        <p:nvGraphicFramePr>
          <p:cNvPr id="757" name="Google Shape;757;g13282728749_0_98"/>
          <p:cNvGraphicFramePr/>
          <p:nvPr/>
        </p:nvGraphicFramePr>
        <p:xfrm>
          <a:off x="1567181" y="2296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{460CBC84-3EF5-4B77-9CA4-F9140F087671}</a:tableStyleId>
              </a:tblPr>
              <a:tblGrid>
                <a:gridCol w="180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0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0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5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small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General Medicine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small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Dentistry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small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Pharmacy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small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Biotechnology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small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A7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1169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232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314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1715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A7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968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225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256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37</a:t>
                      </a:r>
                      <a:endParaRPr sz="1900" u="none" strike="noStrike" cap="none">
                        <a:solidFill>
                          <a:srgbClr val="121D46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1486</a:t>
                      </a:r>
                      <a:endParaRPr sz="1900" u="none" strike="noStrike" cap="none">
                        <a:solidFill>
                          <a:srgbClr val="FFFF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45725" marR="45725" marT="45725" marB="45725" anchor="ctr">
                    <a:solidFill>
                      <a:srgbClr val="A7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5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720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55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775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A7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58" name="Google Shape;758;g13282728749_0_98" descr="Google Shape;396;p8"/>
          <p:cNvPicPr preferRelativeResize="0"/>
          <p:nvPr/>
        </p:nvPicPr>
        <p:blipFill rotWithShape="1">
          <a:blip r:embed="rId6">
            <a:alphaModFix amt="10000"/>
          </a:blip>
          <a:srcRect/>
          <a:stretch/>
        </p:blipFill>
        <p:spPr>
          <a:xfrm>
            <a:off x="1929025" y="3920582"/>
            <a:ext cx="1399831" cy="139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13282728749_0_98" descr="Google Shape;397;p8"/>
          <p:cNvPicPr preferRelativeResize="0"/>
          <p:nvPr/>
        </p:nvPicPr>
        <p:blipFill rotWithShape="1">
          <a:blip r:embed="rId7">
            <a:alphaModFix amt="10000"/>
          </a:blip>
          <a:srcRect/>
          <a:stretch/>
        </p:blipFill>
        <p:spPr>
          <a:xfrm>
            <a:off x="3712527" y="4017176"/>
            <a:ext cx="1181255" cy="118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g13282728749_0_98" descr="Google Shape;398;p8"/>
          <p:cNvPicPr preferRelativeResize="0"/>
          <p:nvPr/>
        </p:nvPicPr>
        <p:blipFill rotWithShape="1">
          <a:blip r:embed="rId8">
            <a:alphaModFix amt="10000"/>
          </a:blip>
          <a:srcRect/>
          <a:stretch/>
        </p:blipFill>
        <p:spPr>
          <a:xfrm>
            <a:off x="5581911" y="3920582"/>
            <a:ext cx="1399831" cy="139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13282728749_0_98" descr="Google Shape;399;p8"/>
          <p:cNvPicPr preferRelativeResize="0"/>
          <p:nvPr/>
        </p:nvPicPr>
        <p:blipFill rotWithShape="1">
          <a:blip r:embed="rId9">
            <a:alphaModFix amt="10000"/>
          </a:blip>
          <a:srcRect/>
          <a:stretch/>
        </p:blipFill>
        <p:spPr>
          <a:xfrm>
            <a:off x="7669872" y="3960988"/>
            <a:ext cx="1355696" cy="14544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62" name="Google Shape;762;g13282728749_0_98"/>
          <p:cNvGraphicFramePr/>
          <p:nvPr/>
        </p:nvGraphicFramePr>
        <p:xfrm>
          <a:off x="832205" y="766977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{460CBC84-3EF5-4B77-9CA4-F9140F087671}</a:tableStyleId>
              </a:tblPr>
              <a:tblGrid>
                <a:gridCol w="174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0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63" name="Google Shape;763;g13282728749_0_98"/>
          <p:cNvSpPr/>
          <p:nvPr/>
        </p:nvSpPr>
        <p:spPr>
          <a:xfrm>
            <a:off x="548100" y="2486533"/>
            <a:ext cx="3164400" cy="33300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3282728749_0_113"/>
          <p:cNvSpPr txBox="1"/>
          <p:nvPr/>
        </p:nvSpPr>
        <p:spPr>
          <a:xfrm>
            <a:off x="163633" y="828933"/>
            <a:ext cx="11930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121D46"/>
                </a:solidFill>
                <a:latin typeface="Arial"/>
                <a:ea typeface="Arial"/>
                <a:cs typeface="Arial"/>
                <a:sym typeface="Arial"/>
              </a:rPr>
              <a:t>Number of first year medical students in Pécs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g13282728749_0_113"/>
          <p:cNvSpPr/>
          <p:nvPr/>
        </p:nvSpPr>
        <p:spPr>
          <a:xfrm>
            <a:off x="0" y="-1"/>
            <a:ext cx="12192000" cy="116100"/>
          </a:xfrm>
          <a:prstGeom prst="rect">
            <a:avLst/>
          </a:prstGeom>
          <a:gradFill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0" name="Google Shape;770;g13282728749_0_113" descr="Google Shape;39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37" y="4235820"/>
            <a:ext cx="613823" cy="350756"/>
          </a:xfrm>
          <a:prstGeom prst="rect">
            <a:avLst/>
          </a:prstGeom>
          <a:noFill/>
          <a:ln>
            <a:noFill/>
          </a:ln>
          <a:effectLst>
            <a:outerShdw blurRad="190500" rotWithShape="0">
              <a:srgbClr val="000000">
                <a:alpha val="68235"/>
              </a:srgbClr>
            </a:outerShdw>
          </a:effectLst>
        </p:spPr>
      </p:pic>
      <p:pic>
        <p:nvPicPr>
          <p:cNvPr id="771" name="Google Shape;771;g13282728749_0_113" descr="Google Shape;39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567" y="5142243"/>
            <a:ext cx="613822" cy="350756"/>
          </a:xfrm>
          <a:prstGeom prst="rect">
            <a:avLst/>
          </a:prstGeom>
          <a:noFill/>
          <a:ln>
            <a:noFill/>
          </a:ln>
          <a:effectLst>
            <a:outerShdw blurRad="190500" rotWithShape="0">
              <a:srgbClr val="000000">
                <a:alpha val="68235"/>
              </a:srgbClr>
            </a:outerShdw>
          </a:effectLst>
        </p:spPr>
      </p:pic>
      <p:pic>
        <p:nvPicPr>
          <p:cNvPr id="772" name="Google Shape;772;g13282728749_0_113" descr="Google Shape;39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252" y="3339317"/>
            <a:ext cx="635137" cy="3175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rotWithShape="0">
              <a:srgbClr val="333333">
                <a:alpha val="62745"/>
              </a:srgbClr>
            </a:outerShdw>
          </a:effectLst>
        </p:spPr>
      </p:pic>
      <p:graphicFrame>
        <p:nvGraphicFramePr>
          <p:cNvPr id="773" name="Google Shape;773;g13282728749_0_113"/>
          <p:cNvGraphicFramePr/>
          <p:nvPr/>
        </p:nvGraphicFramePr>
        <p:xfrm>
          <a:off x="1682968" y="2102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{460CBC84-3EF5-4B77-9CA4-F9140F087671}</a:tableStyleId>
              </a:tblPr>
              <a:tblGrid>
                <a:gridCol w="18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3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2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small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General Medicine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small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Dentistry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small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Pharmacy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small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Biotechnology Msc</a:t>
                      </a:r>
                      <a:endParaRPr sz="1600" b="0" i="0" u="none" strike="noStrike" cap="small">
                        <a:solidFill>
                          <a:srgbClr val="121D46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1D46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b="0" i="0" u="none" strike="noStrike" cap="small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Biotechnology Bsc</a:t>
                      </a:r>
                      <a:endParaRPr sz="1600" b="0" i="0" u="none" strike="noStrike" cap="small">
                        <a:solidFill>
                          <a:srgbClr val="121D46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i="0" u="none" strike="noStrike" cap="small">
                        <a:solidFill>
                          <a:srgbClr val="121D46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220</a:t>
                      </a:r>
                      <a:endParaRPr sz="1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900" u="none" strike="noStrike" cap="none">
                        <a:solidFill>
                          <a:srgbClr val="121D46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180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80</a:t>
                      </a:r>
                      <a:endParaRPr sz="19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48</a:t>
                      </a:r>
                      <a:endParaRPr sz="1900" u="none" strike="noStrike" cap="none">
                        <a:solidFill>
                          <a:srgbClr val="121D46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170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33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900" u="none" strike="noStrike" cap="none">
                        <a:solidFill>
                          <a:srgbClr val="121D46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1900" u="none" strike="noStrike" cap="none">
                        <a:solidFill>
                          <a:srgbClr val="121D46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74" name="Google Shape;774;g13282728749_0_113" descr="Google Shape;396;p8"/>
          <p:cNvPicPr preferRelativeResize="0"/>
          <p:nvPr/>
        </p:nvPicPr>
        <p:blipFill rotWithShape="1">
          <a:blip r:embed="rId6">
            <a:alphaModFix amt="10000"/>
          </a:blip>
          <a:srcRect/>
          <a:stretch/>
        </p:blipFill>
        <p:spPr>
          <a:xfrm>
            <a:off x="2013155" y="3960987"/>
            <a:ext cx="1181256" cy="118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g13282728749_0_113" descr="Google Shape;397;p8"/>
          <p:cNvPicPr preferRelativeResize="0"/>
          <p:nvPr/>
        </p:nvPicPr>
        <p:blipFill rotWithShape="1">
          <a:blip r:embed="rId7">
            <a:alphaModFix amt="10000"/>
          </a:blip>
          <a:srcRect/>
          <a:stretch/>
        </p:blipFill>
        <p:spPr>
          <a:xfrm>
            <a:off x="3851378" y="3957687"/>
            <a:ext cx="1062179" cy="106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13282728749_0_113" descr="Google Shape;398;p8"/>
          <p:cNvPicPr preferRelativeResize="0"/>
          <p:nvPr/>
        </p:nvPicPr>
        <p:blipFill rotWithShape="1">
          <a:blip r:embed="rId8">
            <a:alphaModFix amt="10000"/>
          </a:blip>
          <a:srcRect/>
          <a:stretch/>
        </p:blipFill>
        <p:spPr>
          <a:xfrm>
            <a:off x="5505372" y="3957687"/>
            <a:ext cx="1181256" cy="118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13282728749_0_113" descr="Google Shape;399;p8"/>
          <p:cNvPicPr preferRelativeResize="0"/>
          <p:nvPr/>
        </p:nvPicPr>
        <p:blipFill rotWithShape="1">
          <a:blip r:embed="rId9">
            <a:alphaModFix amt="10000"/>
          </a:blip>
          <a:srcRect/>
          <a:stretch/>
        </p:blipFill>
        <p:spPr>
          <a:xfrm>
            <a:off x="8119765" y="3845426"/>
            <a:ext cx="1355696" cy="14544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78" name="Google Shape;778;g13282728749_0_113"/>
          <p:cNvGraphicFramePr/>
          <p:nvPr/>
        </p:nvGraphicFramePr>
        <p:xfrm>
          <a:off x="832205" y="766977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{460CBC84-3EF5-4B77-9CA4-F9140F087671}</a:tableStyleId>
              </a:tblPr>
              <a:tblGrid>
                <a:gridCol w="174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0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121D46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>
                    <a:solidFill>
                      <a:srgbClr val="9DA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rgbClr val="121D46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Lorem ipsum</a:t>
                      </a:r>
                      <a:endParaRPr sz="15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79" name="Google Shape;779;g13282728749_0_113"/>
          <p:cNvSpPr txBox="1"/>
          <p:nvPr/>
        </p:nvSpPr>
        <p:spPr>
          <a:xfrm>
            <a:off x="1618700" y="6122127"/>
            <a:ext cx="9717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Further information: </a:t>
            </a:r>
            <a:r>
              <a:rPr lang="en-US" sz="1100" b="0" i="0" u="sng" strike="noStrike" cap="none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http://felvi.aok.pte.hu/</a:t>
            </a:r>
            <a:r>
              <a:rPr lang="en-US" sz="1100" b="0" i="0" u="none" strike="noStrike" cap="none">
                <a:solidFill>
                  <a:srgbClr val="32436A"/>
                </a:solidFill>
                <a:latin typeface="Poppins"/>
                <a:ea typeface="Poppins"/>
                <a:cs typeface="Poppins"/>
                <a:sym typeface="Poppins"/>
              </a:rPr>
              <a:t> | </a:t>
            </a:r>
            <a:r>
              <a:rPr lang="en-US" sz="1100" b="0" i="0" u="sng" strike="noStrike" cap="none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http://admissions.medschool.pte.hu/</a:t>
            </a:r>
            <a:r>
              <a:rPr lang="en-US" sz="11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| </a:t>
            </a:r>
            <a:r>
              <a:rPr lang="en-US" sz="1100" b="0" i="0" u="sng" strike="noStrike" cap="none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http://bewerbung.medizin.pte.hu/</a:t>
            </a:r>
            <a:r>
              <a:rPr lang="en-US" sz="1100" b="0" i="0" u="none" strike="noStrike" cap="none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13282728749_0_113"/>
          <p:cNvSpPr/>
          <p:nvPr/>
        </p:nvSpPr>
        <p:spPr>
          <a:xfrm>
            <a:off x="278033" y="2249867"/>
            <a:ext cx="3573300" cy="3566700"/>
          </a:xfrm>
          <a:prstGeom prst="rect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5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"/>
          <p:cNvSpPr txBox="1"/>
          <p:nvPr/>
        </p:nvSpPr>
        <p:spPr>
          <a:xfrm>
            <a:off x="302004" y="2944536"/>
            <a:ext cx="112197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preserve both high quality and prestige of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delivery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increase </a:t>
            </a:r>
            <a:r>
              <a:rPr lang="en-US" sz="2800" b="1" i="0" u="none" strike="noStrike" cap="none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engagement of ALL international students </a:t>
            </a:r>
            <a:endParaRPr sz="1400" b="0" i="0" u="none" strike="noStrike" cap="none">
              <a:solidFill>
                <a:srgbClr val="E691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both SKILLS development and in ATTITUDE development.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6" name="Google Shape;786;p6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8774" y="730800"/>
            <a:ext cx="3866049" cy="1180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7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076" y="246093"/>
            <a:ext cx="7099847" cy="6634977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7"/>
          <p:cNvSpPr txBox="1"/>
          <p:nvPr/>
        </p:nvSpPr>
        <p:spPr>
          <a:xfrm>
            <a:off x="3816991" y="2575420"/>
            <a:ext cx="4932727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provide professional LEADERSHIP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7"/>
          <p:cNvSpPr txBox="1"/>
          <p:nvPr/>
        </p:nvSpPr>
        <p:spPr>
          <a:xfrm>
            <a:off x="8142525" y="3363488"/>
            <a:ext cx="238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LEANbody - Nagy András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7"/>
          <p:cNvSpPr txBox="1"/>
          <p:nvPr/>
        </p:nvSpPr>
        <p:spPr>
          <a:xfrm>
            <a:off x="7956375" y="3680350"/>
            <a:ext cx="326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CLILMED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LEANbody - Nagy András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7"/>
          <p:cNvSpPr txBox="1"/>
          <p:nvPr/>
        </p:nvSpPr>
        <p:spPr>
          <a:xfrm>
            <a:off x="8142525" y="4045475"/>
            <a:ext cx="289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COHRICE - Kovács L. Gábor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7"/>
          <p:cNvSpPr txBox="1"/>
          <p:nvPr/>
        </p:nvSpPr>
        <p:spPr>
          <a:xfrm>
            <a:off x="8142525" y="4445675"/>
            <a:ext cx="238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VIBE - Maróti Péter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eret">
  <a:themeElements>
    <a:clrScheme name="Keret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1424</Words>
  <Application>Microsoft Office PowerPoint</Application>
  <PresentationFormat>Szélesvásznú</PresentationFormat>
  <Paragraphs>248</Paragraphs>
  <Slides>31</Slides>
  <Notes>31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5</vt:i4>
      </vt:variant>
      <vt:variant>
        <vt:lpstr>Diacímek</vt:lpstr>
      </vt:variant>
      <vt:variant>
        <vt:i4>31</vt:i4>
      </vt:variant>
    </vt:vector>
  </HeadingPairs>
  <TitlesOfParts>
    <vt:vector size="49" baseType="lpstr">
      <vt:lpstr>Corbel</vt:lpstr>
      <vt:lpstr>Noto Sans Symbols</vt:lpstr>
      <vt:lpstr>Tahoma</vt:lpstr>
      <vt:lpstr>Calibri</vt:lpstr>
      <vt:lpstr>Candara</vt:lpstr>
      <vt:lpstr>Poppins Medium</vt:lpstr>
      <vt:lpstr>Helvetica Neue Light</vt:lpstr>
      <vt:lpstr>Arial</vt:lpstr>
      <vt:lpstr>Roboto</vt:lpstr>
      <vt:lpstr>Helvetica Neue</vt:lpstr>
      <vt:lpstr>Poppins</vt:lpstr>
      <vt:lpstr>Times New Roman</vt:lpstr>
      <vt:lpstr>Quattrocento Sans</vt:lpstr>
      <vt:lpstr>Office-téma</vt:lpstr>
      <vt:lpstr>Office-téma</vt:lpstr>
      <vt:lpstr>Keret</vt:lpstr>
      <vt:lpstr>White</vt:lpstr>
      <vt:lpstr>Office-téma</vt:lpstr>
      <vt:lpstr>ERASMUS+ KA2 projects  for improving the quality  of English Language Medical Programs  in Central Europe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Foreign-born population Total, % of population, 2017-2019 Source: OECD, International Migration Database</vt:lpstr>
      <vt:lpstr>                   </vt:lpstr>
      <vt:lpstr>     CLIL: Content and Language Integrated Learning       a teaching method in which students learn specific subjects (=content) in a foreign language, often in multicultural groups, resulting in the development of linguistic and intercultural skills in addition to the acquisition of the specific subject                  </vt:lpstr>
      <vt:lpstr> AIM  regular teacher-student and student-student interaction in class   reducing and eliminating student passivity in class   development of their subject-specific knowledge as well as their communication, language, and intercultural competences              </vt:lpstr>
      <vt:lpstr>Anatomists in Pécs were surveyed about their experiences with modern pedagogical approaches during ONLINE TEACHING in COVID pandemic.</vt:lpstr>
      <vt:lpstr>International Classroom - What sort of teacher competencies to measure?   </vt:lpstr>
      <vt:lpstr>Is it possible to measure  professional attitudes, skills, knowledge  in a standardised way?</vt:lpstr>
      <vt:lpstr>PowerPoint-bemutató</vt:lpstr>
      <vt:lpstr>International Classroom - What sort of teacher competencies to measure?   </vt:lpstr>
      <vt:lpstr>International Classroom - What sort of competencies to measure?   </vt:lpstr>
      <vt:lpstr>International Classroom - What sort of competencies to measure?   </vt:lpstr>
      <vt:lpstr>A roadmap for using CLILMED tools in professional development   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KA2 projects  for improving the quality  of English Language Medical Programs  in Central Europe</dc:title>
  <dc:creator>Czulák Szilvia</dc:creator>
  <cp:lastModifiedBy>Dóra</cp:lastModifiedBy>
  <cp:revision>1</cp:revision>
  <dcterms:created xsi:type="dcterms:W3CDTF">2021-02-22T10:03:35Z</dcterms:created>
  <dcterms:modified xsi:type="dcterms:W3CDTF">2024-05-21T11:18:13Z</dcterms:modified>
</cp:coreProperties>
</file>