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7" r:id="rId7"/>
    <p:sldId id="287" r:id="rId8"/>
    <p:sldId id="288" r:id="rId9"/>
    <p:sldId id="289" r:id="rId10"/>
    <p:sldId id="344" r:id="rId11"/>
    <p:sldId id="297" r:id="rId12"/>
    <p:sldId id="298" r:id="rId13"/>
    <p:sldId id="299" r:id="rId14"/>
    <p:sldId id="300" r:id="rId15"/>
    <p:sldId id="301" r:id="rId16"/>
    <p:sldId id="290" r:id="rId17"/>
    <p:sldId id="291" r:id="rId18"/>
    <p:sldId id="292" r:id="rId19"/>
    <p:sldId id="293" r:id="rId20"/>
    <p:sldId id="294" r:id="rId21"/>
    <p:sldId id="302" r:id="rId22"/>
    <p:sldId id="295" r:id="rId23"/>
    <p:sldId id="296" r:id="rId24"/>
    <p:sldId id="259" r:id="rId25"/>
    <p:sldId id="260" r:id="rId26"/>
    <p:sldId id="261" r:id="rId27"/>
    <p:sldId id="262" r:id="rId28"/>
    <p:sldId id="309" r:id="rId29"/>
    <p:sldId id="310" r:id="rId30"/>
    <p:sldId id="311" r:id="rId31"/>
    <p:sldId id="303" r:id="rId32"/>
    <p:sldId id="312" r:id="rId33"/>
    <p:sldId id="313" r:id="rId34"/>
    <p:sldId id="314" r:id="rId35"/>
    <p:sldId id="315" r:id="rId36"/>
    <p:sldId id="304" r:id="rId37"/>
    <p:sldId id="316" r:id="rId38"/>
    <p:sldId id="317" r:id="rId39"/>
    <p:sldId id="318" r:id="rId40"/>
    <p:sldId id="319" r:id="rId41"/>
    <p:sldId id="320" r:id="rId42"/>
    <p:sldId id="321" r:id="rId43"/>
    <p:sldId id="322" r:id="rId44"/>
    <p:sldId id="323" r:id="rId45"/>
    <p:sldId id="345" r:id="rId46"/>
    <p:sldId id="308" r:id="rId47"/>
    <p:sldId id="324" r:id="rId48"/>
    <p:sldId id="325" r:id="rId49"/>
    <p:sldId id="326" r:id="rId50"/>
    <p:sldId id="327" r:id="rId51"/>
    <p:sldId id="263" r:id="rId52"/>
    <p:sldId id="328" r:id="rId53"/>
    <p:sldId id="329" r:id="rId54"/>
    <p:sldId id="332" r:id="rId55"/>
    <p:sldId id="346" r:id="rId56"/>
    <p:sldId id="333" r:id="rId57"/>
    <p:sldId id="334" r:id="rId58"/>
    <p:sldId id="335" r:id="rId59"/>
    <p:sldId id="337" r:id="rId60"/>
    <p:sldId id="338" r:id="rId61"/>
    <p:sldId id="264" r:id="rId62"/>
    <p:sldId id="339" r:id="rId63"/>
    <p:sldId id="340" r:id="rId64"/>
    <p:sldId id="341" r:id="rId65"/>
    <p:sldId id="342" r:id="rId66"/>
    <p:sldId id="343" r:id="rId67"/>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D5028-FE5C-FC53-5DD9-1060E06A7AE2}" v="2" dt="2025-04-16T15:28:11.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318" y="7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affay Zoltán" userId="3b1b2a3e-ec4a-4aa8-94e3-5e4ef067d11f" providerId="ADAL" clId="{F3CDB76B-908B-43F2-B9C8-255DBD8A59D6}"/>
    <pc:docChg chg="custSel modSld">
      <pc:chgData name="Dr. Raffay Zoltán" userId="3b1b2a3e-ec4a-4aa8-94e3-5e4ef067d11f" providerId="ADAL" clId="{F3CDB76B-908B-43F2-B9C8-255DBD8A59D6}" dt="2024-12-30T09:24:21.332" v="21" actId="14100"/>
      <pc:docMkLst>
        <pc:docMk/>
      </pc:docMkLst>
      <pc:sldChg chg="modSp mod">
        <pc:chgData name="Dr. Raffay Zoltán" userId="3b1b2a3e-ec4a-4aa8-94e3-5e4ef067d11f" providerId="ADAL" clId="{F3CDB76B-908B-43F2-B9C8-255DBD8A59D6}" dt="2024-12-30T09:23:40.122" v="3" actId="1076"/>
        <pc:sldMkLst>
          <pc:docMk/>
          <pc:sldMk cId="3491920070" sldId="324"/>
        </pc:sldMkLst>
        <pc:spChg chg="mod">
          <ac:chgData name="Dr. Raffay Zoltán" userId="3b1b2a3e-ec4a-4aa8-94e3-5e4ef067d11f" providerId="ADAL" clId="{F3CDB76B-908B-43F2-B9C8-255DBD8A59D6}" dt="2024-12-30T09:23:40.122" v="3" actId="1076"/>
          <ac:spMkLst>
            <pc:docMk/>
            <pc:sldMk cId="3491920070" sldId="324"/>
            <ac:spMk id="3" creationId="{52DBE922-C56D-17A6-E870-D6B624F77EBE}"/>
          </ac:spMkLst>
        </pc:spChg>
      </pc:sldChg>
      <pc:sldChg chg="modSp mod">
        <pc:chgData name="Dr. Raffay Zoltán" userId="3b1b2a3e-ec4a-4aa8-94e3-5e4ef067d11f" providerId="ADAL" clId="{F3CDB76B-908B-43F2-B9C8-255DBD8A59D6}" dt="2024-12-30T09:23:43.212" v="4" actId="1076"/>
        <pc:sldMkLst>
          <pc:docMk/>
          <pc:sldMk cId="2476240516" sldId="325"/>
        </pc:sldMkLst>
        <pc:spChg chg="mod">
          <ac:chgData name="Dr. Raffay Zoltán" userId="3b1b2a3e-ec4a-4aa8-94e3-5e4ef067d11f" providerId="ADAL" clId="{F3CDB76B-908B-43F2-B9C8-255DBD8A59D6}" dt="2024-12-30T09:23:43.212" v="4" actId="1076"/>
          <ac:spMkLst>
            <pc:docMk/>
            <pc:sldMk cId="2476240516" sldId="325"/>
            <ac:spMk id="3" creationId="{F6A4DD44-BE5E-1A1F-5B99-7086E9AC2B6D}"/>
          </ac:spMkLst>
        </pc:spChg>
      </pc:sldChg>
      <pc:sldChg chg="modSp mod">
        <pc:chgData name="Dr. Raffay Zoltán" userId="3b1b2a3e-ec4a-4aa8-94e3-5e4ef067d11f" providerId="ADAL" clId="{F3CDB76B-908B-43F2-B9C8-255DBD8A59D6}" dt="2024-12-30T09:23:46.078" v="5" actId="1076"/>
        <pc:sldMkLst>
          <pc:docMk/>
          <pc:sldMk cId="67060196" sldId="326"/>
        </pc:sldMkLst>
        <pc:spChg chg="mod">
          <ac:chgData name="Dr. Raffay Zoltán" userId="3b1b2a3e-ec4a-4aa8-94e3-5e4ef067d11f" providerId="ADAL" clId="{F3CDB76B-908B-43F2-B9C8-255DBD8A59D6}" dt="2024-12-30T09:23:46.078" v="5" actId="1076"/>
          <ac:spMkLst>
            <pc:docMk/>
            <pc:sldMk cId="67060196" sldId="326"/>
            <ac:spMk id="3" creationId="{EA0205B3-020E-4075-23E5-41C16714144B}"/>
          </ac:spMkLst>
        </pc:spChg>
      </pc:sldChg>
      <pc:sldChg chg="modSp mod">
        <pc:chgData name="Dr. Raffay Zoltán" userId="3b1b2a3e-ec4a-4aa8-94e3-5e4ef067d11f" providerId="ADAL" clId="{F3CDB76B-908B-43F2-B9C8-255DBD8A59D6}" dt="2024-12-30T09:23:48.313" v="6" actId="1076"/>
        <pc:sldMkLst>
          <pc:docMk/>
          <pc:sldMk cId="3625139084" sldId="327"/>
        </pc:sldMkLst>
        <pc:spChg chg="mod">
          <ac:chgData name="Dr. Raffay Zoltán" userId="3b1b2a3e-ec4a-4aa8-94e3-5e4ef067d11f" providerId="ADAL" clId="{F3CDB76B-908B-43F2-B9C8-255DBD8A59D6}" dt="2024-12-30T09:23:48.313" v="6" actId="1076"/>
          <ac:spMkLst>
            <pc:docMk/>
            <pc:sldMk cId="3625139084" sldId="327"/>
            <ac:spMk id="3" creationId="{B9971132-58C7-8E60-AE0E-12BACAD331BD}"/>
          </ac:spMkLst>
        </pc:spChg>
      </pc:sldChg>
      <pc:sldChg chg="modSp mod">
        <pc:chgData name="Dr. Raffay Zoltán" userId="3b1b2a3e-ec4a-4aa8-94e3-5e4ef067d11f" providerId="ADAL" clId="{F3CDB76B-908B-43F2-B9C8-255DBD8A59D6}" dt="2024-12-30T09:23:33.201" v="2" actId="14100"/>
        <pc:sldMkLst>
          <pc:docMk/>
          <pc:sldMk cId="682141063" sldId="345"/>
        </pc:sldMkLst>
        <pc:spChg chg="mod">
          <ac:chgData name="Dr. Raffay Zoltán" userId="3b1b2a3e-ec4a-4aa8-94e3-5e4ef067d11f" providerId="ADAL" clId="{F3CDB76B-908B-43F2-B9C8-255DBD8A59D6}" dt="2024-12-30T09:23:33.201" v="2" actId="14100"/>
          <ac:spMkLst>
            <pc:docMk/>
            <pc:sldMk cId="682141063" sldId="345"/>
            <ac:spMk id="2" creationId="{C553EC91-81FE-36B0-21A4-715290AC597A}"/>
          </ac:spMkLst>
        </pc:spChg>
      </pc:sldChg>
      <pc:sldChg chg="delSp modSp mod">
        <pc:chgData name="Dr. Raffay Zoltán" userId="3b1b2a3e-ec4a-4aa8-94e3-5e4ef067d11f" providerId="ADAL" clId="{F3CDB76B-908B-43F2-B9C8-255DBD8A59D6}" dt="2024-12-30T09:24:21.332" v="21" actId="14100"/>
        <pc:sldMkLst>
          <pc:docMk/>
          <pc:sldMk cId="1428118256" sldId="346"/>
        </pc:sldMkLst>
        <pc:spChg chg="mod">
          <ac:chgData name="Dr. Raffay Zoltán" userId="3b1b2a3e-ec4a-4aa8-94e3-5e4ef067d11f" providerId="ADAL" clId="{F3CDB76B-908B-43F2-B9C8-255DBD8A59D6}" dt="2024-12-30T09:24:00.683" v="17" actId="20577"/>
          <ac:spMkLst>
            <pc:docMk/>
            <pc:sldMk cId="1428118256" sldId="346"/>
            <ac:spMk id="3" creationId="{88DA637E-ADE0-B5D6-ACAB-CA66E763CD97}"/>
          </ac:spMkLst>
        </pc:spChg>
        <pc:spChg chg="mod">
          <ac:chgData name="Dr. Raffay Zoltán" userId="3b1b2a3e-ec4a-4aa8-94e3-5e4ef067d11f" providerId="ADAL" clId="{F3CDB76B-908B-43F2-B9C8-255DBD8A59D6}" dt="2024-12-30T09:24:21.332" v="21" actId="14100"/>
          <ac:spMkLst>
            <pc:docMk/>
            <pc:sldMk cId="1428118256" sldId="346"/>
            <ac:spMk id="19" creationId="{5440A460-BA60-0361-041E-67DF3C293B66}"/>
          </ac:spMkLst>
        </pc:spChg>
      </pc:sldChg>
    </pc:docChg>
  </pc:docChgLst>
  <pc:docChgLst>
    <pc:chgData name="Dr. Raffay Zoltán" userId="3b1b2a3e-ec4a-4aa8-94e3-5e4ef067d11f" providerId="ADAL" clId="{F2BFBA1D-0C48-4226-8595-34E158CD7D75}"/>
    <pc:docChg chg="undo custSel addSld delSld modSld sldOrd">
      <pc:chgData name="Dr. Raffay Zoltán" userId="3b1b2a3e-ec4a-4aa8-94e3-5e4ef067d11f" providerId="ADAL" clId="{F2BFBA1D-0C48-4226-8595-34E158CD7D75}" dt="2024-11-26T08:42:46.490" v="2915" actId="1076"/>
      <pc:docMkLst>
        <pc:docMk/>
      </pc:docMkLst>
      <pc:sldChg chg="addSp modSp mod">
        <pc:chgData name="Dr. Raffay Zoltán" userId="3b1b2a3e-ec4a-4aa8-94e3-5e4ef067d11f" providerId="ADAL" clId="{F2BFBA1D-0C48-4226-8595-34E158CD7D75}" dt="2024-11-26T08:42:46.490" v="2915" actId="1076"/>
        <pc:sldMkLst>
          <pc:docMk/>
          <pc:sldMk cId="3794933049" sldId="256"/>
        </pc:sldMkLst>
        <pc:spChg chg="add mod">
          <ac:chgData name="Dr. Raffay Zoltán" userId="3b1b2a3e-ec4a-4aa8-94e3-5e4ef067d11f" providerId="ADAL" clId="{F2BFBA1D-0C48-4226-8595-34E158CD7D75}" dt="2024-11-26T08:42:46.490" v="2915" actId="1076"/>
          <ac:spMkLst>
            <pc:docMk/>
            <pc:sldMk cId="3794933049" sldId="256"/>
            <ac:spMk id="12" creationId="{6CB758F4-CAC1-34CA-B848-F0ACBCA5FB69}"/>
          </ac:spMkLst>
        </pc:spChg>
      </pc:sldChg>
      <pc:sldChg chg="modSp mod">
        <pc:chgData name="Dr. Raffay Zoltán" userId="3b1b2a3e-ec4a-4aa8-94e3-5e4ef067d11f" providerId="ADAL" clId="{F2BFBA1D-0C48-4226-8595-34E158CD7D75}" dt="2024-11-20T08:14:27.194" v="14" actId="14100"/>
        <pc:sldMkLst>
          <pc:docMk/>
          <pc:sldMk cId="1441212110" sldId="257"/>
        </pc:sldMkLst>
        <pc:spChg chg="mod">
          <ac:chgData name="Dr. Raffay Zoltán" userId="3b1b2a3e-ec4a-4aa8-94e3-5e4ef067d11f" providerId="ADAL" clId="{F2BFBA1D-0C48-4226-8595-34E158CD7D75}" dt="2024-11-20T08:14:27.194" v="14" actId="14100"/>
          <ac:spMkLst>
            <pc:docMk/>
            <pc:sldMk cId="1441212110" sldId="257"/>
            <ac:spMk id="2" creationId="{EAFFC7EF-1843-81DF-280D-8BEF44216F38}"/>
          </ac:spMkLst>
        </pc:spChg>
        <pc:spChg chg="mod">
          <ac:chgData name="Dr. Raffay Zoltán" userId="3b1b2a3e-ec4a-4aa8-94e3-5e4ef067d11f" providerId="ADAL" clId="{F2BFBA1D-0C48-4226-8595-34E158CD7D75}" dt="2024-11-20T08:12:13.041" v="2" actId="255"/>
          <ac:spMkLst>
            <pc:docMk/>
            <pc:sldMk cId="1441212110" sldId="257"/>
            <ac:spMk id="3" creationId="{AB622915-AE14-3290-A1E1-908608A0E015}"/>
          </ac:spMkLst>
        </pc:spChg>
      </pc:sldChg>
      <pc:sldChg chg="modSp mod">
        <pc:chgData name="Dr. Raffay Zoltán" userId="3b1b2a3e-ec4a-4aa8-94e3-5e4ef067d11f" providerId="ADAL" clId="{F2BFBA1D-0C48-4226-8595-34E158CD7D75}" dt="2024-11-20T10:48:46.653" v="2391" actId="790"/>
        <pc:sldMkLst>
          <pc:docMk/>
          <pc:sldMk cId="4239364104" sldId="259"/>
        </pc:sldMkLst>
        <pc:spChg chg="mod">
          <ac:chgData name="Dr. Raffay Zoltán" userId="3b1b2a3e-ec4a-4aa8-94e3-5e4ef067d11f" providerId="ADAL" clId="{F2BFBA1D-0C48-4226-8595-34E158CD7D75}" dt="2024-11-20T10:48:45.206" v="2390" actId="790"/>
          <ac:spMkLst>
            <pc:docMk/>
            <pc:sldMk cId="4239364104" sldId="259"/>
            <ac:spMk id="2" creationId="{717711F3-B6B6-5626-F025-0F609DF71F4F}"/>
          </ac:spMkLst>
        </pc:spChg>
        <pc:spChg chg="mod">
          <ac:chgData name="Dr. Raffay Zoltán" userId="3b1b2a3e-ec4a-4aa8-94e3-5e4ef067d11f" providerId="ADAL" clId="{F2BFBA1D-0C48-4226-8595-34E158CD7D75}" dt="2024-11-20T10:48:46.653" v="2391" actId="790"/>
          <ac:spMkLst>
            <pc:docMk/>
            <pc:sldMk cId="4239364104" sldId="259"/>
            <ac:spMk id="3" creationId="{4ECAD8B9-2FE6-7B96-F5C5-78D8683AE85D}"/>
          </ac:spMkLst>
        </pc:spChg>
        <pc:spChg chg="mod">
          <ac:chgData name="Dr. Raffay Zoltán" userId="3b1b2a3e-ec4a-4aa8-94e3-5e4ef067d11f" providerId="ADAL" clId="{F2BFBA1D-0C48-4226-8595-34E158CD7D75}" dt="2024-11-20T08:52:24.722" v="675" actId="1076"/>
          <ac:spMkLst>
            <pc:docMk/>
            <pc:sldMk cId="4239364104" sldId="259"/>
            <ac:spMk id="16" creationId="{036C1881-1C8F-11C1-734D-E767278B31D8}"/>
          </ac:spMkLst>
        </pc:spChg>
        <pc:picChg chg="mod">
          <ac:chgData name="Dr. Raffay Zoltán" userId="3b1b2a3e-ec4a-4aa8-94e3-5e4ef067d11f" providerId="ADAL" clId="{F2BFBA1D-0C48-4226-8595-34E158CD7D75}" dt="2024-11-20T08:52:14.948" v="673" actId="14100"/>
          <ac:picMkLst>
            <pc:docMk/>
            <pc:sldMk cId="4239364104" sldId="259"/>
            <ac:picMk id="14" creationId="{D8195D19-5C0A-A22B-6AC8-014405035EB5}"/>
          </ac:picMkLst>
        </pc:picChg>
      </pc:sldChg>
      <pc:sldChg chg="modSp mod">
        <pc:chgData name="Dr. Raffay Zoltán" userId="3b1b2a3e-ec4a-4aa8-94e3-5e4ef067d11f" providerId="ADAL" clId="{F2BFBA1D-0C48-4226-8595-34E158CD7D75}" dt="2024-11-20T10:48:49.708" v="2393" actId="790"/>
        <pc:sldMkLst>
          <pc:docMk/>
          <pc:sldMk cId="3346443628" sldId="260"/>
        </pc:sldMkLst>
        <pc:spChg chg="mod">
          <ac:chgData name="Dr. Raffay Zoltán" userId="3b1b2a3e-ec4a-4aa8-94e3-5e4ef067d11f" providerId="ADAL" clId="{F2BFBA1D-0C48-4226-8595-34E158CD7D75}" dt="2024-11-20T10:48:49.708" v="2393" actId="790"/>
          <ac:spMkLst>
            <pc:docMk/>
            <pc:sldMk cId="3346443628" sldId="260"/>
            <ac:spMk id="2" creationId="{A660AE4F-F7FA-F9E1-F376-BF015C86E044}"/>
          </ac:spMkLst>
        </pc:spChg>
        <pc:spChg chg="mod">
          <ac:chgData name="Dr. Raffay Zoltán" userId="3b1b2a3e-ec4a-4aa8-94e3-5e4ef067d11f" providerId="ADAL" clId="{F2BFBA1D-0C48-4226-8595-34E158CD7D75}" dt="2024-11-20T10:48:48.426" v="2392" actId="790"/>
          <ac:spMkLst>
            <pc:docMk/>
            <pc:sldMk cId="3346443628" sldId="260"/>
            <ac:spMk id="3" creationId="{42BE1121-22DE-D248-B078-AD9435B02DFA}"/>
          </ac:spMkLst>
        </pc:spChg>
        <pc:picChg chg="mod">
          <ac:chgData name="Dr. Raffay Zoltán" userId="3b1b2a3e-ec4a-4aa8-94e3-5e4ef067d11f" providerId="ADAL" clId="{F2BFBA1D-0C48-4226-8595-34E158CD7D75}" dt="2024-11-20T08:53:09.143" v="681" actId="14100"/>
          <ac:picMkLst>
            <pc:docMk/>
            <pc:sldMk cId="3346443628" sldId="260"/>
            <ac:picMk id="14" creationId="{04087DDC-6DD4-18B8-E659-D0ED1A4D8A16}"/>
          </ac:picMkLst>
        </pc:picChg>
      </pc:sldChg>
      <pc:sldChg chg="modSp mod">
        <pc:chgData name="Dr. Raffay Zoltán" userId="3b1b2a3e-ec4a-4aa8-94e3-5e4ef067d11f" providerId="ADAL" clId="{F2BFBA1D-0C48-4226-8595-34E158CD7D75}" dt="2024-11-20T10:48:52.620" v="2395" actId="790"/>
        <pc:sldMkLst>
          <pc:docMk/>
          <pc:sldMk cId="3430837079" sldId="261"/>
        </pc:sldMkLst>
        <pc:spChg chg="mod">
          <ac:chgData name="Dr. Raffay Zoltán" userId="3b1b2a3e-ec4a-4aa8-94e3-5e4ef067d11f" providerId="ADAL" clId="{F2BFBA1D-0C48-4226-8595-34E158CD7D75}" dt="2024-11-20T10:48:52.620" v="2395" actId="790"/>
          <ac:spMkLst>
            <pc:docMk/>
            <pc:sldMk cId="3430837079" sldId="261"/>
            <ac:spMk id="2" creationId="{F9C86D83-AD95-329A-750A-E801A8E8383D}"/>
          </ac:spMkLst>
        </pc:spChg>
        <pc:spChg chg="mod">
          <ac:chgData name="Dr. Raffay Zoltán" userId="3b1b2a3e-ec4a-4aa8-94e3-5e4ef067d11f" providerId="ADAL" clId="{F2BFBA1D-0C48-4226-8595-34E158CD7D75}" dt="2024-11-20T10:48:51.509" v="2394" actId="790"/>
          <ac:spMkLst>
            <pc:docMk/>
            <pc:sldMk cId="3430837079" sldId="261"/>
            <ac:spMk id="3" creationId="{4F5737C5-0431-2522-584F-E2A2DE56BC3B}"/>
          </ac:spMkLst>
        </pc:spChg>
        <pc:spChg chg="mod">
          <ac:chgData name="Dr. Raffay Zoltán" userId="3b1b2a3e-ec4a-4aa8-94e3-5e4ef067d11f" providerId="ADAL" clId="{F2BFBA1D-0C48-4226-8595-34E158CD7D75}" dt="2024-11-20T08:54:12.870" v="693" actId="1076"/>
          <ac:spMkLst>
            <pc:docMk/>
            <pc:sldMk cId="3430837079" sldId="261"/>
            <ac:spMk id="16" creationId="{46DDEA1D-DCF2-F932-EBAB-6B133539C0BD}"/>
          </ac:spMkLst>
        </pc:spChg>
        <pc:picChg chg="mod">
          <ac:chgData name="Dr. Raffay Zoltán" userId="3b1b2a3e-ec4a-4aa8-94e3-5e4ef067d11f" providerId="ADAL" clId="{F2BFBA1D-0C48-4226-8595-34E158CD7D75}" dt="2024-11-20T08:54:09.040" v="692" actId="14100"/>
          <ac:picMkLst>
            <pc:docMk/>
            <pc:sldMk cId="3430837079" sldId="261"/>
            <ac:picMk id="14" creationId="{6C5A49BF-4B4A-30D6-3287-84CF7A76EB82}"/>
          </ac:picMkLst>
        </pc:picChg>
      </pc:sldChg>
      <pc:sldChg chg="modSp mod">
        <pc:chgData name="Dr. Raffay Zoltán" userId="3b1b2a3e-ec4a-4aa8-94e3-5e4ef067d11f" providerId="ADAL" clId="{F2BFBA1D-0C48-4226-8595-34E158CD7D75}" dt="2024-11-20T10:48:56.016" v="2397" actId="790"/>
        <pc:sldMkLst>
          <pc:docMk/>
          <pc:sldMk cId="564408570" sldId="262"/>
        </pc:sldMkLst>
        <pc:spChg chg="mod">
          <ac:chgData name="Dr. Raffay Zoltán" userId="3b1b2a3e-ec4a-4aa8-94e3-5e4ef067d11f" providerId="ADAL" clId="{F2BFBA1D-0C48-4226-8595-34E158CD7D75}" dt="2024-11-20T10:48:56.016" v="2397" actId="790"/>
          <ac:spMkLst>
            <pc:docMk/>
            <pc:sldMk cId="564408570" sldId="262"/>
            <ac:spMk id="2" creationId="{0D7E8DA3-00AB-A41C-C4E4-1E9632649FD7}"/>
          </ac:spMkLst>
        </pc:spChg>
        <pc:spChg chg="mod">
          <ac:chgData name="Dr. Raffay Zoltán" userId="3b1b2a3e-ec4a-4aa8-94e3-5e4ef067d11f" providerId="ADAL" clId="{F2BFBA1D-0C48-4226-8595-34E158CD7D75}" dt="2024-11-20T10:48:54.528" v="2396" actId="790"/>
          <ac:spMkLst>
            <pc:docMk/>
            <pc:sldMk cId="564408570" sldId="262"/>
            <ac:spMk id="3" creationId="{DDEADD2F-2DD5-BF21-0A78-DBD6B4D65653}"/>
          </ac:spMkLst>
        </pc:spChg>
      </pc:sldChg>
      <pc:sldChg chg="modSp mod">
        <pc:chgData name="Dr. Raffay Zoltán" userId="3b1b2a3e-ec4a-4aa8-94e3-5e4ef067d11f" providerId="ADAL" clId="{F2BFBA1D-0C48-4226-8595-34E158CD7D75}" dt="2024-11-20T10:50:06.926" v="2424" actId="790"/>
        <pc:sldMkLst>
          <pc:docMk/>
          <pc:sldMk cId="3544922091" sldId="263"/>
        </pc:sldMkLst>
        <pc:spChg chg="mod">
          <ac:chgData name="Dr. Raffay Zoltán" userId="3b1b2a3e-ec4a-4aa8-94e3-5e4ef067d11f" providerId="ADAL" clId="{F2BFBA1D-0C48-4226-8595-34E158CD7D75}" dt="2024-11-20T10:11:23.132" v="1691"/>
          <ac:spMkLst>
            <pc:docMk/>
            <pc:sldMk cId="3544922091" sldId="263"/>
            <ac:spMk id="2" creationId="{F4F449E7-14BD-73FC-8D1F-019861A48EB1}"/>
          </ac:spMkLst>
        </pc:spChg>
        <pc:spChg chg="mod">
          <ac:chgData name="Dr. Raffay Zoltán" userId="3b1b2a3e-ec4a-4aa8-94e3-5e4ef067d11f" providerId="ADAL" clId="{F2BFBA1D-0C48-4226-8595-34E158CD7D75}" dt="2024-11-20T10:50:06.926" v="2424" actId="790"/>
          <ac:spMkLst>
            <pc:docMk/>
            <pc:sldMk cId="3544922091" sldId="263"/>
            <ac:spMk id="3" creationId="{C7D2BDDE-D812-61A3-52B9-DFC427598618}"/>
          </ac:spMkLst>
        </pc:spChg>
      </pc:sldChg>
      <pc:sldChg chg="modSp mod">
        <pc:chgData name="Dr. Raffay Zoltán" userId="3b1b2a3e-ec4a-4aa8-94e3-5e4ef067d11f" providerId="ADAL" clId="{F2BFBA1D-0C48-4226-8595-34E158CD7D75}" dt="2024-11-20T10:50:37.213" v="2437" actId="790"/>
        <pc:sldMkLst>
          <pc:docMk/>
          <pc:sldMk cId="1243646356" sldId="264"/>
        </pc:sldMkLst>
        <pc:spChg chg="mod">
          <ac:chgData name="Dr. Raffay Zoltán" userId="3b1b2a3e-ec4a-4aa8-94e3-5e4ef067d11f" providerId="ADAL" clId="{F2BFBA1D-0C48-4226-8595-34E158CD7D75}" dt="2024-11-20T10:50:37.213" v="2437" actId="790"/>
          <ac:spMkLst>
            <pc:docMk/>
            <pc:sldMk cId="1243646356" sldId="264"/>
            <ac:spMk id="2" creationId="{F63BFAA7-95EC-CBD4-3376-B6CFB837FF11}"/>
          </ac:spMkLst>
        </pc:spChg>
        <pc:spChg chg="mod">
          <ac:chgData name="Dr. Raffay Zoltán" userId="3b1b2a3e-ec4a-4aa8-94e3-5e4ef067d11f" providerId="ADAL" clId="{F2BFBA1D-0C48-4226-8595-34E158CD7D75}" dt="2024-11-20T10:46:16.097" v="2361"/>
          <ac:spMkLst>
            <pc:docMk/>
            <pc:sldMk cId="1243646356" sldId="264"/>
            <ac:spMk id="3" creationId="{DD0C1CD0-6B3E-AE21-3785-6CDCE3EA6A1A}"/>
          </ac:spMkLst>
        </pc:spChg>
      </pc:sldChg>
      <pc:sldChg chg="modSp mod">
        <pc:chgData name="Dr. Raffay Zoltán" userId="3b1b2a3e-ec4a-4aa8-94e3-5e4ef067d11f" providerId="ADAL" clId="{F2BFBA1D-0C48-4226-8595-34E158CD7D75}" dt="2024-11-20T10:46:47.146" v="2363" actId="790"/>
        <pc:sldMkLst>
          <pc:docMk/>
          <pc:sldMk cId="1681568760" sldId="287"/>
        </pc:sldMkLst>
        <pc:spChg chg="mod">
          <ac:chgData name="Dr. Raffay Zoltán" userId="3b1b2a3e-ec4a-4aa8-94e3-5e4ef067d11f" providerId="ADAL" clId="{F2BFBA1D-0C48-4226-8595-34E158CD7D75}" dt="2024-11-20T10:46:47.146" v="2363" actId="790"/>
          <ac:spMkLst>
            <pc:docMk/>
            <pc:sldMk cId="1681568760" sldId="287"/>
            <ac:spMk id="2" creationId="{EAFFC7EF-1843-81DF-280D-8BEF44216F38}"/>
          </ac:spMkLst>
        </pc:spChg>
        <pc:spChg chg="mod">
          <ac:chgData name="Dr. Raffay Zoltán" userId="3b1b2a3e-ec4a-4aa8-94e3-5e4ef067d11f" providerId="ADAL" clId="{F2BFBA1D-0C48-4226-8595-34E158CD7D75}" dt="2024-11-20T10:46:45.212" v="2362" actId="790"/>
          <ac:spMkLst>
            <pc:docMk/>
            <pc:sldMk cId="1681568760" sldId="287"/>
            <ac:spMk id="3" creationId="{AB622915-AE14-3290-A1E1-908608A0E015}"/>
          </ac:spMkLst>
        </pc:spChg>
      </pc:sldChg>
      <pc:sldChg chg="modSp mod">
        <pc:chgData name="Dr. Raffay Zoltán" userId="3b1b2a3e-ec4a-4aa8-94e3-5e4ef067d11f" providerId="ADAL" clId="{F2BFBA1D-0C48-4226-8595-34E158CD7D75}" dt="2024-11-20T10:46:50.489" v="2365" actId="790"/>
        <pc:sldMkLst>
          <pc:docMk/>
          <pc:sldMk cId="2885789681" sldId="288"/>
        </pc:sldMkLst>
        <pc:spChg chg="mod">
          <ac:chgData name="Dr. Raffay Zoltán" userId="3b1b2a3e-ec4a-4aa8-94e3-5e4ef067d11f" providerId="ADAL" clId="{F2BFBA1D-0C48-4226-8595-34E158CD7D75}" dt="2024-11-20T10:46:48.797" v="2364" actId="790"/>
          <ac:spMkLst>
            <pc:docMk/>
            <pc:sldMk cId="2885789681" sldId="288"/>
            <ac:spMk id="2" creationId="{EAFFC7EF-1843-81DF-280D-8BEF44216F38}"/>
          </ac:spMkLst>
        </pc:spChg>
        <pc:spChg chg="mod">
          <ac:chgData name="Dr. Raffay Zoltán" userId="3b1b2a3e-ec4a-4aa8-94e3-5e4ef067d11f" providerId="ADAL" clId="{F2BFBA1D-0C48-4226-8595-34E158CD7D75}" dt="2024-11-20T10:46:50.489" v="2365" actId="790"/>
          <ac:spMkLst>
            <pc:docMk/>
            <pc:sldMk cId="2885789681" sldId="288"/>
            <ac:spMk id="3" creationId="{AB622915-AE14-3290-A1E1-908608A0E015}"/>
          </ac:spMkLst>
        </pc:spChg>
      </pc:sldChg>
      <pc:sldChg chg="modSp mod">
        <pc:chgData name="Dr. Raffay Zoltán" userId="3b1b2a3e-ec4a-4aa8-94e3-5e4ef067d11f" providerId="ADAL" clId="{F2BFBA1D-0C48-4226-8595-34E158CD7D75}" dt="2024-11-20T10:46:53.063" v="2366" actId="790"/>
        <pc:sldMkLst>
          <pc:docMk/>
          <pc:sldMk cId="2116089458" sldId="289"/>
        </pc:sldMkLst>
        <pc:spChg chg="mod">
          <ac:chgData name="Dr. Raffay Zoltán" userId="3b1b2a3e-ec4a-4aa8-94e3-5e4ef067d11f" providerId="ADAL" clId="{F2BFBA1D-0C48-4226-8595-34E158CD7D75}" dt="2024-11-20T10:46:53.063" v="2366" actId="790"/>
          <ac:spMkLst>
            <pc:docMk/>
            <pc:sldMk cId="2116089458" sldId="289"/>
            <ac:spMk id="2" creationId="{EAFFC7EF-1843-81DF-280D-8BEF44216F38}"/>
          </ac:spMkLst>
        </pc:spChg>
        <pc:spChg chg="mod">
          <ac:chgData name="Dr. Raffay Zoltán" userId="3b1b2a3e-ec4a-4aa8-94e3-5e4ef067d11f" providerId="ADAL" clId="{F2BFBA1D-0C48-4226-8595-34E158CD7D75}" dt="2024-11-20T08:22:38.274" v="126"/>
          <ac:spMkLst>
            <pc:docMk/>
            <pc:sldMk cId="2116089458" sldId="289"/>
            <ac:spMk id="3" creationId="{AB622915-AE14-3290-A1E1-908608A0E015}"/>
          </ac:spMkLst>
        </pc:spChg>
      </pc:sldChg>
      <pc:sldChg chg="modSp mod">
        <pc:chgData name="Dr. Raffay Zoltán" userId="3b1b2a3e-ec4a-4aa8-94e3-5e4ef067d11f" providerId="ADAL" clId="{F2BFBA1D-0C48-4226-8595-34E158CD7D75}" dt="2024-11-20T10:47:20.838" v="2372" actId="790"/>
        <pc:sldMkLst>
          <pc:docMk/>
          <pc:sldMk cId="3614463145" sldId="290"/>
        </pc:sldMkLst>
        <pc:spChg chg="mod">
          <ac:chgData name="Dr. Raffay Zoltán" userId="3b1b2a3e-ec4a-4aa8-94e3-5e4ef067d11f" providerId="ADAL" clId="{F2BFBA1D-0C48-4226-8595-34E158CD7D75}" dt="2024-11-20T08:35:50.828" v="377" actId="14100"/>
          <ac:spMkLst>
            <pc:docMk/>
            <pc:sldMk cId="3614463145" sldId="290"/>
            <ac:spMk id="2" creationId="{EAFFC7EF-1843-81DF-280D-8BEF44216F38}"/>
          </ac:spMkLst>
        </pc:spChg>
        <pc:spChg chg="mod">
          <ac:chgData name="Dr. Raffay Zoltán" userId="3b1b2a3e-ec4a-4aa8-94e3-5e4ef067d11f" providerId="ADAL" clId="{F2BFBA1D-0C48-4226-8595-34E158CD7D75}" dt="2024-11-20T10:47:20.838" v="2372" actId="790"/>
          <ac:spMkLst>
            <pc:docMk/>
            <pc:sldMk cId="3614463145" sldId="290"/>
            <ac:spMk id="3" creationId="{AB622915-AE14-3290-A1E1-908608A0E015}"/>
          </ac:spMkLst>
        </pc:spChg>
        <pc:spChg chg="mod">
          <ac:chgData name="Dr. Raffay Zoltán" userId="3b1b2a3e-ec4a-4aa8-94e3-5e4ef067d11f" providerId="ADAL" clId="{F2BFBA1D-0C48-4226-8595-34E158CD7D75}" dt="2024-11-20T08:35:59.694" v="379" actId="1076"/>
          <ac:spMkLst>
            <pc:docMk/>
            <pc:sldMk cId="3614463145" sldId="290"/>
            <ac:spMk id="16" creationId="{F3688DF1-E0A1-D5B0-8881-FF6AF0C54F4E}"/>
          </ac:spMkLst>
        </pc:spChg>
        <pc:picChg chg="mod">
          <ac:chgData name="Dr. Raffay Zoltán" userId="3b1b2a3e-ec4a-4aa8-94e3-5e4ef067d11f" providerId="ADAL" clId="{F2BFBA1D-0C48-4226-8595-34E158CD7D75}" dt="2024-11-20T08:35:57.127" v="378" actId="1076"/>
          <ac:picMkLst>
            <pc:docMk/>
            <pc:sldMk cId="3614463145" sldId="290"/>
            <ac:picMk id="14" creationId="{7F93F2B8-3BDE-E589-B7BA-EED1AB9513D8}"/>
          </ac:picMkLst>
        </pc:picChg>
      </pc:sldChg>
      <pc:sldChg chg="modSp mod">
        <pc:chgData name="Dr. Raffay Zoltán" userId="3b1b2a3e-ec4a-4aa8-94e3-5e4ef067d11f" providerId="ADAL" clId="{F2BFBA1D-0C48-4226-8595-34E158CD7D75}" dt="2024-11-20T10:47:24.581" v="2373" actId="790"/>
        <pc:sldMkLst>
          <pc:docMk/>
          <pc:sldMk cId="348448725" sldId="291"/>
        </pc:sldMkLst>
        <pc:spChg chg="mod">
          <ac:chgData name="Dr. Raffay Zoltán" userId="3b1b2a3e-ec4a-4aa8-94e3-5e4ef067d11f" providerId="ADAL" clId="{F2BFBA1D-0C48-4226-8595-34E158CD7D75}" dt="2024-11-20T08:38:50.006" v="459" actId="1076"/>
          <ac:spMkLst>
            <pc:docMk/>
            <pc:sldMk cId="348448725" sldId="291"/>
            <ac:spMk id="2" creationId="{EAFFC7EF-1843-81DF-280D-8BEF44216F38}"/>
          </ac:spMkLst>
        </pc:spChg>
        <pc:spChg chg="mod">
          <ac:chgData name="Dr. Raffay Zoltán" userId="3b1b2a3e-ec4a-4aa8-94e3-5e4ef067d11f" providerId="ADAL" clId="{F2BFBA1D-0C48-4226-8595-34E158CD7D75}" dt="2024-11-20T10:47:24.581" v="2373" actId="790"/>
          <ac:spMkLst>
            <pc:docMk/>
            <pc:sldMk cId="348448725" sldId="291"/>
            <ac:spMk id="3" creationId="{AB622915-AE14-3290-A1E1-908608A0E015}"/>
          </ac:spMkLst>
        </pc:spChg>
      </pc:sldChg>
      <pc:sldChg chg="modSp mod">
        <pc:chgData name="Dr. Raffay Zoltán" userId="3b1b2a3e-ec4a-4aa8-94e3-5e4ef067d11f" providerId="ADAL" clId="{F2BFBA1D-0C48-4226-8595-34E158CD7D75}" dt="2024-11-20T10:47:59.389" v="2378" actId="790"/>
        <pc:sldMkLst>
          <pc:docMk/>
          <pc:sldMk cId="3499317402" sldId="292"/>
        </pc:sldMkLst>
        <pc:spChg chg="mod">
          <ac:chgData name="Dr. Raffay Zoltán" userId="3b1b2a3e-ec4a-4aa8-94e3-5e4ef067d11f" providerId="ADAL" clId="{F2BFBA1D-0C48-4226-8595-34E158CD7D75}" dt="2024-11-20T10:47:59.389" v="2378" actId="790"/>
          <ac:spMkLst>
            <pc:docMk/>
            <pc:sldMk cId="3499317402" sldId="292"/>
            <ac:spMk id="2" creationId="{EAFFC7EF-1843-81DF-280D-8BEF44216F38}"/>
          </ac:spMkLst>
        </pc:spChg>
        <pc:spChg chg="mod">
          <ac:chgData name="Dr. Raffay Zoltán" userId="3b1b2a3e-ec4a-4aa8-94e3-5e4ef067d11f" providerId="ADAL" clId="{F2BFBA1D-0C48-4226-8595-34E158CD7D75}" dt="2024-11-20T10:47:52.662" v="2377" actId="14100"/>
          <ac:spMkLst>
            <pc:docMk/>
            <pc:sldMk cId="3499317402" sldId="292"/>
            <ac:spMk id="3" creationId="{AB622915-AE14-3290-A1E1-908608A0E015}"/>
          </ac:spMkLst>
        </pc:spChg>
      </pc:sldChg>
      <pc:sldChg chg="modSp mod">
        <pc:chgData name="Dr. Raffay Zoltán" userId="3b1b2a3e-ec4a-4aa8-94e3-5e4ef067d11f" providerId="ADAL" clId="{F2BFBA1D-0C48-4226-8595-34E158CD7D75}" dt="2024-11-20T10:48:03.380" v="2380" actId="790"/>
        <pc:sldMkLst>
          <pc:docMk/>
          <pc:sldMk cId="3379761984" sldId="293"/>
        </pc:sldMkLst>
        <pc:spChg chg="mod">
          <ac:chgData name="Dr. Raffay Zoltán" userId="3b1b2a3e-ec4a-4aa8-94e3-5e4ef067d11f" providerId="ADAL" clId="{F2BFBA1D-0C48-4226-8595-34E158CD7D75}" dt="2024-11-20T10:48:03.380" v="2380" actId="790"/>
          <ac:spMkLst>
            <pc:docMk/>
            <pc:sldMk cId="3379761984" sldId="293"/>
            <ac:spMk id="2" creationId="{EAFFC7EF-1843-81DF-280D-8BEF44216F38}"/>
          </ac:spMkLst>
        </pc:spChg>
        <pc:spChg chg="mod">
          <ac:chgData name="Dr. Raffay Zoltán" userId="3b1b2a3e-ec4a-4aa8-94e3-5e4ef067d11f" providerId="ADAL" clId="{F2BFBA1D-0C48-4226-8595-34E158CD7D75}" dt="2024-11-20T10:48:02.034" v="2379" actId="790"/>
          <ac:spMkLst>
            <pc:docMk/>
            <pc:sldMk cId="3379761984" sldId="293"/>
            <ac:spMk id="3" creationId="{AB622915-AE14-3290-A1E1-908608A0E015}"/>
          </ac:spMkLst>
        </pc:spChg>
      </pc:sldChg>
      <pc:sldChg chg="modSp mod">
        <pc:chgData name="Dr. Raffay Zoltán" userId="3b1b2a3e-ec4a-4aa8-94e3-5e4ef067d11f" providerId="ADAL" clId="{F2BFBA1D-0C48-4226-8595-34E158CD7D75}" dt="2024-11-20T10:48:07.757" v="2381" actId="790"/>
        <pc:sldMkLst>
          <pc:docMk/>
          <pc:sldMk cId="672254524" sldId="294"/>
        </pc:sldMkLst>
        <pc:spChg chg="mod">
          <ac:chgData name="Dr. Raffay Zoltán" userId="3b1b2a3e-ec4a-4aa8-94e3-5e4ef067d11f" providerId="ADAL" clId="{F2BFBA1D-0C48-4226-8595-34E158CD7D75}" dt="2024-11-20T08:42:31.812" v="548" actId="20577"/>
          <ac:spMkLst>
            <pc:docMk/>
            <pc:sldMk cId="672254524" sldId="294"/>
            <ac:spMk id="2" creationId="{EAFFC7EF-1843-81DF-280D-8BEF44216F38}"/>
          </ac:spMkLst>
        </pc:spChg>
        <pc:spChg chg="mod">
          <ac:chgData name="Dr. Raffay Zoltán" userId="3b1b2a3e-ec4a-4aa8-94e3-5e4ef067d11f" providerId="ADAL" clId="{F2BFBA1D-0C48-4226-8595-34E158CD7D75}" dt="2024-11-20T10:48:07.757" v="2381" actId="790"/>
          <ac:spMkLst>
            <pc:docMk/>
            <pc:sldMk cId="672254524" sldId="294"/>
            <ac:spMk id="3" creationId="{AB622915-AE14-3290-A1E1-908608A0E015}"/>
          </ac:spMkLst>
        </pc:spChg>
      </pc:sldChg>
      <pc:sldChg chg="modSp mod">
        <pc:chgData name="Dr. Raffay Zoltán" userId="3b1b2a3e-ec4a-4aa8-94e3-5e4ef067d11f" providerId="ADAL" clId="{F2BFBA1D-0C48-4226-8595-34E158CD7D75}" dt="2024-11-20T10:48:27.319" v="2384" actId="790"/>
        <pc:sldMkLst>
          <pc:docMk/>
          <pc:sldMk cId="416303965" sldId="295"/>
        </pc:sldMkLst>
        <pc:spChg chg="mod">
          <ac:chgData name="Dr. Raffay Zoltán" userId="3b1b2a3e-ec4a-4aa8-94e3-5e4ef067d11f" providerId="ADAL" clId="{F2BFBA1D-0C48-4226-8595-34E158CD7D75}" dt="2024-11-20T08:45:20.445" v="606" actId="1076"/>
          <ac:spMkLst>
            <pc:docMk/>
            <pc:sldMk cId="416303965" sldId="295"/>
            <ac:spMk id="2" creationId="{EAFFC7EF-1843-81DF-280D-8BEF44216F38}"/>
          </ac:spMkLst>
        </pc:spChg>
        <pc:spChg chg="mod">
          <ac:chgData name="Dr. Raffay Zoltán" userId="3b1b2a3e-ec4a-4aa8-94e3-5e4ef067d11f" providerId="ADAL" clId="{F2BFBA1D-0C48-4226-8595-34E158CD7D75}" dt="2024-11-20T10:48:27.319" v="2384" actId="790"/>
          <ac:spMkLst>
            <pc:docMk/>
            <pc:sldMk cId="416303965" sldId="295"/>
            <ac:spMk id="3" creationId="{AB622915-AE14-3290-A1E1-908608A0E015}"/>
          </ac:spMkLst>
        </pc:spChg>
      </pc:sldChg>
      <pc:sldChg chg="modSp mod">
        <pc:chgData name="Dr. Raffay Zoltán" userId="3b1b2a3e-ec4a-4aa8-94e3-5e4ef067d11f" providerId="ADAL" clId="{F2BFBA1D-0C48-4226-8595-34E158CD7D75}" dt="2024-11-20T10:48:42.121" v="2389" actId="790"/>
        <pc:sldMkLst>
          <pc:docMk/>
          <pc:sldMk cId="1736747677" sldId="296"/>
        </pc:sldMkLst>
        <pc:spChg chg="mod">
          <ac:chgData name="Dr. Raffay Zoltán" userId="3b1b2a3e-ec4a-4aa8-94e3-5e4ef067d11f" providerId="ADAL" clId="{F2BFBA1D-0C48-4226-8595-34E158CD7D75}" dt="2024-11-20T10:48:42.121" v="2389" actId="790"/>
          <ac:spMkLst>
            <pc:docMk/>
            <pc:sldMk cId="1736747677" sldId="296"/>
            <ac:spMk id="2" creationId="{EAFFC7EF-1843-81DF-280D-8BEF44216F38}"/>
          </ac:spMkLst>
        </pc:spChg>
        <pc:spChg chg="mod">
          <ac:chgData name="Dr. Raffay Zoltán" userId="3b1b2a3e-ec4a-4aa8-94e3-5e4ef067d11f" providerId="ADAL" clId="{F2BFBA1D-0C48-4226-8595-34E158CD7D75}" dt="2024-11-20T10:48:29.331" v="2385" actId="790"/>
          <ac:spMkLst>
            <pc:docMk/>
            <pc:sldMk cId="1736747677" sldId="296"/>
            <ac:spMk id="3" creationId="{AB622915-AE14-3290-A1E1-908608A0E015}"/>
          </ac:spMkLst>
        </pc:spChg>
      </pc:sldChg>
      <pc:sldChg chg="modSp mod">
        <pc:chgData name="Dr. Raffay Zoltán" userId="3b1b2a3e-ec4a-4aa8-94e3-5e4ef067d11f" providerId="ADAL" clId="{F2BFBA1D-0C48-4226-8595-34E158CD7D75}" dt="2024-11-20T10:46:59.888" v="2368" actId="790"/>
        <pc:sldMkLst>
          <pc:docMk/>
          <pc:sldMk cId="475954414" sldId="297"/>
        </pc:sldMkLst>
        <pc:spChg chg="mod">
          <ac:chgData name="Dr. Raffay Zoltán" userId="3b1b2a3e-ec4a-4aa8-94e3-5e4ef067d11f" providerId="ADAL" clId="{F2BFBA1D-0C48-4226-8595-34E158CD7D75}" dt="2024-11-20T10:46:59.888" v="2368" actId="790"/>
          <ac:spMkLst>
            <pc:docMk/>
            <pc:sldMk cId="475954414" sldId="297"/>
            <ac:spMk id="2" creationId="{EAFFC7EF-1843-81DF-280D-8BEF44216F38}"/>
          </ac:spMkLst>
        </pc:spChg>
        <pc:spChg chg="mod">
          <ac:chgData name="Dr. Raffay Zoltán" userId="3b1b2a3e-ec4a-4aa8-94e3-5e4ef067d11f" providerId="ADAL" clId="{F2BFBA1D-0C48-4226-8595-34E158CD7D75}" dt="2024-11-20T08:22:50.538" v="130" actId="14100"/>
          <ac:spMkLst>
            <pc:docMk/>
            <pc:sldMk cId="475954414" sldId="297"/>
            <ac:spMk id="3" creationId="{AB622915-AE14-3290-A1E1-908608A0E015}"/>
          </ac:spMkLst>
        </pc:spChg>
      </pc:sldChg>
      <pc:sldChg chg="modSp mod">
        <pc:chgData name="Dr. Raffay Zoltán" userId="3b1b2a3e-ec4a-4aa8-94e3-5e4ef067d11f" providerId="ADAL" clId="{F2BFBA1D-0C48-4226-8595-34E158CD7D75}" dt="2024-11-20T10:47:05.689" v="2369" actId="790"/>
        <pc:sldMkLst>
          <pc:docMk/>
          <pc:sldMk cId="2893610347" sldId="298"/>
        </pc:sldMkLst>
        <pc:spChg chg="mod">
          <ac:chgData name="Dr. Raffay Zoltán" userId="3b1b2a3e-ec4a-4aa8-94e3-5e4ef067d11f" providerId="ADAL" clId="{F2BFBA1D-0C48-4226-8595-34E158CD7D75}" dt="2024-11-20T10:47:05.689" v="2369" actId="790"/>
          <ac:spMkLst>
            <pc:docMk/>
            <pc:sldMk cId="2893610347" sldId="298"/>
            <ac:spMk id="2" creationId="{EAFFC7EF-1843-81DF-280D-8BEF44216F38}"/>
          </ac:spMkLst>
        </pc:spChg>
        <pc:spChg chg="mod">
          <ac:chgData name="Dr. Raffay Zoltán" userId="3b1b2a3e-ec4a-4aa8-94e3-5e4ef067d11f" providerId="ADAL" clId="{F2BFBA1D-0C48-4226-8595-34E158CD7D75}" dt="2024-11-20T08:24:57.701" v="279"/>
          <ac:spMkLst>
            <pc:docMk/>
            <pc:sldMk cId="2893610347" sldId="298"/>
            <ac:spMk id="3" creationId="{AB622915-AE14-3290-A1E1-908608A0E015}"/>
          </ac:spMkLst>
        </pc:spChg>
      </pc:sldChg>
      <pc:sldChg chg="modSp mod">
        <pc:chgData name="Dr. Raffay Zoltán" userId="3b1b2a3e-ec4a-4aa8-94e3-5e4ef067d11f" providerId="ADAL" clId="{F2BFBA1D-0C48-4226-8595-34E158CD7D75}" dt="2024-11-20T10:47:07.646" v="2370" actId="790"/>
        <pc:sldMkLst>
          <pc:docMk/>
          <pc:sldMk cId="3663159247" sldId="299"/>
        </pc:sldMkLst>
        <pc:spChg chg="mod">
          <ac:chgData name="Dr. Raffay Zoltán" userId="3b1b2a3e-ec4a-4aa8-94e3-5e4ef067d11f" providerId="ADAL" clId="{F2BFBA1D-0C48-4226-8595-34E158CD7D75}" dt="2024-11-20T10:47:07.646" v="2370" actId="790"/>
          <ac:spMkLst>
            <pc:docMk/>
            <pc:sldMk cId="3663159247" sldId="299"/>
            <ac:spMk id="2" creationId="{EAFFC7EF-1843-81DF-280D-8BEF44216F38}"/>
          </ac:spMkLst>
        </pc:spChg>
        <pc:spChg chg="mod">
          <ac:chgData name="Dr. Raffay Zoltán" userId="3b1b2a3e-ec4a-4aa8-94e3-5e4ef067d11f" providerId="ADAL" clId="{F2BFBA1D-0C48-4226-8595-34E158CD7D75}" dt="2024-11-20T08:24:57.701" v="279"/>
          <ac:spMkLst>
            <pc:docMk/>
            <pc:sldMk cId="3663159247" sldId="299"/>
            <ac:spMk id="3" creationId="{AB622915-AE14-3290-A1E1-908608A0E015}"/>
          </ac:spMkLst>
        </pc:spChg>
      </pc:sldChg>
      <pc:sldChg chg="modSp mod">
        <pc:chgData name="Dr. Raffay Zoltán" userId="3b1b2a3e-ec4a-4aa8-94e3-5e4ef067d11f" providerId="ADAL" clId="{F2BFBA1D-0C48-4226-8595-34E158CD7D75}" dt="2024-11-20T10:47:11.447" v="2371" actId="790"/>
        <pc:sldMkLst>
          <pc:docMk/>
          <pc:sldMk cId="2280704880" sldId="300"/>
        </pc:sldMkLst>
        <pc:spChg chg="mod">
          <ac:chgData name="Dr. Raffay Zoltán" userId="3b1b2a3e-ec4a-4aa8-94e3-5e4ef067d11f" providerId="ADAL" clId="{F2BFBA1D-0C48-4226-8595-34E158CD7D75}" dt="2024-11-20T10:47:11.447" v="2371" actId="790"/>
          <ac:spMkLst>
            <pc:docMk/>
            <pc:sldMk cId="2280704880" sldId="300"/>
            <ac:spMk id="2" creationId="{EAFFC7EF-1843-81DF-280D-8BEF44216F38}"/>
          </ac:spMkLst>
        </pc:spChg>
        <pc:spChg chg="mod">
          <ac:chgData name="Dr. Raffay Zoltán" userId="3b1b2a3e-ec4a-4aa8-94e3-5e4ef067d11f" providerId="ADAL" clId="{F2BFBA1D-0C48-4226-8595-34E158CD7D75}" dt="2024-11-20T08:22:38.274" v="126"/>
          <ac:spMkLst>
            <pc:docMk/>
            <pc:sldMk cId="2280704880" sldId="300"/>
            <ac:spMk id="3" creationId="{AB622915-AE14-3290-A1E1-908608A0E015}"/>
          </ac:spMkLst>
        </pc:spChg>
      </pc:sldChg>
      <pc:sldChg chg="modSp">
        <pc:chgData name="Dr. Raffay Zoltán" userId="3b1b2a3e-ec4a-4aa8-94e3-5e4ef067d11f" providerId="ADAL" clId="{F2BFBA1D-0C48-4226-8595-34E158CD7D75}" dt="2024-11-20T08:22:38.274" v="126"/>
        <pc:sldMkLst>
          <pc:docMk/>
          <pc:sldMk cId="3939997592" sldId="301"/>
        </pc:sldMkLst>
        <pc:spChg chg="mod">
          <ac:chgData name="Dr. Raffay Zoltán" userId="3b1b2a3e-ec4a-4aa8-94e3-5e4ef067d11f" providerId="ADAL" clId="{F2BFBA1D-0C48-4226-8595-34E158CD7D75}" dt="2024-11-20T08:22:38.274" v="126"/>
          <ac:spMkLst>
            <pc:docMk/>
            <pc:sldMk cId="3939997592" sldId="301"/>
            <ac:spMk id="3" creationId="{AB622915-AE14-3290-A1E1-908608A0E015}"/>
          </ac:spMkLst>
        </pc:spChg>
      </pc:sldChg>
      <pc:sldChg chg="modSp mod">
        <pc:chgData name="Dr. Raffay Zoltán" userId="3b1b2a3e-ec4a-4aa8-94e3-5e4ef067d11f" providerId="ADAL" clId="{F2BFBA1D-0C48-4226-8595-34E158CD7D75}" dt="2024-11-20T10:48:24.166" v="2383" actId="790"/>
        <pc:sldMkLst>
          <pc:docMk/>
          <pc:sldMk cId="2718256501" sldId="302"/>
        </pc:sldMkLst>
        <pc:spChg chg="mod">
          <ac:chgData name="Dr. Raffay Zoltán" userId="3b1b2a3e-ec4a-4aa8-94e3-5e4ef067d11f" providerId="ADAL" clId="{F2BFBA1D-0C48-4226-8595-34E158CD7D75}" dt="2024-11-20T10:48:24.166" v="2383" actId="790"/>
          <ac:spMkLst>
            <pc:docMk/>
            <pc:sldMk cId="2718256501" sldId="302"/>
            <ac:spMk id="2" creationId="{EAFFC7EF-1843-81DF-280D-8BEF44216F38}"/>
          </ac:spMkLst>
        </pc:spChg>
        <pc:spChg chg="mod">
          <ac:chgData name="Dr. Raffay Zoltán" userId="3b1b2a3e-ec4a-4aa8-94e3-5e4ef067d11f" providerId="ADAL" clId="{F2BFBA1D-0C48-4226-8595-34E158CD7D75}" dt="2024-11-20T10:48:14.901" v="2382"/>
          <ac:spMkLst>
            <pc:docMk/>
            <pc:sldMk cId="2718256501" sldId="302"/>
            <ac:spMk id="3" creationId="{AB622915-AE14-3290-A1E1-908608A0E015}"/>
          </ac:spMkLst>
        </pc:spChg>
      </pc:sldChg>
      <pc:sldChg chg="modSp mod">
        <pc:chgData name="Dr. Raffay Zoltán" userId="3b1b2a3e-ec4a-4aa8-94e3-5e4ef067d11f" providerId="ADAL" clId="{F2BFBA1D-0C48-4226-8595-34E158CD7D75}" dt="2024-11-20T10:49:08.718" v="2401" actId="790"/>
        <pc:sldMkLst>
          <pc:docMk/>
          <pc:sldMk cId="495156091" sldId="303"/>
        </pc:sldMkLst>
        <pc:spChg chg="mod">
          <ac:chgData name="Dr. Raffay Zoltán" userId="3b1b2a3e-ec4a-4aa8-94e3-5e4ef067d11f" providerId="ADAL" clId="{F2BFBA1D-0C48-4226-8595-34E158CD7D75}" dt="2024-11-20T09:09:13.510" v="882" actId="14100"/>
          <ac:spMkLst>
            <pc:docMk/>
            <pc:sldMk cId="495156091" sldId="303"/>
            <ac:spMk id="2" creationId="{0D7E8DA3-00AB-A41C-C4E4-1E9632649FD7}"/>
          </ac:spMkLst>
        </pc:spChg>
        <pc:spChg chg="mod">
          <ac:chgData name="Dr. Raffay Zoltán" userId="3b1b2a3e-ec4a-4aa8-94e3-5e4ef067d11f" providerId="ADAL" clId="{F2BFBA1D-0C48-4226-8595-34E158CD7D75}" dt="2024-11-20T10:49:08.718" v="2401" actId="790"/>
          <ac:spMkLst>
            <pc:docMk/>
            <pc:sldMk cId="495156091" sldId="303"/>
            <ac:spMk id="3" creationId="{DDEADD2F-2DD5-BF21-0A78-DBD6B4D65653}"/>
          </ac:spMkLst>
        </pc:spChg>
      </pc:sldChg>
      <pc:sldChg chg="modSp mod">
        <pc:chgData name="Dr. Raffay Zoltán" userId="3b1b2a3e-ec4a-4aa8-94e3-5e4ef067d11f" providerId="ADAL" clId="{F2BFBA1D-0C48-4226-8595-34E158CD7D75}" dt="2024-11-20T10:49:26.308" v="2410" actId="790"/>
        <pc:sldMkLst>
          <pc:docMk/>
          <pc:sldMk cId="1876578367" sldId="304"/>
        </pc:sldMkLst>
        <pc:spChg chg="mod">
          <ac:chgData name="Dr. Raffay Zoltán" userId="3b1b2a3e-ec4a-4aa8-94e3-5e4ef067d11f" providerId="ADAL" clId="{F2BFBA1D-0C48-4226-8595-34E158CD7D75}" dt="2024-11-20T09:31:34.802" v="1116" actId="1076"/>
          <ac:spMkLst>
            <pc:docMk/>
            <pc:sldMk cId="1876578367" sldId="304"/>
            <ac:spMk id="2" creationId="{0D7E8DA3-00AB-A41C-C4E4-1E9632649FD7}"/>
          </ac:spMkLst>
        </pc:spChg>
        <pc:spChg chg="mod">
          <ac:chgData name="Dr. Raffay Zoltán" userId="3b1b2a3e-ec4a-4aa8-94e3-5e4ef067d11f" providerId="ADAL" clId="{F2BFBA1D-0C48-4226-8595-34E158CD7D75}" dt="2024-11-20T10:49:26.308" v="2410" actId="790"/>
          <ac:spMkLst>
            <pc:docMk/>
            <pc:sldMk cId="1876578367" sldId="304"/>
            <ac:spMk id="3" creationId="{DDEADD2F-2DD5-BF21-0A78-DBD6B4D65653}"/>
          </ac:spMkLst>
        </pc:spChg>
      </pc:sldChg>
      <pc:sldChg chg="modSp mod">
        <pc:chgData name="Dr. Raffay Zoltán" userId="3b1b2a3e-ec4a-4aa8-94e3-5e4ef067d11f" providerId="ADAL" clId="{F2BFBA1D-0C48-4226-8595-34E158CD7D75}" dt="2024-11-20T10:49:52.526" v="2419" actId="790"/>
        <pc:sldMkLst>
          <pc:docMk/>
          <pc:sldMk cId="3060146099" sldId="308"/>
        </pc:sldMkLst>
        <pc:spChg chg="mod">
          <ac:chgData name="Dr. Raffay Zoltán" userId="3b1b2a3e-ec4a-4aa8-94e3-5e4ef067d11f" providerId="ADAL" clId="{F2BFBA1D-0C48-4226-8595-34E158CD7D75}" dt="2024-11-20T09:50:17.489" v="1444" actId="1076"/>
          <ac:spMkLst>
            <pc:docMk/>
            <pc:sldMk cId="3060146099" sldId="308"/>
            <ac:spMk id="2" creationId="{0D7E8DA3-00AB-A41C-C4E4-1E9632649FD7}"/>
          </ac:spMkLst>
        </pc:spChg>
        <pc:spChg chg="mod">
          <ac:chgData name="Dr. Raffay Zoltán" userId="3b1b2a3e-ec4a-4aa8-94e3-5e4ef067d11f" providerId="ADAL" clId="{F2BFBA1D-0C48-4226-8595-34E158CD7D75}" dt="2024-11-20T10:49:52.526" v="2419" actId="790"/>
          <ac:spMkLst>
            <pc:docMk/>
            <pc:sldMk cId="3060146099" sldId="308"/>
            <ac:spMk id="3" creationId="{DDEADD2F-2DD5-BF21-0A78-DBD6B4D65653}"/>
          </ac:spMkLst>
        </pc:spChg>
      </pc:sldChg>
      <pc:sldChg chg="modSp mod">
        <pc:chgData name="Dr. Raffay Zoltán" userId="3b1b2a3e-ec4a-4aa8-94e3-5e4ef067d11f" providerId="ADAL" clId="{F2BFBA1D-0C48-4226-8595-34E158CD7D75}" dt="2024-11-20T10:48:59.581" v="2398" actId="790"/>
        <pc:sldMkLst>
          <pc:docMk/>
          <pc:sldMk cId="1660850915" sldId="309"/>
        </pc:sldMkLst>
        <pc:spChg chg="mod">
          <ac:chgData name="Dr. Raffay Zoltán" userId="3b1b2a3e-ec4a-4aa8-94e3-5e4ef067d11f" providerId="ADAL" clId="{F2BFBA1D-0C48-4226-8595-34E158CD7D75}" dt="2024-11-20T09:06:08.255" v="794" actId="20577"/>
          <ac:spMkLst>
            <pc:docMk/>
            <pc:sldMk cId="1660850915" sldId="309"/>
            <ac:spMk id="2" creationId="{0D7E8DA3-00AB-A41C-C4E4-1E9632649FD7}"/>
          </ac:spMkLst>
        </pc:spChg>
        <pc:spChg chg="mod">
          <ac:chgData name="Dr. Raffay Zoltán" userId="3b1b2a3e-ec4a-4aa8-94e3-5e4ef067d11f" providerId="ADAL" clId="{F2BFBA1D-0C48-4226-8595-34E158CD7D75}" dt="2024-11-20T10:48:59.581" v="2398" actId="790"/>
          <ac:spMkLst>
            <pc:docMk/>
            <pc:sldMk cId="1660850915" sldId="309"/>
            <ac:spMk id="3" creationId="{DDEADD2F-2DD5-BF21-0A78-DBD6B4D65653}"/>
          </ac:spMkLst>
        </pc:spChg>
      </pc:sldChg>
      <pc:sldChg chg="modSp mod">
        <pc:chgData name="Dr. Raffay Zoltán" userId="3b1b2a3e-ec4a-4aa8-94e3-5e4ef067d11f" providerId="ADAL" clId="{F2BFBA1D-0C48-4226-8595-34E158CD7D75}" dt="2024-11-20T10:49:01.670" v="2399" actId="790"/>
        <pc:sldMkLst>
          <pc:docMk/>
          <pc:sldMk cId="1189449517" sldId="310"/>
        </pc:sldMkLst>
        <pc:spChg chg="mod">
          <ac:chgData name="Dr. Raffay Zoltán" userId="3b1b2a3e-ec4a-4aa8-94e3-5e4ef067d11f" providerId="ADAL" clId="{F2BFBA1D-0C48-4226-8595-34E158CD7D75}" dt="2024-11-20T09:06:59.046" v="806" actId="14100"/>
          <ac:spMkLst>
            <pc:docMk/>
            <pc:sldMk cId="1189449517" sldId="310"/>
            <ac:spMk id="2" creationId="{0D7E8DA3-00AB-A41C-C4E4-1E9632649FD7}"/>
          </ac:spMkLst>
        </pc:spChg>
        <pc:spChg chg="mod">
          <ac:chgData name="Dr. Raffay Zoltán" userId="3b1b2a3e-ec4a-4aa8-94e3-5e4ef067d11f" providerId="ADAL" clId="{F2BFBA1D-0C48-4226-8595-34E158CD7D75}" dt="2024-11-20T10:49:01.670" v="2399" actId="790"/>
          <ac:spMkLst>
            <pc:docMk/>
            <pc:sldMk cId="1189449517" sldId="310"/>
            <ac:spMk id="3" creationId="{DDEADD2F-2DD5-BF21-0A78-DBD6B4D65653}"/>
          </ac:spMkLst>
        </pc:spChg>
      </pc:sldChg>
      <pc:sldChg chg="modSp mod">
        <pc:chgData name="Dr. Raffay Zoltán" userId="3b1b2a3e-ec4a-4aa8-94e3-5e4ef067d11f" providerId="ADAL" clId="{F2BFBA1D-0C48-4226-8595-34E158CD7D75}" dt="2024-11-20T10:49:04.832" v="2400" actId="790"/>
        <pc:sldMkLst>
          <pc:docMk/>
          <pc:sldMk cId="2491963440" sldId="311"/>
        </pc:sldMkLst>
        <pc:spChg chg="mod">
          <ac:chgData name="Dr. Raffay Zoltán" userId="3b1b2a3e-ec4a-4aa8-94e3-5e4ef067d11f" providerId="ADAL" clId="{F2BFBA1D-0C48-4226-8595-34E158CD7D75}" dt="2024-11-20T09:07:52.936" v="829" actId="20577"/>
          <ac:spMkLst>
            <pc:docMk/>
            <pc:sldMk cId="2491963440" sldId="311"/>
            <ac:spMk id="2" creationId="{0D7E8DA3-00AB-A41C-C4E4-1E9632649FD7}"/>
          </ac:spMkLst>
        </pc:spChg>
        <pc:spChg chg="mod">
          <ac:chgData name="Dr. Raffay Zoltán" userId="3b1b2a3e-ec4a-4aa8-94e3-5e4ef067d11f" providerId="ADAL" clId="{F2BFBA1D-0C48-4226-8595-34E158CD7D75}" dt="2024-11-20T10:49:04.832" v="2400" actId="790"/>
          <ac:spMkLst>
            <pc:docMk/>
            <pc:sldMk cId="2491963440" sldId="311"/>
            <ac:spMk id="3" creationId="{DDEADD2F-2DD5-BF21-0A78-DBD6B4D65653}"/>
          </ac:spMkLst>
        </pc:spChg>
      </pc:sldChg>
      <pc:sldChg chg="modSp mod">
        <pc:chgData name="Dr. Raffay Zoltán" userId="3b1b2a3e-ec4a-4aa8-94e3-5e4ef067d11f" providerId="ADAL" clId="{F2BFBA1D-0C48-4226-8595-34E158CD7D75}" dt="2024-11-20T10:49:11.829" v="2403" actId="790"/>
        <pc:sldMkLst>
          <pc:docMk/>
          <pc:sldMk cId="140341501" sldId="312"/>
        </pc:sldMkLst>
        <pc:spChg chg="mod">
          <ac:chgData name="Dr. Raffay Zoltán" userId="3b1b2a3e-ec4a-4aa8-94e3-5e4ef067d11f" providerId="ADAL" clId="{F2BFBA1D-0C48-4226-8595-34E158CD7D75}" dt="2024-11-20T10:49:11.829" v="2403" actId="790"/>
          <ac:spMkLst>
            <pc:docMk/>
            <pc:sldMk cId="140341501" sldId="312"/>
            <ac:spMk id="2" creationId="{0D7E8DA3-00AB-A41C-C4E4-1E9632649FD7}"/>
          </ac:spMkLst>
        </pc:spChg>
        <pc:spChg chg="mod">
          <ac:chgData name="Dr. Raffay Zoltán" userId="3b1b2a3e-ec4a-4aa8-94e3-5e4ef067d11f" providerId="ADAL" clId="{F2BFBA1D-0C48-4226-8595-34E158CD7D75}" dt="2024-11-20T10:49:10.429" v="2402" actId="790"/>
          <ac:spMkLst>
            <pc:docMk/>
            <pc:sldMk cId="140341501" sldId="312"/>
            <ac:spMk id="3" creationId="{DDEADD2F-2DD5-BF21-0A78-DBD6B4D65653}"/>
          </ac:spMkLst>
        </pc:spChg>
      </pc:sldChg>
      <pc:sldChg chg="modSp mod">
        <pc:chgData name="Dr. Raffay Zoltán" userId="3b1b2a3e-ec4a-4aa8-94e3-5e4ef067d11f" providerId="ADAL" clId="{F2BFBA1D-0C48-4226-8595-34E158CD7D75}" dt="2024-11-20T10:49:16.142" v="2405" actId="790"/>
        <pc:sldMkLst>
          <pc:docMk/>
          <pc:sldMk cId="3880181539" sldId="313"/>
        </pc:sldMkLst>
        <pc:spChg chg="mod">
          <ac:chgData name="Dr. Raffay Zoltán" userId="3b1b2a3e-ec4a-4aa8-94e3-5e4ef067d11f" providerId="ADAL" clId="{F2BFBA1D-0C48-4226-8595-34E158CD7D75}" dt="2024-11-20T10:49:16.142" v="2405" actId="790"/>
          <ac:spMkLst>
            <pc:docMk/>
            <pc:sldMk cId="3880181539" sldId="313"/>
            <ac:spMk id="2" creationId="{0D7E8DA3-00AB-A41C-C4E4-1E9632649FD7}"/>
          </ac:spMkLst>
        </pc:spChg>
        <pc:spChg chg="mod">
          <ac:chgData name="Dr. Raffay Zoltán" userId="3b1b2a3e-ec4a-4aa8-94e3-5e4ef067d11f" providerId="ADAL" clId="{F2BFBA1D-0C48-4226-8595-34E158CD7D75}" dt="2024-11-20T10:49:14.519" v="2404" actId="790"/>
          <ac:spMkLst>
            <pc:docMk/>
            <pc:sldMk cId="3880181539" sldId="313"/>
            <ac:spMk id="3" creationId="{DDEADD2F-2DD5-BF21-0A78-DBD6B4D65653}"/>
          </ac:spMkLst>
        </pc:spChg>
      </pc:sldChg>
      <pc:sldChg chg="modSp mod">
        <pc:chgData name="Dr. Raffay Zoltán" userId="3b1b2a3e-ec4a-4aa8-94e3-5e4ef067d11f" providerId="ADAL" clId="{F2BFBA1D-0C48-4226-8595-34E158CD7D75}" dt="2024-11-20T10:49:19.620" v="2407" actId="790"/>
        <pc:sldMkLst>
          <pc:docMk/>
          <pc:sldMk cId="2890184764" sldId="314"/>
        </pc:sldMkLst>
        <pc:spChg chg="mod">
          <ac:chgData name="Dr. Raffay Zoltán" userId="3b1b2a3e-ec4a-4aa8-94e3-5e4ef067d11f" providerId="ADAL" clId="{F2BFBA1D-0C48-4226-8595-34E158CD7D75}" dt="2024-11-20T10:49:18.510" v="2406" actId="790"/>
          <ac:spMkLst>
            <pc:docMk/>
            <pc:sldMk cId="2890184764" sldId="314"/>
            <ac:spMk id="2" creationId="{0D7E8DA3-00AB-A41C-C4E4-1E9632649FD7}"/>
          </ac:spMkLst>
        </pc:spChg>
        <pc:spChg chg="mod">
          <ac:chgData name="Dr. Raffay Zoltán" userId="3b1b2a3e-ec4a-4aa8-94e3-5e4ef067d11f" providerId="ADAL" clId="{F2BFBA1D-0C48-4226-8595-34E158CD7D75}" dt="2024-11-20T10:49:19.620" v="2407" actId="790"/>
          <ac:spMkLst>
            <pc:docMk/>
            <pc:sldMk cId="2890184764" sldId="314"/>
            <ac:spMk id="3" creationId="{DDEADD2F-2DD5-BF21-0A78-DBD6B4D65653}"/>
          </ac:spMkLst>
        </pc:spChg>
      </pc:sldChg>
      <pc:sldChg chg="modSp mod">
        <pc:chgData name="Dr. Raffay Zoltán" userId="3b1b2a3e-ec4a-4aa8-94e3-5e4ef067d11f" providerId="ADAL" clId="{F2BFBA1D-0C48-4226-8595-34E158CD7D75}" dt="2024-11-20T10:49:24.233" v="2409" actId="790"/>
        <pc:sldMkLst>
          <pc:docMk/>
          <pc:sldMk cId="1985807417" sldId="315"/>
        </pc:sldMkLst>
        <pc:spChg chg="mod">
          <ac:chgData name="Dr. Raffay Zoltán" userId="3b1b2a3e-ec4a-4aa8-94e3-5e4ef067d11f" providerId="ADAL" clId="{F2BFBA1D-0C48-4226-8595-34E158CD7D75}" dt="2024-11-20T10:49:22.752" v="2408" actId="790"/>
          <ac:spMkLst>
            <pc:docMk/>
            <pc:sldMk cId="1985807417" sldId="315"/>
            <ac:spMk id="2" creationId="{0D7E8DA3-00AB-A41C-C4E4-1E9632649FD7}"/>
          </ac:spMkLst>
        </pc:spChg>
        <pc:spChg chg="mod">
          <ac:chgData name="Dr. Raffay Zoltán" userId="3b1b2a3e-ec4a-4aa8-94e3-5e4ef067d11f" providerId="ADAL" clId="{F2BFBA1D-0C48-4226-8595-34E158CD7D75}" dt="2024-11-20T10:49:24.233" v="2409" actId="790"/>
          <ac:spMkLst>
            <pc:docMk/>
            <pc:sldMk cId="1985807417" sldId="315"/>
            <ac:spMk id="3" creationId="{DDEADD2F-2DD5-BF21-0A78-DBD6B4D65653}"/>
          </ac:spMkLst>
        </pc:spChg>
      </pc:sldChg>
      <pc:sldChg chg="modSp mod">
        <pc:chgData name="Dr. Raffay Zoltán" userId="3b1b2a3e-ec4a-4aa8-94e3-5e4ef067d11f" providerId="ADAL" clId="{F2BFBA1D-0C48-4226-8595-34E158CD7D75}" dt="2024-11-20T10:49:30.061" v="2411" actId="790"/>
        <pc:sldMkLst>
          <pc:docMk/>
          <pc:sldMk cId="1449106792" sldId="316"/>
        </pc:sldMkLst>
        <pc:spChg chg="mod">
          <ac:chgData name="Dr. Raffay Zoltán" userId="3b1b2a3e-ec4a-4aa8-94e3-5e4ef067d11f" providerId="ADAL" clId="{F2BFBA1D-0C48-4226-8595-34E158CD7D75}" dt="2024-11-20T09:33:42.409" v="1147" actId="1076"/>
          <ac:spMkLst>
            <pc:docMk/>
            <pc:sldMk cId="1449106792" sldId="316"/>
            <ac:spMk id="2" creationId="{F4D31313-7A3E-BFE6-B5D1-61732191FD21}"/>
          </ac:spMkLst>
        </pc:spChg>
        <pc:spChg chg="mod">
          <ac:chgData name="Dr. Raffay Zoltán" userId="3b1b2a3e-ec4a-4aa8-94e3-5e4ef067d11f" providerId="ADAL" clId="{F2BFBA1D-0C48-4226-8595-34E158CD7D75}" dt="2024-11-20T10:49:30.061" v="2411" actId="790"/>
          <ac:spMkLst>
            <pc:docMk/>
            <pc:sldMk cId="1449106792" sldId="316"/>
            <ac:spMk id="3" creationId="{3DA0821B-5C33-BD2B-FA27-80D5555F281B}"/>
          </ac:spMkLst>
        </pc:spChg>
      </pc:sldChg>
      <pc:sldChg chg="modSp mod">
        <pc:chgData name="Dr. Raffay Zoltán" userId="3b1b2a3e-ec4a-4aa8-94e3-5e4ef067d11f" providerId="ADAL" clId="{F2BFBA1D-0C48-4226-8595-34E158CD7D75}" dt="2024-11-20T10:49:33.986" v="2412" actId="790"/>
        <pc:sldMkLst>
          <pc:docMk/>
          <pc:sldMk cId="1027455158" sldId="317"/>
        </pc:sldMkLst>
        <pc:spChg chg="mod">
          <ac:chgData name="Dr. Raffay Zoltán" userId="3b1b2a3e-ec4a-4aa8-94e3-5e4ef067d11f" providerId="ADAL" clId="{F2BFBA1D-0C48-4226-8595-34E158CD7D75}" dt="2024-11-20T09:35:37.578" v="1200" actId="1076"/>
          <ac:spMkLst>
            <pc:docMk/>
            <pc:sldMk cId="1027455158" sldId="317"/>
            <ac:spMk id="2" creationId="{DC1826D2-4085-5D4B-3156-16E208ECD47A}"/>
          </ac:spMkLst>
        </pc:spChg>
        <pc:spChg chg="mod">
          <ac:chgData name="Dr. Raffay Zoltán" userId="3b1b2a3e-ec4a-4aa8-94e3-5e4ef067d11f" providerId="ADAL" clId="{F2BFBA1D-0C48-4226-8595-34E158CD7D75}" dt="2024-11-20T10:49:33.986" v="2412" actId="790"/>
          <ac:spMkLst>
            <pc:docMk/>
            <pc:sldMk cId="1027455158" sldId="317"/>
            <ac:spMk id="3" creationId="{5AC50CA7-6300-62E5-E510-A5DC45113E8B}"/>
          </ac:spMkLst>
        </pc:spChg>
      </pc:sldChg>
      <pc:sldChg chg="modSp mod">
        <pc:chgData name="Dr. Raffay Zoltán" userId="3b1b2a3e-ec4a-4aa8-94e3-5e4ef067d11f" providerId="ADAL" clId="{F2BFBA1D-0C48-4226-8595-34E158CD7D75}" dt="2024-11-20T10:49:35.482" v="2413" actId="790"/>
        <pc:sldMkLst>
          <pc:docMk/>
          <pc:sldMk cId="403574042" sldId="318"/>
        </pc:sldMkLst>
        <pc:spChg chg="mod">
          <ac:chgData name="Dr. Raffay Zoltán" userId="3b1b2a3e-ec4a-4aa8-94e3-5e4ef067d11f" providerId="ADAL" clId="{F2BFBA1D-0C48-4226-8595-34E158CD7D75}" dt="2024-11-20T09:37:35.738" v="1242" actId="108"/>
          <ac:spMkLst>
            <pc:docMk/>
            <pc:sldMk cId="403574042" sldId="318"/>
            <ac:spMk id="2" creationId="{8FA5EF93-4EEC-4C13-925E-42E907121F79}"/>
          </ac:spMkLst>
        </pc:spChg>
        <pc:spChg chg="mod">
          <ac:chgData name="Dr. Raffay Zoltán" userId="3b1b2a3e-ec4a-4aa8-94e3-5e4ef067d11f" providerId="ADAL" clId="{F2BFBA1D-0C48-4226-8595-34E158CD7D75}" dt="2024-11-20T10:49:35.482" v="2413" actId="790"/>
          <ac:spMkLst>
            <pc:docMk/>
            <pc:sldMk cId="403574042" sldId="318"/>
            <ac:spMk id="3" creationId="{49C7D4CB-7251-666F-EC21-89278DAF07CD}"/>
          </ac:spMkLst>
        </pc:spChg>
      </pc:sldChg>
      <pc:sldChg chg="modSp mod">
        <pc:chgData name="Dr. Raffay Zoltán" userId="3b1b2a3e-ec4a-4aa8-94e3-5e4ef067d11f" providerId="ADAL" clId="{F2BFBA1D-0C48-4226-8595-34E158CD7D75}" dt="2024-11-20T10:49:39.218" v="2414" actId="790"/>
        <pc:sldMkLst>
          <pc:docMk/>
          <pc:sldMk cId="3811768421" sldId="319"/>
        </pc:sldMkLst>
        <pc:spChg chg="mod">
          <ac:chgData name="Dr. Raffay Zoltán" userId="3b1b2a3e-ec4a-4aa8-94e3-5e4ef067d11f" providerId="ADAL" clId="{F2BFBA1D-0C48-4226-8595-34E158CD7D75}" dt="2024-11-20T09:39:31.027" v="1252" actId="1076"/>
          <ac:spMkLst>
            <pc:docMk/>
            <pc:sldMk cId="3811768421" sldId="319"/>
            <ac:spMk id="2" creationId="{4C543D8D-D927-7F30-3873-58C0FAA1EA2D}"/>
          </ac:spMkLst>
        </pc:spChg>
        <pc:spChg chg="mod">
          <ac:chgData name="Dr. Raffay Zoltán" userId="3b1b2a3e-ec4a-4aa8-94e3-5e4ef067d11f" providerId="ADAL" clId="{F2BFBA1D-0C48-4226-8595-34E158CD7D75}" dt="2024-11-20T10:49:39.218" v="2414" actId="790"/>
          <ac:spMkLst>
            <pc:docMk/>
            <pc:sldMk cId="3811768421" sldId="319"/>
            <ac:spMk id="3" creationId="{4B29B0FD-5AC0-7098-88A8-36179F3AFF3A}"/>
          </ac:spMkLst>
        </pc:spChg>
      </pc:sldChg>
      <pc:sldChg chg="modSp mod">
        <pc:chgData name="Dr. Raffay Zoltán" userId="3b1b2a3e-ec4a-4aa8-94e3-5e4ef067d11f" providerId="ADAL" clId="{F2BFBA1D-0C48-4226-8595-34E158CD7D75}" dt="2024-11-20T10:49:42.237" v="2415" actId="790"/>
        <pc:sldMkLst>
          <pc:docMk/>
          <pc:sldMk cId="2167005863" sldId="320"/>
        </pc:sldMkLst>
        <pc:spChg chg="mod">
          <ac:chgData name="Dr. Raffay Zoltán" userId="3b1b2a3e-ec4a-4aa8-94e3-5e4ef067d11f" providerId="ADAL" clId="{F2BFBA1D-0C48-4226-8595-34E158CD7D75}" dt="2024-11-20T09:41:19.281" v="1280" actId="14100"/>
          <ac:spMkLst>
            <pc:docMk/>
            <pc:sldMk cId="2167005863" sldId="320"/>
            <ac:spMk id="2" creationId="{DFE73389-0782-6FD2-7D19-5E9C88787910}"/>
          </ac:spMkLst>
        </pc:spChg>
        <pc:spChg chg="mod">
          <ac:chgData name="Dr. Raffay Zoltán" userId="3b1b2a3e-ec4a-4aa8-94e3-5e4ef067d11f" providerId="ADAL" clId="{F2BFBA1D-0C48-4226-8595-34E158CD7D75}" dt="2024-11-20T10:49:42.237" v="2415" actId="790"/>
          <ac:spMkLst>
            <pc:docMk/>
            <pc:sldMk cId="2167005863" sldId="320"/>
            <ac:spMk id="3" creationId="{71D80402-2C58-8B84-15A4-69F3D4381EA4}"/>
          </ac:spMkLst>
        </pc:spChg>
      </pc:sldChg>
      <pc:sldChg chg="modSp mod">
        <pc:chgData name="Dr. Raffay Zoltán" userId="3b1b2a3e-ec4a-4aa8-94e3-5e4ef067d11f" providerId="ADAL" clId="{F2BFBA1D-0C48-4226-8595-34E158CD7D75}" dt="2024-11-20T10:49:43.616" v="2416" actId="790"/>
        <pc:sldMkLst>
          <pc:docMk/>
          <pc:sldMk cId="248550493" sldId="321"/>
        </pc:sldMkLst>
        <pc:spChg chg="mod">
          <ac:chgData name="Dr. Raffay Zoltán" userId="3b1b2a3e-ec4a-4aa8-94e3-5e4ef067d11f" providerId="ADAL" clId="{F2BFBA1D-0C48-4226-8595-34E158CD7D75}" dt="2024-11-20T09:42:28.174" v="1296" actId="14100"/>
          <ac:spMkLst>
            <pc:docMk/>
            <pc:sldMk cId="248550493" sldId="321"/>
            <ac:spMk id="2" creationId="{7D6F95E0-21A3-BAA2-BACE-E9DB94A5E5E3}"/>
          </ac:spMkLst>
        </pc:spChg>
        <pc:spChg chg="mod">
          <ac:chgData name="Dr. Raffay Zoltán" userId="3b1b2a3e-ec4a-4aa8-94e3-5e4ef067d11f" providerId="ADAL" clId="{F2BFBA1D-0C48-4226-8595-34E158CD7D75}" dt="2024-11-20T10:49:43.616" v="2416" actId="790"/>
          <ac:spMkLst>
            <pc:docMk/>
            <pc:sldMk cId="248550493" sldId="321"/>
            <ac:spMk id="3" creationId="{CCC19BBB-7419-3372-1EF9-FD430DE8E451}"/>
          </ac:spMkLst>
        </pc:spChg>
      </pc:sldChg>
      <pc:sldChg chg="modSp mod">
        <pc:chgData name="Dr. Raffay Zoltán" userId="3b1b2a3e-ec4a-4aa8-94e3-5e4ef067d11f" providerId="ADAL" clId="{F2BFBA1D-0C48-4226-8595-34E158CD7D75}" dt="2024-11-20T10:49:47.136" v="2417" actId="790"/>
        <pc:sldMkLst>
          <pc:docMk/>
          <pc:sldMk cId="1066940497" sldId="322"/>
        </pc:sldMkLst>
        <pc:spChg chg="mod">
          <ac:chgData name="Dr. Raffay Zoltán" userId="3b1b2a3e-ec4a-4aa8-94e3-5e4ef067d11f" providerId="ADAL" clId="{F2BFBA1D-0C48-4226-8595-34E158CD7D75}" dt="2024-11-20T09:44:30.505" v="1340" actId="14100"/>
          <ac:spMkLst>
            <pc:docMk/>
            <pc:sldMk cId="1066940497" sldId="322"/>
            <ac:spMk id="2" creationId="{B343ACC4-EED7-260C-642E-6400D7FE8EE8}"/>
          </ac:spMkLst>
        </pc:spChg>
        <pc:spChg chg="mod">
          <ac:chgData name="Dr. Raffay Zoltán" userId="3b1b2a3e-ec4a-4aa8-94e3-5e4ef067d11f" providerId="ADAL" clId="{F2BFBA1D-0C48-4226-8595-34E158CD7D75}" dt="2024-11-20T10:49:47.136" v="2417" actId="790"/>
          <ac:spMkLst>
            <pc:docMk/>
            <pc:sldMk cId="1066940497" sldId="322"/>
            <ac:spMk id="3" creationId="{BEBBD1AA-CEC8-75DA-F800-6437E700BD52}"/>
          </ac:spMkLst>
        </pc:spChg>
      </pc:sldChg>
      <pc:sldChg chg="modSp mod">
        <pc:chgData name="Dr. Raffay Zoltán" userId="3b1b2a3e-ec4a-4aa8-94e3-5e4ef067d11f" providerId="ADAL" clId="{F2BFBA1D-0C48-4226-8595-34E158CD7D75}" dt="2024-11-20T10:49:49.591" v="2418" actId="790"/>
        <pc:sldMkLst>
          <pc:docMk/>
          <pc:sldMk cId="3292262373" sldId="323"/>
        </pc:sldMkLst>
        <pc:spChg chg="mod">
          <ac:chgData name="Dr. Raffay Zoltán" userId="3b1b2a3e-ec4a-4aa8-94e3-5e4ef067d11f" providerId="ADAL" clId="{F2BFBA1D-0C48-4226-8595-34E158CD7D75}" dt="2024-11-20T09:47:06.370" v="1404" actId="20577"/>
          <ac:spMkLst>
            <pc:docMk/>
            <pc:sldMk cId="3292262373" sldId="323"/>
            <ac:spMk id="2" creationId="{A251B0A8-20DB-3DF5-FF28-446BD5AD1CB0}"/>
          </ac:spMkLst>
        </pc:spChg>
        <pc:spChg chg="mod">
          <ac:chgData name="Dr. Raffay Zoltán" userId="3b1b2a3e-ec4a-4aa8-94e3-5e4ef067d11f" providerId="ADAL" clId="{F2BFBA1D-0C48-4226-8595-34E158CD7D75}" dt="2024-11-20T10:49:49.591" v="2418" actId="790"/>
          <ac:spMkLst>
            <pc:docMk/>
            <pc:sldMk cId="3292262373" sldId="323"/>
            <ac:spMk id="3" creationId="{F72E36B7-2E09-55BE-16EE-2EA0FC8D6443}"/>
          </ac:spMkLst>
        </pc:spChg>
      </pc:sldChg>
      <pc:sldChg chg="modSp mod">
        <pc:chgData name="Dr. Raffay Zoltán" userId="3b1b2a3e-ec4a-4aa8-94e3-5e4ef067d11f" providerId="ADAL" clId="{F2BFBA1D-0C48-4226-8595-34E158CD7D75}" dt="2024-11-20T10:49:54.478" v="2420" actId="790"/>
        <pc:sldMkLst>
          <pc:docMk/>
          <pc:sldMk cId="3491920070" sldId="324"/>
        </pc:sldMkLst>
        <pc:spChg chg="mod">
          <ac:chgData name="Dr. Raffay Zoltán" userId="3b1b2a3e-ec4a-4aa8-94e3-5e4ef067d11f" providerId="ADAL" clId="{F2BFBA1D-0C48-4226-8595-34E158CD7D75}" dt="2024-11-20T09:52:30.561" v="1492" actId="1076"/>
          <ac:spMkLst>
            <pc:docMk/>
            <pc:sldMk cId="3491920070" sldId="324"/>
            <ac:spMk id="2" creationId="{30B502EA-73A6-0D12-1AD1-A49DB3D5727B}"/>
          </ac:spMkLst>
        </pc:spChg>
        <pc:spChg chg="mod">
          <ac:chgData name="Dr. Raffay Zoltán" userId="3b1b2a3e-ec4a-4aa8-94e3-5e4ef067d11f" providerId="ADAL" clId="{F2BFBA1D-0C48-4226-8595-34E158CD7D75}" dt="2024-11-20T10:49:54.478" v="2420" actId="790"/>
          <ac:spMkLst>
            <pc:docMk/>
            <pc:sldMk cId="3491920070" sldId="324"/>
            <ac:spMk id="3" creationId="{52DBE922-C56D-17A6-E870-D6B624F77EBE}"/>
          </ac:spMkLst>
        </pc:spChg>
      </pc:sldChg>
      <pc:sldChg chg="modSp mod">
        <pc:chgData name="Dr. Raffay Zoltán" userId="3b1b2a3e-ec4a-4aa8-94e3-5e4ef067d11f" providerId="ADAL" clId="{F2BFBA1D-0C48-4226-8595-34E158CD7D75}" dt="2024-11-20T10:49:57.715" v="2421" actId="790"/>
        <pc:sldMkLst>
          <pc:docMk/>
          <pc:sldMk cId="2476240516" sldId="325"/>
        </pc:sldMkLst>
        <pc:spChg chg="mod">
          <ac:chgData name="Dr. Raffay Zoltán" userId="3b1b2a3e-ec4a-4aa8-94e3-5e4ef067d11f" providerId="ADAL" clId="{F2BFBA1D-0C48-4226-8595-34E158CD7D75}" dt="2024-11-20T09:54:17.575" v="1513" actId="14100"/>
          <ac:spMkLst>
            <pc:docMk/>
            <pc:sldMk cId="2476240516" sldId="325"/>
            <ac:spMk id="2" creationId="{50E17BF6-4F37-0E0C-8E99-A8D207903990}"/>
          </ac:spMkLst>
        </pc:spChg>
        <pc:spChg chg="mod">
          <ac:chgData name="Dr. Raffay Zoltán" userId="3b1b2a3e-ec4a-4aa8-94e3-5e4ef067d11f" providerId="ADAL" clId="{F2BFBA1D-0C48-4226-8595-34E158CD7D75}" dt="2024-11-20T10:49:57.715" v="2421" actId="790"/>
          <ac:spMkLst>
            <pc:docMk/>
            <pc:sldMk cId="2476240516" sldId="325"/>
            <ac:spMk id="3" creationId="{F6A4DD44-BE5E-1A1F-5B99-7086E9AC2B6D}"/>
          </ac:spMkLst>
        </pc:spChg>
      </pc:sldChg>
      <pc:sldChg chg="modSp mod">
        <pc:chgData name="Dr. Raffay Zoltán" userId="3b1b2a3e-ec4a-4aa8-94e3-5e4ef067d11f" providerId="ADAL" clId="{F2BFBA1D-0C48-4226-8595-34E158CD7D75}" dt="2024-11-20T10:50:01.547" v="2422" actId="790"/>
        <pc:sldMkLst>
          <pc:docMk/>
          <pc:sldMk cId="67060196" sldId="326"/>
        </pc:sldMkLst>
        <pc:spChg chg="mod">
          <ac:chgData name="Dr. Raffay Zoltán" userId="3b1b2a3e-ec4a-4aa8-94e3-5e4ef067d11f" providerId="ADAL" clId="{F2BFBA1D-0C48-4226-8595-34E158CD7D75}" dt="2024-11-20T10:00:13.330" v="1596" actId="6549"/>
          <ac:spMkLst>
            <pc:docMk/>
            <pc:sldMk cId="67060196" sldId="326"/>
            <ac:spMk id="2" creationId="{04B711F0-A419-BEBB-E709-BB1A6779BDEA}"/>
          </ac:spMkLst>
        </pc:spChg>
        <pc:spChg chg="mod">
          <ac:chgData name="Dr. Raffay Zoltán" userId="3b1b2a3e-ec4a-4aa8-94e3-5e4ef067d11f" providerId="ADAL" clId="{F2BFBA1D-0C48-4226-8595-34E158CD7D75}" dt="2024-11-20T10:50:01.547" v="2422" actId="790"/>
          <ac:spMkLst>
            <pc:docMk/>
            <pc:sldMk cId="67060196" sldId="326"/>
            <ac:spMk id="3" creationId="{EA0205B3-020E-4075-23E5-41C16714144B}"/>
          </ac:spMkLst>
        </pc:spChg>
      </pc:sldChg>
      <pc:sldChg chg="modSp mod">
        <pc:chgData name="Dr. Raffay Zoltán" userId="3b1b2a3e-ec4a-4aa8-94e3-5e4ef067d11f" providerId="ADAL" clId="{F2BFBA1D-0C48-4226-8595-34E158CD7D75}" dt="2024-11-20T10:50:03.146" v="2423" actId="790"/>
        <pc:sldMkLst>
          <pc:docMk/>
          <pc:sldMk cId="3625139084" sldId="327"/>
        </pc:sldMkLst>
        <pc:spChg chg="mod">
          <ac:chgData name="Dr. Raffay Zoltán" userId="3b1b2a3e-ec4a-4aa8-94e3-5e4ef067d11f" providerId="ADAL" clId="{F2BFBA1D-0C48-4226-8595-34E158CD7D75}" dt="2024-11-20T10:02:43.954" v="1661" actId="14100"/>
          <ac:spMkLst>
            <pc:docMk/>
            <pc:sldMk cId="3625139084" sldId="327"/>
            <ac:spMk id="2" creationId="{5C74190D-D004-C756-2EA0-B22900091142}"/>
          </ac:spMkLst>
        </pc:spChg>
        <pc:spChg chg="mod">
          <ac:chgData name="Dr. Raffay Zoltán" userId="3b1b2a3e-ec4a-4aa8-94e3-5e4ef067d11f" providerId="ADAL" clId="{F2BFBA1D-0C48-4226-8595-34E158CD7D75}" dt="2024-11-20T10:50:03.146" v="2423" actId="790"/>
          <ac:spMkLst>
            <pc:docMk/>
            <pc:sldMk cId="3625139084" sldId="327"/>
            <ac:spMk id="3" creationId="{B9971132-58C7-8E60-AE0E-12BACAD331BD}"/>
          </ac:spMkLst>
        </pc:spChg>
      </pc:sldChg>
      <pc:sldChg chg="modSp mod">
        <pc:chgData name="Dr. Raffay Zoltán" userId="3b1b2a3e-ec4a-4aa8-94e3-5e4ef067d11f" providerId="ADAL" clId="{F2BFBA1D-0C48-4226-8595-34E158CD7D75}" dt="2024-11-20T10:50:10.460" v="2426" actId="790"/>
        <pc:sldMkLst>
          <pc:docMk/>
          <pc:sldMk cId="3776671412" sldId="328"/>
        </pc:sldMkLst>
        <pc:spChg chg="mod">
          <ac:chgData name="Dr. Raffay Zoltán" userId="3b1b2a3e-ec4a-4aa8-94e3-5e4ef067d11f" providerId="ADAL" clId="{F2BFBA1D-0C48-4226-8595-34E158CD7D75}" dt="2024-11-20T10:50:08.870" v="2425" actId="790"/>
          <ac:spMkLst>
            <pc:docMk/>
            <pc:sldMk cId="3776671412" sldId="328"/>
            <ac:spMk id="2" creationId="{3828AA44-2795-2B8D-DA2A-91141DA78A1F}"/>
          </ac:spMkLst>
        </pc:spChg>
        <pc:spChg chg="mod">
          <ac:chgData name="Dr. Raffay Zoltán" userId="3b1b2a3e-ec4a-4aa8-94e3-5e4ef067d11f" providerId="ADAL" clId="{F2BFBA1D-0C48-4226-8595-34E158CD7D75}" dt="2024-11-20T10:50:10.460" v="2426" actId="790"/>
          <ac:spMkLst>
            <pc:docMk/>
            <pc:sldMk cId="3776671412" sldId="328"/>
            <ac:spMk id="3" creationId="{6C49101E-0BBD-ACF4-D2B7-4399AAAEB660}"/>
          </ac:spMkLst>
        </pc:spChg>
      </pc:sldChg>
      <pc:sldChg chg="modSp mod ord">
        <pc:chgData name="Dr. Raffay Zoltán" userId="3b1b2a3e-ec4a-4aa8-94e3-5e4ef067d11f" providerId="ADAL" clId="{F2BFBA1D-0C48-4226-8595-34E158CD7D75}" dt="2024-11-26T06:22:39.276" v="2674"/>
        <pc:sldMkLst>
          <pc:docMk/>
          <pc:sldMk cId="677286893" sldId="329"/>
        </pc:sldMkLst>
        <pc:spChg chg="mod">
          <ac:chgData name="Dr. Raffay Zoltán" userId="3b1b2a3e-ec4a-4aa8-94e3-5e4ef067d11f" providerId="ADAL" clId="{F2BFBA1D-0C48-4226-8595-34E158CD7D75}" dt="2024-11-20T10:17:24.926" v="1796" actId="108"/>
          <ac:spMkLst>
            <pc:docMk/>
            <pc:sldMk cId="677286893" sldId="329"/>
            <ac:spMk id="2" creationId="{429AB32F-27C3-B5F0-CB28-B78BBB27CD9C}"/>
          </ac:spMkLst>
        </pc:spChg>
        <pc:spChg chg="mod">
          <ac:chgData name="Dr. Raffay Zoltán" userId="3b1b2a3e-ec4a-4aa8-94e3-5e4ef067d11f" providerId="ADAL" clId="{F2BFBA1D-0C48-4226-8595-34E158CD7D75}" dt="2024-11-20T10:50:12.211" v="2427" actId="790"/>
          <ac:spMkLst>
            <pc:docMk/>
            <pc:sldMk cId="677286893" sldId="329"/>
            <ac:spMk id="3" creationId="{B57B652A-A121-0BB8-B97F-72C5BD710126}"/>
          </ac:spMkLst>
        </pc:spChg>
      </pc:sldChg>
      <pc:sldChg chg="modSp mod">
        <pc:chgData name="Dr. Raffay Zoltán" userId="3b1b2a3e-ec4a-4aa8-94e3-5e4ef067d11f" providerId="ADAL" clId="{F2BFBA1D-0C48-4226-8595-34E158CD7D75}" dt="2024-11-20T10:50:16.606" v="2428" actId="790"/>
        <pc:sldMkLst>
          <pc:docMk/>
          <pc:sldMk cId="3656324292" sldId="332"/>
        </pc:sldMkLst>
        <pc:spChg chg="mod">
          <ac:chgData name="Dr. Raffay Zoltán" userId="3b1b2a3e-ec4a-4aa8-94e3-5e4ef067d11f" providerId="ADAL" clId="{F2BFBA1D-0C48-4226-8595-34E158CD7D75}" dt="2024-11-20T10:18:20.911" v="1812" actId="1076"/>
          <ac:spMkLst>
            <pc:docMk/>
            <pc:sldMk cId="3656324292" sldId="332"/>
            <ac:spMk id="2" creationId="{A67AFCA6-A815-87C0-D816-8CC74CFCA361}"/>
          </ac:spMkLst>
        </pc:spChg>
        <pc:spChg chg="mod">
          <ac:chgData name="Dr. Raffay Zoltán" userId="3b1b2a3e-ec4a-4aa8-94e3-5e4ef067d11f" providerId="ADAL" clId="{F2BFBA1D-0C48-4226-8595-34E158CD7D75}" dt="2024-11-20T10:50:16.606" v="2428" actId="790"/>
          <ac:spMkLst>
            <pc:docMk/>
            <pc:sldMk cId="3656324292" sldId="332"/>
            <ac:spMk id="3" creationId="{D2CCC6EF-77B2-5FB5-A70E-61813EC809AA}"/>
          </ac:spMkLst>
        </pc:spChg>
      </pc:sldChg>
      <pc:sldChg chg="modSp mod">
        <pc:chgData name="Dr. Raffay Zoltán" userId="3b1b2a3e-ec4a-4aa8-94e3-5e4ef067d11f" providerId="ADAL" clId="{F2BFBA1D-0C48-4226-8595-34E158CD7D75}" dt="2024-11-20T10:50:18.871" v="2429" actId="790"/>
        <pc:sldMkLst>
          <pc:docMk/>
          <pc:sldMk cId="150417008" sldId="333"/>
        </pc:sldMkLst>
        <pc:spChg chg="mod">
          <ac:chgData name="Dr. Raffay Zoltán" userId="3b1b2a3e-ec4a-4aa8-94e3-5e4ef067d11f" providerId="ADAL" clId="{F2BFBA1D-0C48-4226-8595-34E158CD7D75}" dt="2024-11-20T10:23:15.071" v="1854" actId="1076"/>
          <ac:spMkLst>
            <pc:docMk/>
            <pc:sldMk cId="150417008" sldId="333"/>
            <ac:spMk id="2" creationId="{8D3EBBA7-43E5-8425-B8DB-C593840AABC9}"/>
          </ac:spMkLst>
        </pc:spChg>
        <pc:spChg chg="mod">
          <ac:chgData name="Dr. Raffay Zoltán" userId="3b1b2a3e-ec4a-4aa8-94e3-5e4ef067d11f" providerId="ADAL" clId="{F2BFBA1D-0C48-4226-8595-34E158CD7D75}" dt="2024-11-20T10:50:18.871" v="2429" actId="790"/>
          <ac:spMkLst>
            <pc:docMk/>
            <pc:sldMk cId="150417008" sldId="333"/>
            <ac:spMk id="3" creationId="{10192796-21E8-A869-96D6-8E3F9A61B534}"/>
          </ac:spMkLst>
        </pc:spChg>
        <pc:spChg chg="mod">
          <ac:chgData name="Dr. Raffay Zoltán" userId="3b1b2a3e-ec4a-4aa8-94e3-5e4ef067d11f" providerId="ADAL" clId="{F2BFBA1D-0C48-4226-8595-34E158CD7D75}" dt="2024-11-20T10:19:42.251" v="1825" actId="27636"/>
          <ac:spMkLst>
            <pc:docMk/>
            <pc:sldMk cId="150417008" sldId="333"/>
            <ac:spMk id="12" creationId="{19C19900-5743-CD2A-A3A1-D3F8CF63C478}"/>
          </ac:spMkLst>
        </pc:spChg>
      </pc:sldChg>
      <pc:sldChg chg="modSp mod">
        <pc:chgData name="Dr. Raffay Zoltán" userId="3b1b2a3e-ec4a-4aa8-94e3-5e4ef067d11f" providerId="ADAL" clId="{F2BFBA1D-0C48-4226-8595-34E158CD7D75}" dt="2024-11-20T10:50:24.386" v="2431" actId="790"/>
        <pc:sldMkLst>
          <pc:docMk/>
          <pc:sldMk cId="870694762" sldId="334"/>
        </pc:sldMkLst>
        <pc:spChg chg="mod">
          <ac:chgData name="Dr. Raffay Zoltán" userId="3b1b2a3e-ec4a-4aa8-94e3-5e4ef067d11f" providerId="ADAL" clId="{F2BFBA1D-0C48-4226-8595-34E158CD7D75}" dt="2024-11-20T10:50:23.071" v="2430" actId="790"/>
          <ac:spMkLst>
            <pc:docMk/>
            <pc:sldMk cId="870694762" sldId="334"/>
            <ac:spMk id="2" creationId="{2C40F87A-632C-658B-0925-4A34B2E9FA1D}"/>
          </ac:spMkLst>
        </pc:spChg>
        <pc:spChg chg="mod">
          <ac:chgData name="Dr. Raffay Zoltán" userId="3b1b2a3e-ec4a-4aa8-94e3-5e4ef067d11f" providerId="ADAL" clId="{F2BFBA1D-0C48-4226-8595-34E158CD7D75}" dt="2024-11-20T10:50:24.386" v="2431" actId="790"/>
          <ac:spMkLst>
            <pc:docMk/>
            <pc:sldMk cId="870694762" sldId="334"/>
            <ac:spMk id="3" creationId="{F16586AB-2286-26B9-0579-A74106548F7F}"/>
          </ac:spMkLst>
        </pc:spChg>
      </pc:sldChg>
      <pc:sldChg chg="modSp mod">
        <pc:chgData name="Dr. Raffay Zoltán" userId="3b1b2a3e-ec4a-4aa8-94e3-5e4ef067d11f" providerId="ADAL" clId="{F2BFBA1D-0C48-4226-8595-34E158CD7D75}" dt="2024-11-20T10:50:26.934" v="2433" actId="790"/>
        <pc:sldMkLst>
          <pc:docMk/>
          <pc:sldMk cId="1607920565" sldId="335"/>
        </pc:sldMkLst>
        <pc:spChg chg="mod">
          <ac:chgData name="Dr. Raffay Zoltán" userId="3b1b2a3e-ec4a-4aa8-94e3-5e4ef067d11f" providerId="ADAL" clId="{F2BFBA1D-0C48-4226-8595-34E158CD7D75}" dt="2024-11-20T10:50:26.934" v="2433" actId="790"/>
          <ac:spMkLst>
            <pc:docMk/>
            <pc:sldMk cId="1607920565" sldId="335"/>
            <ac:spMk id="2" creationId="{6467F19F-35F4-62E0-811B-79BC935F5073}"/>
          </ac:spMkLst>
        </pc:spChg>
        <pc:spChg chg="mod">
          <ac:chgData name="Dr. Raffay Zoltán" userId="3b1b2a3e-ec4a-4aa8-94e3-5e4ef067d11f" providerId="ADAL" clId="{F2BFBA1D-0C48-4226-8595-34E158CD7D75}" dt="2024-11-20T10:50:26.242" v="2432" actId="790"/>
          <ac:spMkLst>
            <pc:docMk/>
            <pc:sldMk cId="1607920565" sldId="335"/>
            <ac:spMk id="3" creationId="{C080EC1F-EACA-FF48-CD16-652603424C89}"/>
          </ac:spMkLst>
        </pc:spChg>
      </pc:sldChg>
      <pc:sldChg chg="modSp del mod">
        <pc:chgData name="Dr. Raffay Zoltán" userId="3b1b2a3e-ec4a-4aa8-94e3-5e4ef067d11f" providerId="ADAL" clId="{F2BFBA1D-0C48-4226-8595-34E158CD7D75}" dt="2024-11-20T10:30:14.544" v="2024" actId="47"/>
        <pc:sldMkLst>
          <pc:docMk/>
          <pc:sldMk cId="1058878413" sldId="336"/>
        </pc:sldMkLst>
      </pc:sldChg>
      <pc:sldChg chg="modSp mod">
        <pc:chgData name="Dr. Raffay Zoltán" userId="3b1b2a3e-ec4a-4aa8-94e3-5e4ef067d11f" providerId="ADAL" clId="{F2BFBA1D-0C48-4226-8595-34E158CD7D75}" dt="2024-11-20T10:50:29.753" v="2435" actId="790"/>
        <pc:sldMkLst>
          <pc:docMk/>
          <pc:sldMk cId="3239286527" sldId="337"/>
        </pc:sldMkLst>
        <pc:spChg chg="mod">
          <ac:chgData name="Dr. Raffay Zoltán" userId="3b1b2a3e-ec4a-4aa8-94e3-5e4ef067d11f" providerId="ADAL" clId="{F2BFBA1D-0C48-4226-8595-34E158CD7D75}" dt="2024-11-20T10:50:29.753" v="2435" actId="790"/>
          <ac:spMkLst>
            <pc:docMk/>
            <pc:sldMk cId="3239286527" sldId="337"/>
            <ac:spMk id="2" creationId="{F514472A-E538-FD1A-FEB4-5CAFC16BC1F8}"/>
          </ac:spMkLst>
        </pc:spChg>
        <pc:spChg chg="mod">
          <ac:chgData name="Dr. Raffay Zoltán" userId="3b1b2a3e-ec4a-4aa8-94e3-5e4ef067d11f" providerId="ADAL" clId="{F2BFBA1D-0C48-4226-8595-34E158CD7D75}" dt="2024-11-20T10:50:28.400" v="2434" actId="790"/>
          <ac:spMkLst>
            <pc:docMk/>
            <pc:sldMk cId="3239286527" sldId="337"/>
            <ac:spMk id="3" creationId="{547B687E-8C92-31A9-AA67-701567D895B2}"/>
          </ac:spMkLst>
        </pc:spChg>
      </pc:sldChg>
      <pc:sldChg chg="modSp mod">
        <pc:chgData name="Dr. Raffay Zoltán" userId="3b1b2a3e-ec4a-4aa8-94e3-5e4ef067d11f" providerId="ADAL" clId="{F2BFBA1D-0C48-4226-8595-34E158CD7D75}" dt="2024-11-20T10:50:33.523" v="2436" actId="790"/>
        <pc:sldMkLst>
          <pc:docMk/>
          <pc:sldMk cId="211077631" sldId="338"/>
        </pc:sldMkLst>
        <pc:spChg chg="mod">
          <ac:chgData name="Dr. Raffay Zoltán" userId="3b1b2a3e-ec4a-4aa8-94e3-5e4ef067d11f" providerId="ADAL" clId="{F2BFBA1D-0C48-4226-8595-34E158CD7D75}" dt="2024-11-20T10:33:25.675" v="2084" actId="6549"/>
          <ac:spMkLst>
            <pc:docMk/>
            <pc:sldMk cId="211077631" sldId="338"/>
            <ac:spMk id="2" creationId="{5CE77BE1-0EB8-32AE-9049-4B93FD861EEE}"/>
          </ac:spMkLst>
        </pc:spChg>
        <pc:spChg chg="mod">
          <ac:chgData name="Dr. Raffay Zoltán" userId="3b1b2a3e-ec4a-4aa8-94e3-5e4ef067d11f" providerId="ADAL" clId="{F2BFBA1D-0C48-4226-8595-34E158CD7D75}" dt="2024-11-20T10:50:33.523" v="2436" actId="790"/>
          <ac:spMkLst>
            <pc:docMk/>
            <pc:sldMk cId="211077631" sldId="338"/>
            <ac:spMk id="3" creationId="{CD57FEF8-0C68-B1B6-3262-0E21B4390D37}"/>
          </ac:spMkLst>
        </pc:spChg>
      </pc:sldChg>
      <pc:sldChg chg="modSp mod">
        <pc:chgData name="Dr. Raffay Zoltán" userId="3b1b2a3e-ec4a-4aa8-94e3-5e4ef067d11f" providerId="ADAL" clId="{F2BFBA1D-0C48-4226-8595-34E158CD7D75}" dt="2024-11-20T10:46:16.097" v="2361"/>
        <pc:sldMkLst>
          <pc:docMk/>
          <pc:sldMk cId="3787100186" sldId="339"/>
        </pc:sldMkLst>
        <pc:spChg chg="mod">
          <ac:chgData name="Dr. Raffay Zoltán" userId="3b1b2a3e-ec4a-4aa8-94e3-5e4ef067d11f" providerId="ADAL" clId="{F2BFBA1D-0C48-4226-8595-34E158CD7D75}" dt="2024-11-20T10:38:49.599" v="2172" actId="1076"/>
          <ac:spMkLst>
            <pc:docMk/>
            <pc:sldMk cId="3787100186" sldId="339"/>
            <ac:spMk id="2" creationId="{43FF44F3-32DA-4601-959C-02E16AE5D318}"/>
          </ac:spMkLst>
        </pc:spChg>
        <pc:spChg chg="mod">
          <ac:chgData name="Dr. Raffay Zoltán" userId="3b1b2a3e-ec4a-4aa8-94e3-5e4ef067d11f" providerId="ADAL" clId="{F2BFBA1D-0C48-4226-8595-34E158CD7D75}" dt="2024-11-20T10:46:16.097" v="2361"/>
          <ac:spMkLst>
            <pc:docMk/>
            <pc:sldMk cId="3787100186" sldId="339"/>
            <ac:spMk id="3" creationId="{DCA17612-3490-486F-A17F-0ECBC4096974}"/>
          </ac:spMkLst>
        </pc:spChg>
      </pc:sldChg>
      <pc:sldChg chg="modSp mod">
        <pc:chgData name="Dr. Raffay Zoltán" userId="3b1b2a3e-ec4a-4aa8-94e3-5e4ef067d11f" providerId="ADAL" clId="{F2BFBA1D-0C48-4226-8595-34E158CD7D75}" dt="2024-11-20T10:46:16.097" v="2361"/>
        <pc:sldMkLst>
          <pc:docMk/>
          <pc:sldMk cId="2875759443" sldId="340"/>
        </pc:sldMkLst>
        <pc:spChg chg="mod">
          <ac:chgData name="Dr. Raffay Zoltán" userId="3b1b2a3e-ec4a-4aa8-94e3-5e4ef067d11f" providerId="ADAL" clId="{F2BFBA1D-0C48-4226-8595-34E158CD7D75}" dt="2024-11-20T10:40:18.398" v="2212" actId="14100"/>
          <ac:spMkLst>
            <pc:docMk/>
            <pc:sldMk cId="2875759443" sldId="340"/>
            <ac:spMk id="2" creationId="{B4B6D79D-13CF-766A-1F14-80A270C50E4F}"/>
          </ac:spMkLst>
        </pc:spChg>
        <pc:spChg chg="mod">
          <ac:chgData name="Dr. Raffay Zoltán" userId="3b1b2a3e-ec4a-4aa8-94e3-5e4ef067d11f" providerId="ADAL" clId="{F2BFBA1D-0C48-4226-8595-34E158CD7D75}" dt="2024-11-20T10:46:16.097" v="2361"/>
          <ac:spMkLst>
            <pc:docMk/>
            <pc:sldMk cId="2875759443" sldId="340"/>
            <ac:spMk id="3" creationId="{38FB94A1-36BA-F87A-1C59-E04A16382AB4}"/>
          </ac:spMkLst>
        </pc:spChg>
      </pc:sldChg>
      <pc:sldChg chg="modSp mod">
        <pc:chgData name="Dr. Raffay Zoltán" userId="3b1b2a3e-ec4a-4aa8-94e3-5e4ef067d11f" providerId="ADAL" clId="{F2BFBA1D-0C48-4226-8595-34E158CD7D75}" dt="2024-11-20T10:46:16.097" v="2361"/>
        <pc:sldMkLst>
          <pc:docMk/>
          <pc:sldMk cId="2689052111" sldId="341"/>
        </pc:sldMkLst>
        <pc:spChg chg="mod">
          <ac:chgData name="Dr. Raffay Zoltán" userId="3b1b2a3e-ec4a-4aa8-94e3-5e4ef067d11f" providerId="ADAL" clId="{F2BFBA1D-0C48-4226-8595-34E158CD7D75}" dt="2024-11-20T10:42:48.859" v="2283" actId="1076"/>
          <ac:spMkLst>
            <pc:docMk/>
            <pc:sldMk cId="2689052111" sldId="341"/>
            <ac:spMk id="2" creationId="{BD271E7D-E986-4C61-BDCD-030874100102}"/>
          </ac:spMkLst>
        </pc:spChg>
        <pc:spChg chg="mod">
          <ac:chgData name="Dr. Raffay Zoltán" userId="3b1b2a3e-ec4a-4aa8-94e3-5e4ef067d11f" providerId="ADAL" clId="{F2BFBA1D-0C48-4226-8595-34E158CD7D75}" dt="2024-11-20T10:46:16.097" v="2361"/>
          <ac:spMkLst>
            <pc:docMk/>
            <pc:sldMk cId="2689052111" sldId="341"/>
            <ac:spMk id="3" creationId="{608522A6-2D7D-C1A7-CE92-425C5758CBC2}"/>
          </ac:spMkLst>
        </pc:spChg>
      </pc:sldChg>
      <pc:sldChg chg="modSp mod">
        <pc:chgData name="Dr. Raffay Zoltán" userId="3b1b2a3e-ec4a-4aa8-94e3-5e4ef067d11f" providerId="ADAL" clId="{F2BFBA1D-0C48-4226-8595-34E158CD7D75}" dt="2024-11-20T10:50:49.255" v="2438" actId="790"/>
        <pc:sldMkLst>
          <pc:docMk/>
          <pc:sldMk cId="2739396265" sldId="342"/>
        </pc:sldMkLst>
        <pc:spChg chg="mod">
          <ac:chgData name="Dr. Raffay Zoltán" userId="3b1b2a3e-ec4a-4aa8-94e3-5e4ef067d11f" providerId="ADAL" clId="{F2BFBA1D-0C48-4226-8595-34E158CD7D75}" dt="2024-11-20T10:50:49.255" v="2438" actId="790"/>
          <ac:spMkLst>
            <pc:docMk/>
            <pc:sldMk cId="2739396265" sldId="342"/>
            <ac:spMk id="2" creationId="{204D650B-CCFE-24AF-4C10-1D03A59E0904}"/>
          </ac:spMkLst>
        </pc:spChg>
        <pc:spChg chg="mod">
          <ac:chgData name="Dr. Raffay Zoltán" userId="3b1b2a3e-ec4a-4aa8-94e3-5e4ef067d11f" providerId="ADAL" clId="{F2BFBA1D-0C48-4226-8595-34E158CD7D75}" dt="2024-11-20T10:46:16.097" v="2361"/>
          <ac:spMkLst>
            <pc:docMk/>
            <pc:sldMk cId="2739396265" sldId="342"/>
            <ac:spMk id="3" creationId="{A0345396-6B08-E06D-6FAA-ED5AB436FED8}"/>
          </ac:spMkLst>
        </pc:spChg>
      </pc:sldChg>
      <pc:sldChg chg="modSp mod">
        <pc:chgData name="Dr. Raffay Zoltán" userId="3b1b2a3e-ec4a-4aa8-94e3-5e4ef067d11f" providerId="ADAL" clId="{F2BFBA1D-0C48-4226-8595-34E158CD7D75}" dt="2024-11-20T10:50:53.874" v="2439" actId="790"/>
        <pc:sldMkLst>
          <pc:docMk/>
          <pc:sldMk cId="3191282358" sldId="343"/>
        </pc:sldMkLst>
        <pc:spChg chg="mod">
          <ac:chgData name="Dr. Raffay Zoltán" userId="3b1b2a3e-ec4a-4aa8-94e3-5e4ef067d11f" providerId="ADAL" clId="{F2BFBA1D-0C48-4226-8595-34E158CD7D75}" dt="2024-11-20T10:45:42.497" v="2360" actId="14100"/>
          <ac:spMkLst>
            <pc:docMk/>
            <pc:sldMk cId="3191282358" sldId="343"/>
            <ac:spMk id="2" creationId="{74A482EC-7111-7098-ACC1-EB277B1857A8}"/>
          </ac:spMkLst>
        </pc:spChg>
        <pc:spChg chg="mod">
          <ac:chgData name="Dr. Raffay Zoltán" userId="3b1b2a3e-ec4a-4aa8-94e3-5e4ef067d11f" providerId="ADAL" clId="{F2BFBA1D-0C48-4226-8595-34E158CD7D75}" dt="2024-11-20T10:50:53.874" v="2439" actId="790"/>
          <ac:spMkLst>
            <pc:docMk/>
            <pc:sldMk cId="3191282358" sldId="343"/>
            <ac:spMk id="3" creationId="{8B889E68-F773-9979-7A4B-3F32FF73660F}"/>
          </ac:spMkLst>
        </pc:spChg>
      </pc:sldChg>
      <pc:sldChg chg="modSp add mod">
        <pc:chgData name="Dr. Raffay Zoltán" userId="3b1b2a3e-ec4a-4aa8-94e3-5e4ef067d11f" providerId="ADAL" clId="{F2BFBA1D-0C48-4226-8595-34E158CD7D75}" dt="2024-11-20T10:46:58.055" v="2367" actId="790"/>
        <pc:sldMkLst>
          <pc:docMk/>
          <pc:sldMk cId="686058919" sldId="344"/>
        </pc:sldMkLst>
        <pc:spChg chg="mod">
          <ac:chgData name="Dr. Raffay Zoltán" userId="3b1b2a3e-ec4a-4aa8-94e3-5e4ef067d11f" providerId="ADAL" clId="{F2BFBA1D-0C48-4226-8595-34E158CD7D75}" dt="2024-11-20T10:46:58.055" v="2367" actId="790"/>
          <ac:spMkLst>
            <pc:docMk/>
            <pc:sldMk cId="686058919" sldId="344"/>
            <ac:spMk id="2" creationId="{43CF31AD-F220-EF4F-3757-EBBDBF5BB078}"/>
          </ac:spMkLst>
        </pc:spChg>
        <pc:spChg chg="mod">
          <ac:chgData name="Dr. Raffay Zoltán" userId="3b1b2a3e-ec4a-4aa8-94e3-5e4ef067d11f" providerId="ADAL" clId="{F2BFBA1D-0C48-4226-8595-34E158CD7D75}" dt="2024-11-20T08:22:38.274" v="126"/>
          <ac:spMkLst>
            <pc:docMk/>
            <pc:sldMk cId="686058919" sldId="344"/>
            <ac:spMk id="3" creationId="{430C34E5-2A2C-1F49-1D96-20EE89C11BAB}"/>
          </ac:spMkLst>
        </pc:spChg>
      </pc:sldChg>
      <pc:sldChg chg="modSp add mod">
        <pc:chgData name="Dr. Raffay Zoltán" userId="3b1b2a3e-ec4a-4aa8-94e3-5e4ef067d11f" providerId="ADAL" clId="{F2BFBA1D-0C48-4226-8595-34E158CD7D75}" dt="2024-11-26T06:24:58.154" v="2902" actId="790"/>
        <pc:sldMkLst>
          <pc:docMk/>
          <pc:sldMk cId="682141063" sldId="345"/>
        </pc:sldMkLst>
        <pc:spChg chg="mod">
          <ac:chgData name="Dr. Raffay Zoltán" userId="3b1b2a3e-ec4a-4aa8-94e3-5e4ef067d11f" providerId="ADAL" clId="{F2BFBA1D-0C48-4226-8595-34E158CD7D75}" dt="2024-11-26T06:22:06.562" v="2668" actId="1076"/>
          <ac:spMkLst>
            <pc:docMk/>
            <pc:sldMk cId="682141063" sldId="345"/>
            <ac:spMk id="2" creationId="{C553EC91-81FE-36B0-21A4-715290AC597A}"/>
          </ac:spMkLst>
        </pc:spChg>
        <pc:spChg chg="mod">
          <ac:chgData name="Dr. Raffay Zoltán" userId="3b1b2a3e-ec4a-4aa8-94e3-5e4ef067d11f" providerId="ADAL" clId="{F2BFBA1D-0C48-4226-8595-34E158CD7D75}" dt="2024-11-26T06:24:58.154" v="2902" actId="790"/>
          <ac:spMkLst>
            <pc:docMk/>
            <pc:sldMk cId="682141063" sldId="345"/>
            <ac:spMk id="3" creationId="{058FF281-DA3E-CBDF-5953-E3346DE080A1}"/>
          </ac:spMkLst>
        </pc:spChg>
        <pc:spChg chg="mod">
          <ac:chgData name="Dr. Raffay Zoltán" userId="3b1b2a3e-ec4a-4aa8-94e3-5e4ef067d11f" providerId="ADAL" clId="{F2BFBA1D-0C48-4226-8595-34E158CD7D75}" dt="2024-11-26T06:22:15.972" v="2671" actId="1076"/>
          <ac:spMkLst>
            <pc:docMk/>
            <pc:sldMk cId="682141063" sldId="345"/>
            <ac:spMk id="17" creationId="{FDFB9B8B-5118-B859-79E3-6DE1C5808F27}"/>
          </ac:spMkLst>
        </pc:spChg>
      </pc:sldChg>
      <pc:sldChg chg="modSp add mod ord">
        <pc:chgData name="Dr. Raffay Zoltán" userId="3b1b2a3e-ec4a-4aa8-94e3-5e4ef067d11f" providerId="ADAL" clId="{F2BFBA1D-0C48-4226-8595-34E158CD7D75}" dt="2024-11-26T06:25:09.821" v="2906" actId="790"/>
        <pc:sldMkLst>
          <pc:docMk/>
          <pc:sldMk cId="1428118256" sldId="346"/>
        </pc:sldMkLst>
        <pc:spChg chg="mod">
          <ac:chgData name="Dr. Raffay Zoltán" userId="3b1b2a3e-ec4a-4aa8-94e3-5e4ef067d11f" providerId="ADAL" clId="{F2BFBA1D-0C48-4226-8595-34E158CD7D75}" dt="2024-11-26T06:25:04.466" v="2903" actId="790"/>
          <ac:spMkLst>
            <pc:docMk/>
            <pc:sldMk cId="1428118256" sldId="346"/>
            <ac:spMk id="3" creationId="{88DA637E-ADE0-B5D6-ACAB-CA66E763CD97}"/>
          </ac:spMkLst>
        </pc:spChg>
        <pc:spChg chg="mod">
          <ac:chgData name="Dr. Raffay Zoltán" userId="3b1b2a3e-ec4a-4aa8-94e3-5e4ef067d11f" providerId="ADAL" clId="{F2BFBA1D-0C48-4226-8595-34E158CD7D75}" dt="2024-11-26T06:25:06.214" v="2904" actId="790"/>
          <ac:spMkLst>
            <pc:docMk/>
            <pc:sldMk cId="1428118256" sldId="346"/>
            <ac:spMk id="19" creationId="{5440A460-BA60-0361-041E-67DF3C293B66}"/>
          </ac:spMkLst>
        </pc:spChg>
        <pc:spChg chg="mod">
          <ac:chgData name="Dr. Raffay Zoltán" userId="3b1b2a3e-ec4a-4aa8-94e3-5e4ef067d11f" providerId="ADAL" clId="{F2BFBA1D-0C48-4226-8595-34E158CD7D75}" dt="2024-11-26T06:25:09.821" v="2906" actId="790"/>
          <ac:spMkLst>
            <pc:docMk/>
            <pc:sldMk cId="1428118256" sldId="346"/>
            <ac:spMk id="21" creationId="{1ADCA87D-EB0E-20D1-AFD5-F72A45D98D7B}"/>
          </ac:spMkLst>
        </pc:spChg>
        <pc:spChg chg="mod">
          <ac:chgData name="Dr. Raffay Zoltán" userId="3b1b2a3e-ec4a-4aa8-94e3-5e4ef067d11f" providerId="ADAL" clId="{F2BFBA1D-0C48-4226-8595-34E158CD7D75}" dt="2024-11-26T06:25:07.871" v="2905" actId="790"/>
          <ac:spMkLst>
            <pc:docMk/>
            <pc:sldMk cId="1428118256" sldId="346"/>
            <ac:spMk id="22" creationId="{35C59BB0-9065-DC62-2F9D-B978B558BD2D}"/>
          </ac:spMkLst>
        </pc:spChg>
      </pc:sldChg>
    </pc:docChg>
  </pc:docChgLst>
  <pc:docChgLst>
    <pc:chgData name="Dr. Raffay Zoltán" userId="3b1b2a3e-ec4a-4aa8-94e3-5e4ef067d11f" providerId="ADAL" clId="{2D6F64E0-4779-47B5-B1FF-5AA5C020593D}"/>
    <pc:docChg chg="undo custSel modSld">
      <pc:chgData name="Dr. Raffay Zoltán" userId="3b1b2a3e-ec4a-4aa8-94e3-5e4ef067d11f" providerId="ADAL" clId="{2D6F64E0-4779-47B5-B1FF-5AA5C020593D}" dt="2025-01-17T16:34:05.852" v="201" actId="478"/>
      <pc:docMkLst>
        <pc:docMk/>
      </pc:docMkLst>
      <pc:sldChg chg="delSp modSp mod">
        <pc:chgData name="Dr. Raffay Zoltán" userId="3b1b2a3e-ec4a-4aa8-94e3-5e4ef067d11f" providerId="ADAL" clId="{2D6F64E0-4779-47B5-B1FF-5AA5C020593D}" dt="2025-01-17T16:19:59.221" v="2" actId="1076"/>
        <pc:sldMkLst>
          <pc:docMk/>
          <pc:sldMk cId="1441212110" sldId="257"/>
        </pc:sldMkLst>
        <pc:spChg chg="mod">
          <ac:chgData name="Dr. Raffay Zoltán" userId="3b1b2a3e-ec4a-4aa8-94e3-5e4ef067d11f" providerId="ADAL" clId="{2D6F64E0-4779-47B5-B1FF-5AA5C020593D}" dt="2025-01-17T16:19:59.221" v="2" actId="1076"/>
          <ac:spMkLst>
            <pc:docMk/>
            <pc:sldMk cId="1441212110" sldId="257"/>
            <ac:spMk id="3" creationId="{AB622915-AE14-3290-A1E1-908608A0E015}"/>
          </ac:spMkLst>
        </pc:spChg>
        <pc:spChg chg="del">
          <ac:chgData name="Dr. Raffay Zoltán" userId="3b1b2a3e-ec4a-4aa8-94e3-5e4ef067d11f" providerId="ADAL" clId="{2D6F64E0-4779-47B5-B1FF-5AA5C020593D}" dt="2025-01-17T16:19:56.399" v="1" actId="478"/>
          <ac:spMkLst>
            <pc:docMk/>
            <pc:sldMk cId="1441212110" sldId="257"/>
            <ac:spMk id="12" creationId="{0E7C3043-A183-EDE2-FAD2-1CCDF3F11BF3}"/>
          </ac:spMkLst>
        </pc:spChg>
      </pc:sldChg>
      <pc:sldChg chg="delSp modSp mod">
        <pc:chgData name="Dr. Raffay Zoltán" userId="3b1b2a3e-ec4a-4aa8-94e3-5e4ef067d11f" providerId="ADAL" clId="{2D6F64E0-4779-47B5-B1FF-5AA5C020593D}" dt="2025-01-17T16:25:21.249" v="79" actId="478"/>
        <pc:sldMkLst>
          <pc:docMk/>
          <pc:sldMk cId="4239364104" sldId="259"/>
        </pc:sldMkLst>
        <pc:spChg chg="mod">
          <ac:chgData name="Dr. Raffay Zoltán" userId="3b1b2a3e-ec4a-4aa8-94e3-5e4ef067d11f" providerId="ADAL" clId="{2D6F64E0-4779-47B5-B1FF-5AA5C020593D}" dt="2025-01-17T16:25:16.859" v="78" actId="1076"/>
          <ac:spMkLst>
            <pc:docMk/>
            <pc:sldMk cId="4239364104" sldId="259"/>
            <ac:spMk id="2" creationId="{717711F3-B6B6-5626-F025-0F609DF71F4F}"/>
          </ac:spMkLst>
        </pc:spChg>
        <pc:spChg chg="del">
          <ac:chgData name="Dr. Raffay Zoltán" userId="3b1b2a3e-ec4a-4aa8-94e3-5e4ef067d11f" providerId="ADAL" clId="{2D6F64E0-4779-47B5-B1FF-5AA5C020593D}" dt="2025-01-17T16:25:21.249" v="79" actId="478"/>
          <ac:spMkLst>
            <pc:docMk/>
            <pc:sldMk cId="4239364104" sldId="259"/>
            <ac:spMk id="12" creationId="{817EB965-FC6C-6C51-0EA6-2B02BADA2C21}"/>
          </ac:spMkLst>
        </pc:spChg>
      </pc:sldChg>
      <pc:sldChg chg="delSp modSp mod">
        <pc:chgData name="Dr. Raffay Zoltán" userId="3b1b2a3e-ec4a-4aa8-94e3-5e4ef067d11f" providerId="ADAL" clId="{2D6F64E0-4779-47B5-B1FF-5AA5C020593D}" dt="2025-01-17T16:25:27.389" v="81" actId="478"/>
        <pc:sldMkLst>
          <pc:docMk/>
          <pc:sldMk cId="3346443628" sldId="260"/>
        </pc:sldMkLst>
        <pc:spChg chg="mod">
          <ac:chgData name="Dr. Raffay Zoltán" userId="3b1b2a3e-ec4a-4aa8-94e3-5e4ef067d11f" providerId="ADAL" clId="{2D6F64E0-4779-47B5-B1FF-5AA5C020593D}" dt="2025-01-17T16:25:25.389" v="80" actId="1076"/>
          <ac:spMkLst>
            <pc:docMk/>
            <pc:sldMk cId="3346443628" sldId="260"/>
            <ac:spMk id="3" creationId="{42BE1121-22DE-D248-B078-AD9435B02DFA}"/>
          </ac:spMkLst>
        </pc:spChg>
        <pc:spChg chg="del">
          <ac:chgData name="Dr. Raffay Zoltán" userId="3b1b2a3e-ec4a-4aa8-94e3-5e4ef067d11f" providerId="ADAL" clId="{2D6F64E0-4779-47B5-B1FF-5AA5C020593D}" dt="2025-01-17T16:25:27.389" v="81" actId="478"/>
          <ac:spMkLst>
            <pc:docMk/>
            <pc:sldMk cId="3346443628" sldId="260"/>
            <ac:spMk id="12" creationId="{18571F6C-32AB-22F6-D48E-B44F2E471F27}"/>
          </ac:spMkLst>
        </pc:spChg>
      </pc:sldChg>
      <pc:sldChg chg="delSp modSp mod">
        <pc:chgData name="Dr. Raffay Zoltán" userId="3b1b2a3e-ec4a-4aa8-94e3-5e4ef067d11f" providerId="ADAL" clId="{2D6F64E0-4779-47B5-B1FF-5AA5C020593D}" dt="2025-01-17T16:25:50.019" v="84" actId="1076"/>
        <pc:sldMkLst>
          <pc:docMk/>
          <pc:sldMk cId="3430837079" sldId="261"/>
        </pc:sldMkLst>
        <pc:spChg chg="mod">
          <ac:chgData name="Dr. Raffay Zoltán" userId="3b1b2a3e-ec4a-4aa8-94e3-5e4ef067d11f" providerId="ADAL" clId="{2D6F64E0-4779-47B5-B1FF-5AA5C020593D}" dt="2025-01-17T16:25:50.019" v="84" actId="1076"/>
          <ac:spMkLst>
            <pc:docMk/>
            <pc:sldMk cId="3430837079" sldId="261"/>
            <ac:spMk id="3" creationId="{4F5737C5-0431-2522-584F-E2A2DE56BC3B}"/>
          </ac:spMkLst>
        </pc:spChg>
        <pc:spChg chg="del">
          <ac:chgData name="Dr. Raffay Zoltán" userId="3b1b2a3e-ec4a-4aa8-94e3-5e4ef067d11f" providerId="ADAL" clId="{2D6F64E0-4779-47B5-B1FF-5AA5C020593D}" dt="2025-01-17T16:25:42.009" v="82" actId="478"/>
          <ac:spMkLst>
            <pc:docMk/>
            <pc:sldMk cId="3430837079" sldId="261"/>
            <ac:spMk id="12" creationId="{AB83D2B8-56D6-38F1-5AE8-8D8A489E6D78}"/>
          </ac:spMkLst>
        </pc:spChg>
        <pc:picChg chg="mod">
          <ac:chgData name="Dr. Raffay Zoltán" userId="3b1b2a3e-ec4a-4aa8-94e3-5e4ef067d11f" providerId="ADAL" clId="{2D6F64E0-4779-47B5-B1FF-5AA5C020593D}" dt="2025-01-17T16:25:47.644" v="83" actId="1076"/>
          <ac:picMkLst>
            <pc:docMk/>
            <pc:sldMk cId="3430837079" sldId="261"/>
            <ac:picMk id="14" creationId="{6C5A49BF-4B4A-30D6-3287-84CF7A76EB82}"/>
          </ac:picMkLst>
        </pc:picChg>
      </pc:sldChg>
      <pc:sldChg chg="delSp modSp mod">
        <pc:chgData name="Dr. Raffay Zoltán" userId="3b1b2a3e-ec4a-4aa8-94e3-5e4ef067d11f" providerId="ADAL" clId="{2D6F64E0-4779-47B5-B1FF-5AA5C020593D}" dt="2025-01-17T16:26:08.049" v="87" actId="1076"/>
        <pc:sldMkLst>
          <pc:docMk/>
          <pc:sldMk cId="564408570" sldId="262"/>
        </pc:sldMkLst>
        <pc:spChg chg="mod">
          <ac:chgData name="Dr. Raffay Zoltán" userId="3b1b2a3e-ec4a-4aa8-94e3-5e4ef067d11f" providerId="ADAL" clId="{2D6F64E0-4779-47B5-B1FF-5AA5C020593D}" dt="2025-01-17T16:26:08.049" v="87" actId="1076"/>
          <ac:spMkLst>
            <pc:docMk/>
            <pc:sldMk cId="564408570" sldId="262"/>
            <ac:spMk id="2" creationId="{0D7E8DA3-00AB-A41C-C4E4-1E9632649FD7}"/>
          </ac:spMkLst>
        </pc:spChg>
        <pc:spChg chg="del">
          <ac:chgData name="Dr. Raffay Zoltán" userId="3b1b2a3e-ec4a-4aa8-94e3-5e4ef067d11f" providerId="ADAL" clId="{2D6F64E0-4779-47B5-B1FF-5AA5C020593D}" dt="2025-01-17T16:26:04.872" v="86" actId="478"/>
          <ac:spMkLst>
            <pc:docMk/>
            <pc:sldMk cId="564408570" sldId="262"/>
            <ac:spMk id="12" creationId="{C30CAA6C-43E0-03E7-4495-93D00DB200B5}"/>
          </ac:spMkLst>
        </pc:spChg>
      </pc:sldChg>
      <pc:sldChg chg="delSp modSp mod">
        <pc:chgData name="Dr. Raffay Zoltán" userId="3b1b2a3e-ec4a-4aa8-94e3-5e4ef067d11f" providerId="ADAL" clId="{2D6F64E0-4779-47B5-B1FF-5AA5C020593D}" dt="2025-01-17T16:31:26.272" v="171" actId="255"/>
        <pc:sldMkLst>
          <pc:docMk/>
          <pc:sldMk cId="3544922091" sldId="263"/>
        </pc:sldMkLst>
        <pc:spChg chg="mod">
          <ac:chgData name="Dr. Raffay Zoltán" userId="3b1b2a3e-ec4a-4aa8-94e3-5e4ef067d11f" providerId="ADAL" clId="{2D6F64E0-4779-47B5-B1FF-5AA5C020593D}" dt="2025-01-17T16:31:26.272" v="171" actId="255"/>
          <ac:spMkLst>
            <pc:docMk/>
            <pc:sldMk cId="3544922091" sldId="263"/>
            <ac:spMk id="2" creationId="{F4F449E7-14BD-73FC-8D1F-019861A48EB1}"/>
          </ac:spMkLst>
        </pc:spChg>
        <pc:spChg chg="del">
          <ac:chgData name="Dr. Raffay Zoltán" userId="3b1b2a3e-ec4a-4aa8-94e3-5e4ef067d11f" providerId="ADAL" clId="{2D6F64E0-4779-47B5-B1FF-5AA5C020593D}" dt="2025-01-17T16:30:30.492" v="158" actId="478"/>
          <ac:spMkLst>
            <pc:docMk/>
            <pc:sldMk cId="3544922091" sldId="263"/>
            <ac:spMk id="12" creationId="{D3B9BCCD-5C65-D52D-921B-917B729C1F45}"/>
          </ac:spMkLst>
        </pc:spChg>
      </pc:sldChg>
      <pc:sldChg chg="delSp modSp mod">
        <pc:chgData name="Dr. Raffay Zoltán" userId="3b1b2a3e-ec4a-4aa8-94e3-5e4ef067d11f" providerId="ADAL" clId="{2D6F64E0-4779-47B5-B1FF-5AA5C020593D}" dt="2025-01-17T16:33:41.982" v="194" actId="1076"/>
        <pc:sldMkLst>
          <pc:docMk/>
          <pc:sldMk cId="1243646356" sldId="264"/>
        </pc:sldMkLst>
        <pc:spChg chg="mod">
          <ac:chgData name="Dr. Raffay Zoltán" userId="3b1b2a3e-ec4a-4aa8-94e3-5e4ef067d11f" providerId="ADAL" clId="{2D6F64E0-4779-47B5-B1FF-5AA5C020593D}" dt="2025-01-17T16:33:41.982" v="194" actId="1076"/>
          <ac:spMkLst>
            <pc:docMk/>
            <pc:sldMk cId="1243646356" sldId="264"/>
            <ac:spMk id="2" creationId="{F63BFAA7-95EC-CBD4-3376-B6CFB837FF11}"/>
          </ac:spMkLst>
        </pc:spChg>
        <pc:spChg chg="del">
          <ac:chgData name="Dr. Raffay Zoltán" userId="3b1b2a3e-ec4a-4aa8-94e3-5e4ef067d11f" providerId="ADAL" clId="{2D6F64E0-4779-47B5-B1FF-5AA5C020593D}" dt="2025-01-17T16:33:39.903" v="193" actId="478"/>
          <ac:spMkLst>
            <pc:docMk/>
            <pc:sldMk cId="1243646356" sldId="264"/>
            <ac:spMk id="12" creationId="{2F47DB23-6AFC-FA65-B93E-FF0ECA120BE3}"/>
          </ac:spMkLst>
        </pc:spChg>
      </pc:sldChg>
      <pc:sldChg chg="delSp modSp mod">
        <pc:chgData name="Dr. Raffay Zoltán" userId="3b1b2a3e-ec4a-4aa8-94e3-5e4ef067d11f" providerId="ADAL" clId="{2D6F64E0-4779-47B5-B1FF-5AA5C020593D}" dt="2025-01-17T16:20:10.569" v="6" actId="14100"/>
        <pc:sldMkLst>
          <pc:docMk/>
          <pc:sldMk cId="1681568760" sldId="287"/>
        </pc:sldMkLst>
        <pc:spChg chg="mod">
          <ac:chgData name="Dr. Raffay Zoltán" userId="3b1b2a3e-ec4a-4aa8-94e3-5e4ef067d11f" providerId="ADAL" clId="{2D6F64E0-4779-47B5-B1FF-5AA5C020593D}" dt="2025-01-17T16:20:10.569" v="6" actId="14100"/>
          <ac:spMkLst>
            <pc:docMk/>
            <pc:sldMk cId="1681568760" sldId="287"/>
            <ac:spMk id="3" creationId="{AB622915-AE14-3290-A1E1-908608A0E015}"/>
          </ac:spMkLst>
        </pc:spChg>
        <pc:spChg chg="del">
          <ac:chgData name="Dr. Raffay Zoltán" userId="3b1b2a3e-ec4a-4aa8-94e3-5e4ef067d11f" providerId="ADAL" clId="{2D6F64E0-4779-47B5-B1FF-5AA5C020593D}" dt="2025-01-17T16:20:04.029" v="4" actId="478"/>
          <ac:spMkLst>
            <pc:docMk/>
            <pc:sldMk cId="1681568760" sldId="287"/>
            <ac:spMk id="12" creationId="{0E7C3043-A183-EDE2-FAD2-1CCDF3F11BF3}"/>
          </ac:spMkLst>
        </pc:spChg>
      </pc:sldChg>
      <pc:sldChg chg="delSp modSp mod">
        <pc:chgData name="Dr. Raffay Zoltán" userId="3b1b2a3e-ec4a-4aa8-94e3-5e4ef067d11f" providerId="ADAL" clId="{2D6F64E0-4779-47B5-B1FF-5AA5C020593D}" dt="2025-01-17T16:20:21.081" v="8" actId="478"/>
        <pc:sldMkLst>
          <pc:docMk/>
          <pc:sldMk cId="2885789681" sldId="288"/>
        </pc:sldMkLst>
        <pc:spChg chg="mod">
          <ac:chgData name="Dr. Raffay Zoltán" userId="3b1b2a3e-ec4a-4aa8-94e3-5e4ef067d11f" providerId="ADAL" clId="{2D6F64E0-4779-47B5-B1FF-5AA5C020593D}" dt="2025-01-17T16:20:19.839" v="7" actId="1076"/>
          <ac:spMkLst>
            <pc:docMk/>
            <pc:sldMk cId="2885789681" sldId="288"/>
            <ac:spMk id="3" creationId="{AB622915-AE14-3290-A1E1-908608A0E015}"/>
          </ac:spMkLst>
        </pc:spChg>
        <pc:spChg chg="del">
          <ac:chgData name="Dr. Raffay Zoltán" userId="3b1b2a3e-ec4a-4aa8-94e3-5e4ef067d11f" providerId="ADAL" clId="{2D6F64E0-4779-47B5-B1FF-5AA5C020593D}" dt="2025-01-17T16:20:21.081" v="8" actId="478"/>
          <ac:spMkLst>
            <pc:docMk/>
            <pc:sldMk cId="2885789681" sldId="288"/>
            <ac:spMk id="12" creationId="{0E7C3043-A183-EDE2-FAD2-1CCDF3F11BF3}"/>
          </ac:spMkLst>
        </pc:spChg>
      </pc:sldChg>
      <pc:sldChg chg="delSp modSp mod">
        <pc:chgData name="Dr. Raffay Zoltán" userId="3b1b2a3e-ec4a-4aa8-94e3-5e4ef067d11f" providerId="ADAL" clId="{2D6F64E0-4779-47B5-B1FF-5AA5C020593D}" dt="2025-01-17T16:20:34.599" v="11" actId="1076"/>
        <pc:sldMkLst>
          <pc:docMk/>
          <pc:sldMk cId="2116089458" sldId="289"/>
        </pc:sldMkLst>
        <pc:spChg chg="mod">
          <ac:chgData name="Dr. Raffay Zoltán" userId="3b1b2a3e-ec4a-4aa8-94e3-5e4ef067d11f" providerId="ADAL" clId="{2D6F64E0-4779-47B5-B1FF-5AA5C020593D}" dt="2025-01-17T16:20:34.599" v="11" actId="1076"/>
          <ac:spMkLst>
            <pc:docMk/>
            <pc:sldMk cId="2116089458" sldId="289"/>
            <ac:spMk id="3" creationId="{AB622915-AE14-3290-A1E1-908608A0E015}"/>
          </ac:spMkLst>
        </pc:spChg>
        <pc:spChg chg="del">
          <ac:chgData name="Dr. Raffay Zoltán" userId="3b1b2a3e-ec4a-4aa8-94e3-5e4ef067d11f" providerId="ADAL" clId="{2D6F64E0-4779-47B5-B1FF-5AA5C020593D}" dt="2025-01-17T16:20:32.319" v="10" actId="478"/>
          <ac:spMkLst>
            <pc:docMk/>
            <pc:sldMk cId="2116089458" sldId="289"/>
            <ac:spMk id="12" creationId="{0E7C3043-A183-EDE2-FAD2-1CCDF3F11BF3}"/>
          </ac:spMkLst>
        </pc:spChg>
      </pc:sldChg>
      <pc:sldChg chg="delSp modSp mod">
        <pc:chgData name="Dr. Raffay Zoltán" userId="3b1b2a3e-ec4a-4aa8-94e3-5e4ef067d11f" providerId="ADAL" clId="{2D6F64E0-4779-47B5-B1FF-5AA5C020593D}" dt="2025-01-17T16:22:05.689" v="35" actId="478"/>
        <pc:sldMkLst>
          <pc:docMk/>
          <pc:sldMk cId="3614463145" sldId="290"/>
        </pc:sldMkLst>
        <pc:spChg chg="del mod">
          <ac:chgData name="Dr. Raffay Zoltán" userId="3b1b2a3e-ec4a-4aa8-94e3-5e4ef067d11f" providerId="ADAL" clId="{2D6F64E0-4779-47B5-B1FF-5AA5C020593D}" dt="2025-01-17T16:22:05.689" v="35" actId="478"/>
          <ac:spMkLst>
            <pc:docMk/>
            <pc:sldMk cId="3614463145" sldId="290"/>
            <ac:spMk id="12" creationId="{0E7C3043-A183-EDE2-FAD2-1CCDF3F11BF3}"/>
          </ac:spMkLst>
        </pc:spChg>
      </pc:sldChg>
      <pc:sldChg chg="delSp modSp mod">
        <pc:chgData name="Dr. Raffay Zoltán" userId="3b1b2a3e-ec4a-4aa8-94e3-5e4ef067d11f" providerId="ADAL" clId="{2D6F64E0-4779-47B5-B1FF-5AA5C020593D}" dt="2025-01-17T16:22:15.039" v="38" actId="1076"/>
        <pc:sldMkLst>
          <pc:docMk/>
          <pc:sldMk cId="348448725" sldId="291"/>
        </pc:sldMkLst>
        <pc:spChg chg="mod">
          <ac:chgData name="Dr. Raffay Zoltán" userId="3b1b2a3e-ec4a-4aa8-94e3-5e4ef067d11f" providerId="ADAL" clId="{2D6F64E0-4779-47B5-B1FF-5AA5C020593D}" dt="2025-01-17T16:22:15.039" v="38" actId="1076"/>
          <ac:spMkLst>
            <pc:docMk/>
            <pc:sldMk cId="348448725" sldId="291"/>
            <ac:spMk id="3" creationId="{AB622915-AE14-3290-A1E1-908608A0E015}"/>
          </ac:spMkLst>
        </pc:spChg>
        <pc:spChg chg="del">
          <ac:chgData name="Dr. Raffay Zoltán" userId="3b1b2a3e-ec4a-4aa8-94e3-5e4ef067d11f" providerId="ADAL" clId="{2D6F64E0-4779-47B5-B1FF-5AA5C020593D}" dt="2025-01-17T16:22:12.269" v="37" actId="478"/>
          <ac:spMkLst>
            <pc:docMk/>
            <pc:sldMk cId="348448725" sldId="291"/>
            <ac:spMk id="12" creationId="{0E7C3043-A183-EDE2-FAD2-1CCDF3F11BF3}"/>
          </ac:spMkLst>
        </pc:spChg>
      </pc:sldChg>
      <pc:sldChg chg="delSp modSp mod">
        <pc:chgData name="Dr. Raffay Zoltán" userId="3b1b2a3e-ec4a-4aa8-94e3-5e4ef067d11f" providerId="ADAL" clId="{2D6F64E0-4779-47B5-B1FF-5AA5C020593D}" dt="2025-01-17T16:22:21.791" v="41" actId="1076"/>
        <pc:sldMkLst>
          <pc:docMk/>
          <pc:sldMk cId="3499317402" sldId="292"/>
        </pc:sldMkLst>
        <pc:spChg chg="mod">
          <ac:chgData name="Dr. Raffay Zoltán" userId="3b1b2a3e-ec4a-4aa8-94e3-5e4ef067d11f" providerId="ADAL" clId="{2D6F64E0-4779-47B5-B1FF-5AA5C020593D}" dt="2025-01-17T16:22:21.791" v="41" actId="1076"/>
          <ac:spMkLst>
            <pc:docMk/>
            <pc:sldMk cId="3499317402" sldId="292"/>
            <ac:spMk id="3" creationId="{AB622915-AE14-3290-A1E1-908608A0E015}"/>
          </ac:spMkLst>
        </pc:spChg>
        <pc:spChg chg="del">
          <ac:chgData name="Dr. Raffay Zoltán" userId="3b1b2a3e-ec4a-4aa8-94e3-5e4ef067d11f" providerId="ADAL" clId="{2D6F64E0-4779-47B5-B1FF-5AA5C020593D}" dt="2025-01-17T16:22:19.179" v="40" actId="478"/>
          <ac:spMkLst>
            <pc:docMk/>
            <pc:sldMk cId="3499317402" sldId="292"/>
            <ac:spMk id="12" creationId="{0E7C3043-A183-EDE2-FAD2-1CCDF3F11BF3}"/>
          </ac:spMkLst>
        </pc:spChg>
      </pc:sldChg>
      <pc:sldChg chg="delSp modSp mod">
        <pc:chgData name="Dr. Raffay Zoltán" userId="3b1b2a3e-ec4a-4aa8-94e3-5e4ef067d11f" providerId="ADAL" clId="{2D6F64E0-4779-47B5-B1FF-5AA5C020593D}" dt="2025-01-17T16:22:52.659" v="47" actId="1076"/>
        <pc:sldMkLst>
          <pc:docMk/>
          <pc:sldMk cId="3379761984" sldId="293"/>
        </pc:sldMkLst>
        <pc:spChg chg="mod">
          <ac:chgData name="Dr. Raffay Zoltán" userId="3b1b2a3e-ec4a-4aa8-94e3-5e4ef067d11f" providerId="ADAL" clId="{2D6F64E0-4779-47B5-B1FF-5AA5C020593D}" dt="2025-01-17T16:22:49.939" v="46" actId="14100"/>
          <ac:spMkLst>
            <pc:docMk/>
            <pc:sldMk cId="3379761984" sldId="293"/>
            <ac:spMk id="3" creationId="{AB622915-AE14-3290-A1E1-908608A0E015}"/>
          </ac:spMkLst>
        </pc:spChg>
        <pc:spChg chg="del">
          <ac:chgData name="Dr. Raffay Zoltán" userId="3b1b2a3e-ec4a-4aa8-94e3-5e4ef067d11f" providerId="ADAL" clId="{2D6F64E0-4779-47B5-B1FF-5AA5C020593D}" dt="2025-01-17T16:22:40.139" v="43" actId="478"/>
          <ac:spMkLst>
            <pc:docMk/>
            <pc:sldMk cId="3379761984" sldId="293"/>
            <ac:spMk id="12" creationId="{0E7C3043-A183-EDE2-FAD2-1CCDF3F11BF3}"/>
          </ac:spMkLst>
        </pc:spChg>
        <pc:picChg chg="mod">
          <ac:chgData name="Dr. Raffay Zoltán" userId="3b1b2a3e-ec4a-4aa8-94e3-5e4ef067d11f" providerId="ADAL" clId="{2D6F64E0-4779-47B5-B1FF-5AA5C020593D}" dt="2025-01-17T16:22:52.659" v="47" actId="1076"/>
          <ac:picMkLst>
            <pc:docMk/>
            <pc:sldMk cId="3379761984" sldId="293"/>
            <ac:picMk id="14" creationId="{36478973-A605-F935-0090-AEF0AAFD667B}"/>
          </ac:picMkLst>
        </pc:picChg>
      </pc:sldChg>
      <pc:sldChg chg="delSp modSp mod">
        <pc:chgData name="Dr. Raffay Zoltán" userId="3b1b2a3e-ec4a-4aa8-94e3-5e4ef067d11f" providerId="ADAL" clId="{2D6F64E0-4779-47B5-B1FF-5AA5C020593D}" dt="2025-01-17T16:23:18.089" v="53" actId="14100"/>
        <pc:sldMkLst>
          <pc:docMk/>
          <pc:sldMk cId="672254524" sldId="294"/>
        </pc:sldMkLst>
        <pc:spChg chg="mod">
          <ac:chgData name="Dr. Raffay Zoltán" userId="3b1b2a3e-ec4a-4aa8-94e3-5e4ef067d11f" providerId="ADAL" clId="{2D6F64E0-4779-47B5-B1FF-5AA5C020593D}" dt="2025-01-17T16:23:18.089" v="53" actId="14100"/>
          <ac:spMkLst>
            <pc:docMk/>
            <pc:sldMk cId="672254524" sldId="294"/>
            <ac:spMk id="2" creationId="{EAFFC7EF-1843-81DF-280D-8BEF44216F38}"/>
          </ac:spMkLst>
        </pc:spChg>
        <pc:spChg chg="mod">
          <ac:chgData name="Dr. Raffay Zoltán" userId="3b1b2a3e-ec4a-4aa8-94e3-5e4ef067d11f" providerId="ADAL" clId="{2D6F64E0-4779-47B5-B1FF-5AA5C020593D}" dt="2025-01-17T16:23:04.549" v="50" actId="1076"/>
          <ac:spMkLst>
            <pc:docMk/>
            <pc:sldMk cId="672254524" sldId="294"/>
            <ac:spMk id="3" creationId="{AB622915-AE14-3290-A1E1-908608A0E015}"/>
          </ac:spMkLst>
        </pc:spChg>
        <pc:spChg chg="del">
          <ac:chgData name="Dr. Raffay Zoltán" userId="3b1b2a3e-ec4a-4aa8-94e3-5e4ef067d11f" providerId="ADAL" clId="{2D6F64E0-4779-47B5-B1FF-5AA5C020593D}" dt="2025-01-17T16:23:01.199" v="49" actId="478"/>
          <ac:spMkLst>
            <pc:docMk/>
            <pc:sldMk cId="672254524" sldId="294"/>
            <ac:spMk id="12" creationId="{0E7C3043-A183-EDE2-FAD2-1CCDF3F11BF3}"/>
          </ac:spMkLst>
        </pc:spChg>
      </pc:sldChg>
      <pc:sldChg chg="addSp delSp modSp mod">
        <pc:chgData name="Dr. Raffay Zoltán" userId="3b1b2a3e-ec4a-4aa8-94e3-5e4ef067d11f" providerId="ADAL" clId="{2D6F64E0-4779-47B5-B1FF-5AA5C020593D}" dt="2025-01-17T16:24:24.659" v="69" actId="1076"/>
        <pc:sldMkLst>
          <pc:docMk/>
          <pc:sldMk cId="416303965" sldId="295"/>
        </pc:sldMkLst>
        <pc:spChg chg="add del mod">
          <ac:chgData name="Dr. Raffay Zoltán" userId="3b1b2a3e-ec4a-4aa8-94e3-5e4ef067d11f" providerId="ADAL" clId="{2D6F64E0-4779-47B5-B1FF-5AA5C020593D}" dt="2025-01-17T16:24:24.659" v="69" actId="1076"/>
          <ac:spMkLst>
            <pc:docMk/>
            <pc:sldMk cId="416303965" sldId="295"/>
            <ac:spMk id="3" creationId="{AB622915-AE14-3290-A1E1-908608A0E015}"/>
          </ac:spMkLst>
        </pc:spChg>
        <pc:spChg chg="del">
          <ac:chgData name="Dr. Raffay Zoltán" userId="3b1b2a3e-ec4a-4aa8-94e3-5e4ef067d11f" providerId="ADAL" clId="{2D6F64E0-4779-47B5-B1FF-5AA5C020593D}" dt="2025-01-17T16:24:19.419" v="67" actId="478"/>
          <ac:spMkLst>
            <pc:docMk/>
            <pc:sldMk cId="416303965" sldId="295"/>
            <ac:spMk id="12" creationId="{0E7C3043-A183-EDE2-FAD2-1CCDF3F11BF3}"/>
          </ac:spMkLst>
        </pc:spChg>
      </pc:sldChg>
      <pc:sldChg chg="delSp modSp mod">
        <pc:chgData name="Dr. Raffay Zoltán" userId="3b1b2a3e-ec4a-4aa8-94e3-5e4ef067d11f" providerId="ADAL" clId="{2D6F64E0-4779-47B5-B1FF-5AA5C020593D}" dt="2025-01-17T16:25:05.359" v="77" actId="1076"/>
        <pc:sldMkLst>
          <pc:docMk/>
          <pc:sldMk cId="1736747677" sldId="296"/>
        </pc:sldMkLst>
        <pc:spChg chg="mod">
          <ac:chgData name="Dr. Raffay Zoltán" userId="3b1b2a3e-ec4a-4aa8-94e3-5e4ef067d11f" providerId="ADAL" clId="{2D6F64E0-4779-47B5-B1FF-5AA5C020593D}" dt="2025-01-17T16:25:05.359" v="77" actId="1076"/>
          <ac:spMkLst>
            <pc:docMk/>
            <pc:sldMk cId="1736747677" sldId="296"/>
            <ac:spMk id="2" creationId="{EAFFC7EF-1843-81DF-280D-8BEF44216F38}"/>
          </ac:spMkLst>
        </pc:spChg>
        <pc:spChg chg="mod">
          <ac:chgData name="Dr. Raffay Zoltán" userId="3b1b2a3e-ec4a-4aa8-94e3-5e4ef067d11f" providerId="ADAL" clId="{2D6F64E0-4779-47B5-B1FF-5AA5C020593D}" dt="2025-01-17T16:24:58.349" v="75" actId="1076"/>
          <ac:spMkLst>
            <pc:docMk/>
            <pc:sldMk cId="1736747677" sldId="296"/>
            <ac:spMk id="3" creationId="{AB622915-AE14-3290-A1E1-908608A0E015}"/>
          </ac:spMkLst>
        </pc:spChg>
        <pc:spChg chg="del">
          <ac:chgData name="Dr. Raffay Zoltán" userId="3b1b2a3e-ec4a-4aa8-94e3-5e4ef067d11f" providerId="ADAL" clId="{2D6F64E0-4779-47B5-B1FF-5AA5C020593D}" dt="2025-01-17T16:24:35.429" v="70" actId="478"/>
          <ac:spMkLst>
            <pc:docMk/>
            <pc:sldMk cId="1736747677" sldId="296"/>
            <ac:spMk id="12" creationId="{0E7C3043-A183-EDE2-FAD2-1CCDF3F11BF3}"/>
          </ac:spMkLst>
        </pc:spChg>
      </pc:sldChg>
      <pc:sldChg chg="delSp modSp mod">
        <pc:chgData name="Dr. Raffay Zoltán" userId="3b1b2a3e-ec4a-4aa8-94e3-5e4ef067d11f" providerId="ADAL" clId="{2D6F64E0-4779-47B5-B1FF-5AA5C020593D}" dt="2025-01-17T16:21:00.399" v="17" actId="1076"/>
        <pc:sldMkLst>
          <pc:docMk/>
          <pc:sldMk cId="475954414" sldId="297"/>
        </pc:sldMkLst>
        <pc:spChg chg="del">
          <ac:chgData name="Dr. Raffay Zoltán" userId="3b1b2a3e-ec4a-4aa8-94e3-5e4ef067d11f" providerId="ADAL" clId="{2D6F64E0-4779-47B5-B1FF-5AA5C020593D}" dt="2025-01-17T16:20:57.789" v="16" actId="478"/>
          <ac:spMkLst>
            <pc:docMk/>
            <pc:sldMk cId="475954414" sldId="297"/>
            <ac:spMk id="12" creationId="{0E7C3043-A183-EDE2-FAD2-1CCDF3F11BF3}"/>
          </ac:spMkLst>
        </pc:spChg>
        <pc:picChg chg="mod">
          <ac:chgData name="Dr. Raffay Zoltán" userId="3b1b2a3e-ec4a-4aa8-94e3-5e4ef067d11f" providerId="ADAL" clId="{2D6F64E0-4779-47B5-B1FF-5AA5C020593D}" dt="2025-01-17T16:21:00.399" v="17" actId="1076"/>
          <ac:picMkLst>
            <pc:docMk/>
            <pc:sldMk cId="475954414" sldId="297"/>
            <ac:picMk id="14" creationId="{9D8DCFD8-EA2E-1B93-557F-0B22C0790B54}"/>
          </ac:picMkLst>
        </pc:picChg>
      </pc:sldChg>
      <pc:sldChg chg="delSp modSp mod">
        <pc:chgData name="Dr. Raffay Zoltán" userId="3b1b2a3e-ec4a-4aa8-94e3-5e4ef067d11f" providerId="ADAL" clId="{2D6F64E0-4779-47B5-B1FF-5AA5C020593D}" dt="2025-01-17T16:21:15.349" v="22" actId="1076"/>
        <pc:sldMkLst>
          <pc:docMk/>
          <pc:sldMk cId="2893610347" sldId="298"/>
        </pc:sldMkLst>
        <pc:spChg chg="mod">
          <ac:chgData name="Dr. Raffay Zoltán" userId="3b1b2a3e-ec4a-4aa8-94e3-5e4ef067d11f" providerId="ADAL" clId="{2D6F64E0-4779-47B5-B1FF-5AA5C020593D}" dt="2025-01-17T16:21:08.289" v="19" actId="1076"/>
          <ac:spMkLst>
            <pc:docMk/>
            <pc:sldMk cId="2893610347" sldId="298"/>
            <ac:spMk id="2" creationId="{EAFFC7EF-1843-81DF-280D-8BEF44216F38}"/>
          </ac:spMkLst>
        </pc:spChg>
        <pc:spChg chg="del">
          <ac:chgData name="Dr. Raffay Zoltán" userId="3b1b2a3e-ec4a-4aa8-94e3-5e4ef067d11f" providerId="ADAL" clId="{2D6F64E0-4779-47B5-B1FF-5AA5C020593D}" dt="2025-01-17T16:21:13.940" v="21" actId="478"/>
          <ac:spMkLst>
            <pc:docMk/>
            <pc:sldMk cId="2893610347" sldId="298"/>
            <ac:spMk id="12" creationId="{0E7C3043-A183-EDE2-FAD2-1CCDF3F11BF3}"/>
          </ac:spMkLst>
        </pc:spChg>
        <pc:picChg chg="mod">
          <ac:chgData name="Dr. Raffay Zoltán" userId="3b1b2a3e-ec4a-4aa8-94e3-5e4ef067d11f" providerId="ADAL" clId="{2D6F64E0-4779-47B5-B1FF-5AA5C020593D}" dt="2025-01-17T16:21:15.349" v="22" actId="1076"/>
          <ac:picMkLst>
            <pc:docMk/>
            <pc:sldMk cId="2893610347" sldId="298"/>
            <ac:picMk id="14" creationId="{0546554A-34F5-D939-D8B4-47FB41B810A5}"/>
          </ac:picMkLst>
        </pc:picChg>
      </pc:sldChg>
      <pc:sldChg chg="delSp modSp mod">
        <pc:chgData name="Dr. Raffay Zoltán" userId="3b1b2a3e-ec4a-4aa8-94e3-5e4ef067d11f" providerId="ADAL" clId="{2D6F64E0-4779-47B5-B1FF-5AA5C020593D}" dt="2025-01-17T16:21:40.619" v="30" actId="14100"/>
        <pc:sldMkLst>
          <pc:docMk/>
          <pc:sldMk cId="3663159247" sldId="299"/>
        </pc:sldMkLst>
        <pc:spChg chg="mod">
          <ac:chgData name="Dr. Raffay Zoltán" userId="3b1b2a3e-ec4a-4aa8-94e3-5e4ef067d11f" providerId="ADAL" clId="{2D6F64E0-4779-47B5-B1FF-5AA5C020593D}" dt="2025-01-17T16:21:26.809" v="25" actId="14100"/>
          <ac:spMkLst>
            <pc:docMk/>
            <pc:sldMk cId="3663159247" sldId="299"/>
            <ac:spMk id="2" creationId="{EAFFC7EF-1843-81DF-280D-8BEF44216F38}"/>
          </ac:spMkLst>
        </pc:spChg>
        <pc:spChg chg="mod">
          <ac:chgData name="Dr. Raffay Zoltán" userId="3b1b2a3e-ec4a-4aa8-94e3-5e4ef067d11f" providerId="ADAL" clId="{2D6F64E0-4779-47B5-B1FF-5AA5C020593D}" dt="2025-01-17T16:21:33.159" v="29" actId="1076"/>
          <ac:spMkLst>
            <pc:docMk/>
            <pc:sldMk cId="3663159247" sldId="299"/>
            <ac:spMk id="3" creationId="{AB622915-AE14-3290-A1E1-908608A0E015}"/>
          </ac:spMkLst>
        </pc:spChg>
        <pc:spChg chg="del">
          <ac:chgData name="Dr. Raffay Zoltán" userId="3b1b2a3e-ec4a-4aa8-94e3-5e4ef067d11f" providerId="ADAL" clId="{2D6F64E0-4779-47B5-B1FF-5AA5C020593D}" dt="2025-01-17T16:21:19.629" v="23" actId="478"/>
          <ac:spMkLst>
            <pc:docMk/>
            <pc:sldMk cId="3663159247" sldId="299"/>
            <ac:spMk id="12" creationId="{0E7C3043-A183-EDE2-FAD2-1CCDF3F11BF3}"/>
          </ac:spMkLst>
        </pc:spChg>
        <pc:spChg chg="mod">
          <ac:chgData name="Dr. Raffay Zoltán" userId="3b1b2a3e-ec4a-4aa8-94e3-5e4ef067d11f" providerId="ADAL" clId="{2D6F64E0-4779-47B5-B1FF-5AA5C020593D}" dt="2025-01-17T16:21:40.619" v="30" actId="14100"/>
          <ac:spMkLst>
            <pc:docMk/>
            <pc:sldMk cId="3663159247" sldId="299"/>
            <ac:spMk id="14" creationId="{3332BAE0-B2DB-A003-3895-371379994CD2}"/>
          </ac:spMkLst>
        </pc:spChg>
      </pc:sldChg>
      <pc:sldChg chg="delSp modSp mod">
        <pc:chgData name="Dr. Raffay Zoltán" userId="3b1b2a3e-ec4a-4aa8-94e3-5e4ef067d11f" providerId="ADAL" clId="{2D6F64E0-4779-47B5-B1FF-5AA5C020593D}" dt="2025-01-17T16:21:54.889" v="32" actId="478"/>
        <pc:sldMkLst>
          <pc:docMk/>
          <pc:sldMk cId="2280704880" sldId="300"/>
        </pc:sldMkLst>
        <pc:spChg chg="mod">
          <ac:chgData name="Dr. Raffay Zoltán" userId="3b1b2a3e-ec4a-4aa8-94e3-5e4ef067d11f" providerId="ADAL" clId="{2D6F64E0-4779-47B5-B1FF-5AA5C020593D}" dt="2025-01-17T16:21:51.779" v="31" actId="1076"/>
          <ac:spMkLst>
            <pc:docMk/>
            <pc:sldMk cId="2280704880" sldId="300"/>
            <ac:spMk id="3" creationId="{AB622915-AE14-3290-A1E1-908608A0E015}"/>
          </ac:spMkLst>
        </pc:spChg>
        <pc:spChg chg="del">
          <ac:chgData name="Dr. Raffay Zoltán" userId="3b1b2a3e-ec4a-4aa8-94e3-5e4ef067d11f" providerId="ADAL" clId="{2D6F64E0-4779-47B5-B1FF-5AA5C020593D}" dt="2025-01-17T16:21:54.889" v="32" actId="478"/>
          <ac:spMkLst>
            <pc:docMk/>
            <pc:sldMk cId="2280704880" sldId="300"/>
            <ac:spMk id="12" creationId="{0E7C3043-A183-EDE2-FAD2-1CCDF3F11BF3}"/>
          </ac:spMkLst>
        </pc:spChg>
      </pc:sldChg>
      <pc:sldChg chg="delSp mod">
        <pc:chgData name="Dr. Raffay Zoltán" userId="3b1b2a3e-ec4a-4aa8-94e3-5e4ef067d11f" providerId="ADAL" clId="{2D6F64E0-4779-47B5-B1FF-5AA5C020593D}" dt="2025-01-17T16:22:02.229" v="33" actId="478"/>
        <pc:sldMkLst>
          <pc:docMk/>
          <pc:sldMk cId="3939997592" sldId="301"/>
        </pc:sldMkLst>
        <pc:spChg chg="del">
          <ac:chgData name="Dr. Raffay Zoltán" userId="3b1b2a3e-ec4a-4aa8-94e3-5e4ef067d11f" providerId="ADAL" clId="{2D6F64E0-4779-47B5-B1FF-5AA5C020593D}" dt="2025-01-17T16:22:02.229" v="33" actId="478"/>
          <ac:spMkLst>
            <pc:docMk/>
            <pc:sldMk cId="3939997592" sldId="301"/>
            <ac:spMk id="12" creationId="{0E7C3043-A183-EDE2-FAD2-1CCDF3F11BF3}"/>
          </ac:spMkLst>
        </pc:spChg>
      </pc:sldChg>
      <pc:sldChg chg="delSp modSp mod">
        <pc:chgData name="Dr. Raffay Zoltán" userId="3b1b2a3e-ec4a-4aa8-94e3-5e4ef067d11f" providerId="ADAL" clId="{2D6F64E0-4779-47B5-B1FF-5AA5C020593D}" dt="2025-01-17T16:23:59.679" v="63" actId="948"/>
        <pc:sldMkLst>
          <pc:docMk/>
          <pc:sldMk cId="2718256501" sldId="302"/>
        </pc:sldMkLst>
        <pc:spChg chg="mod">
          <ac:chgData name="Dr. Raffay Zoltán" userId="3b1b2a3e-ec4a-4aa8-94e3-5e4ef067d11f" providerId="ADAL" clId="{2D6F64E0-4779-47B5-B1FF-5AA5C020593D}" dt="2025-01-17T16:23:59.679" v="63" actId="948"/>
          <ac:spMkLst>
            <pc:docMk/>
            <pc:sldMk cId="2718256501" sldId="302"/>
            <ac:spMk id="2" creationId="{EAFFC7EF-1843-81DF-280D-8BEF44216F38}"/>
          </ac:spMkLst>
        </pc:spChg>
        <pc:spChg chg="mod">
          <ac:chgData name="Dr. Raffay Zoltán" userId="3b1b2a3e-ec4a-4aa8-94e3-5e4ef067d11f" providerId="ADAL" clId="{2D6F64E0-4779-47B5-B1FF-5AA5C020593D}" dt="2025-01-17T16:23:44.425" v="61" actId="1076"/>
          <ac:spMkLst>
            <pc:docMk/>
            <pc:sldMk cId="2718256501" sldId="302"/>
            <ac:spMk id="3" creationId="{AB622915-AE14-3290-A1E1-908608A0E015}"/>
          </ac:spMkLst>
        </pc:spChg>
        <pc:spChg chg="del">
          <ac:chgData name="Dr. Raffay Zoltán" userId="3b1b2a3e-ec4a-4aa8-94e3-5e4ef067d11f" providerId="ADAL" clId="{2D6F64E0-4779-47B5-B1FF-5AA5C020593D}" dt="2025-01-17T16:23:33.789" v="57" actId="478"/>
          <ac:spMkLst>
            <pc:docMk/>
            <pc:sldMk cId="2718256501" sldId="302"/>
            <ac:spMk id="12" creationId="{0E7C3043-A183-EDE2-FAD2-1CCDF3F11BF3}"/>
          </ac:spMkLst>
        </pc:spChg>
      </pc:sldChg>
      <pc:sldChg chg="delSp modSp mod">
        <pc:chgData name="Dr. Raffay Zoltán" userId="3b1b2a3e-ec4a-4aa8-94e3-5e4ef067d11f" providerId="ADAL" clId="{2D6F64E0-4779-47B5-B1FF-5AA5C020593D}" dt="2025-01-17T16:27:10.969" v="105" actId="14100"/>
        <pc:sldMkLst>
          <pc:docMk/>
          <pc:sldMk cId="495156091" sldId="303"/>
        </pc:sldMkLst>
        <pc:spChg chg="mod">
          <ac:chgData name="Dr. Raffay Zoltán" userId="3b1b2a3e-ec4a-4aa8-94e3-5e4ef067d11f" providerId="ADAL" clId="{2D6F64E0-4779-47B5-B1FF-5AA5C020593D}" dt="2025-01-17T16:27:10.969" v="105" actId="14100"/>
          <ac:spMkLst>
            <pc:docMk/>
            <pc:sldMk cId="495156091" sldId="303"/>
            <ac:spMk id="2" creationId="{0D7E8DA3-00AB-A41C-C4E4-1E9632649FD7}"/>
          </ac:spMkLst>
        </pc:spChg>
        <pc:spChg chg="del">
          <ac:chgData name="Dr. Raffay Zoltán" userId="3b1b2a3e-ec4a-4aa8-94e3-5e4ef067d11f" providerId="ADAL" clId="{2D6F64E0-4779-47B5-B1FF-5AA5C020593D}" dt="2025-01-17T16:26:14.819" v="91" actId="478"/>
          <ac:spMkLst>
            <pc:docMk/>
            <pc:sldMk cId="495156091" sldId="303"/>
            <ac:spMk id="12" creationId="{C30CAA6C-43E0-03E7-4495-93D00DB200B5}"/>
          </ac:spMkLst>
        </pc:spChg>
      </pc:sldChg>
      <pc:sldChg chg="delSp modSp mod">
        <pc:chgData name="Dr. Raffay Zoltán" userId="3b1b2a3e-ec4a-4aa8-94e3-5e4ef067d11f" providerId="ADAL" clId="{2D6F64E0-4779-47B5-B1FF-5AA5C020593D}" dt="2025-01-17T16:28:29.673" v="126" actId="255"/>
        <pc:sldMkLst>
          <pc:docMk/>
          <pc:sldMk cId="1876578367" sldId="304"/>
        </pc:sldMkLst>
        <pc:spChg chg="mod">
          <ac:chgData name="Dr. Raffay Zoltán" userId="3b1b2a3e-ec4a-4aa8-94e3-5e4ef067d11f" providerId="ADAL" clId="{2D6F64E0-4779-47B5-B1FF-5AA5C020593D}" dt="2025-01-17T16:28:29.673" v="126" actId="255"/>
          <ac:spMkLst>
            <pc:docMk/>
            <pc:sldMk cId="1876578367" sldId="304"/>
            <ac:spMk id="2" creationId="{0D7E8DA3-00AB-A41C-C4E4-1E9632649FD7}"/>
          </ac:spMkLst>
        </pc:spChg>
        <pc:spChg chg="del">
          <ac:chgData name="Dr. Raffay Zoltán" userId="3b1b2a3e-ec4a-4aa8-94e3-5e4ef067d11f" providerId="ADAL" clId="{2D6F64E0-4779-47B5-B1FF-5AA5C020593D}" dt="2025-01-17T16:28:08.227" v="118" actId="478"/>
          <ac:spMkLst>
            <pc:docMk/>
            <pc:sldMk cId="1876578367" sldId="304"/>
            <ac:spMk id="12" creationId="{C30CAA6C-43E0-03E7-4495-93D00DB200B5}"/>
          </ac:spMkLst>
        </pc:spChg>
      </pc:sldChg>
      <pc:sldChg chg="delSp modSp mod">
        <pc:chgData name="Dr. Raffay Zoltán" userId="3b1b2a3e-ec4a-4aa8-94e3-5e4ef067d11f" providerId="ADAL" clId="{2D6F64E0-4779-47B5-B1FF-5AA5C020593D}" dt="2025-01-17T16:30:20.142" v="153" actId="1076"/>
        <pc:sldMkLst>
          <pc:docMk/>
          <pc:sldMk cId="3060146099" sldId="308"/>
        </pc:sldMkLst>
        <pc:spChg chg="mod">
          <ac:chgData name="Dr. Raffay Zoltán" userId="3b1b2a3e-ec4a-4aa8-94e3-5e4ef067d11f" providerId="ADAL" clId="{2D6F64E0-4779-47B5-B1FF-5AA5C020593D}" dt="2025-01-17T16:30:20.142" v="153" actId="1076"/>
          <ac:spMkLst>
            <pc:docMk/>
            <pc:sldMk cId="3060146099" sldId="308"/>
            <ac:spMk id="2" creationId="{0D7E8DA3-00AB-A41C-C4E4-1E9632649FD7}"/>
          </ac:spMkLst>
        </pc:spChg>
        <pc:spChg chg="mod">
          <ac:chgData name="Dr. Raffay Zoltán" userId="3b1b2a3e-ec4a-4aa8-94e3-5e4ef067d11f" providerId="ADAL" clId="{2D6F64E0-4779-47B5-B1FF-5AA5C020593D}" dt="2025-01-17T16:30:17.793" v="152" actId="1076"/>
          <ac:spMkLst>
            <pc:docMk/>
            <pc:sldMk cId="3060146099" sldId="308"/>
            <ac:spMk id="3" creationId="{DDEADD2F-2DD5-BF21-0A78-DBD6B4D65653}"/>
          </ac:spMkLst>
        </pc:spChg>
        <pc:spChg chg="del">
          <ac:chgData name="Dr. Raffay Zoltán" userId="3b1b2a3e-ec4a-4aa8-94e3-5e4ef067d11f" providerId="ADAL" clId="{2D6F64E0-4779-47B5-B1FF-5AA5C020593D}" dt="2025-01-17T16:30:14.826" v="151" actId="478"/>
          <ac:spMkLst>
            <pc:docMk/>
            <pc:sldMk cId="3060146099" sldId="308"/>
            <ac:spMk id="12" creationId="{C30CAA6C-43E0-03E7-4495-93D00DB200B5}"/>
          </ac:spMkLst>
        </pc:spChg>
      </pc:sldChg>
      <pc:sldChg chg="delSp modSp mod">
        <pc:chgData name="Dr. Raffay Zoltán" userId="3b1b2a3e-ec4a-4aa8-94e3-5e4ef067d11f" providerId="ADAL" clId="{2D6F64E0-4779-47B5-B1FF-5AA5C020593D}" dt="2025-01-17T16:26:29.113" v="95" actId="14100"/>
        <pc:sldMkLst>
          <pc:docMk/>
          <pc:sldMk cId="1660850915" sldId="309"/>
        </pc:sldMkLst>
        <pc:spChg chg="mod">
          <ac:chgData name="Dr. Raffay Zoltán" userId="3b1b2a3e-ec4a-4aa8-94e3-5e4ef067d11f" providerId="ADAL" clId="{2D6F64E0-4779-47B5-B1FF-5AA5C020593D}" dt="2025-01-17T16:26:29.113" v="95" actId="14100"/>
          <ac:spMkLst>
            <pc:docMk/>
            <pc:sldMk cId="1660850915" sldId="309"/>
            <ac:spMk id="2" creationId="{0D7E8DA3-00AB-A41C-C4E4-1E9632649FD7}"/>
          </ac:spMkLst>
        </pc:spChg>
        <pc:spChg chg="del">
          <ac:chgData name="Dr. Raffay Zoltán" userId="3b1b2a3e-ec4a-4aa8-94e3-5e4ef067d11f" providerId="ADAL" clId="{2D6F64E0-4779-47B5-B1FF-5AA5C020593D}" dt="2025-01-17T16:26:10.869" v="88" actId="478"/>
          <ac:spMkLst>
            <pc:docMk/>
            <pc:sldMk cId="1660850915" sldId="309"/>
            <ac:spMk id="12" creationId="{C30CAA6C-43E0-03E7-4495-93D00DB200B5}"/>
          </ac:spMkLst>
        </pc:spChg>
      </pc:sldChg>
      <pc:sldChg chg="delSp modSp mod">
        <pc:chgData name="Dr. Raffay Zoltán" userId="3b1b2a3e-ec4a-4aa8-94e3-5e4ef067d11f" providerId="ADAL" clId="{2D6F64E0-4779-47B5-B1FF-5AA5C020593D}" dt="2025-01-17T16:26:37.339" v="98" actId="14100"/>
        <pc:sldMkLst>
          <pc:docMk/>
          <pc:sldMk cId="1189449517" sldId="310"/>
        </pc:sldMkLst>
        <pc:spChg chg="mod">
          <ac:chgData name="Dr. Raffay Zoltán" userId="3b1b2a3e-ec4a-4aa8-94e3-5e4ef067d11f" providerId="ADAL" clId="{2D6F64E0-4779-47B5-B1FF-5AA5C020593D}" dt="2025-01-17T16:26:37.339" v="98" actId="14100"/>
          <ac:spMkLst>
            <pc:docMk/>
            <pc:sldMk cId="1189449517" sldId="310"/>
            <ac:spMk id="2" creationId="{0D7E8DA3-00AB-A41C-C4E4-1E9632649FD7}"/>
          </ac:spMkLst>
        </pc:spChg>
        <pc:spChg chg="del">
          <ac:chgData name="Dr. Raffay Zoltán" userId="3b1b2a3e-ec4a-4aa8-94e3-5e4ef067d11f" providerId="ADAL" clId="{2D6F64E0-4779-47B5-B1FF-5AA5C020593D}" dt="2025-01-17T16:26:12.249" v="89" actId="478"/>
          <ac:spMkLst>
            <pc:docMk/>
            <pc:sldMk cId="1189449517" sldId="310"/>
            <ac:spMk id="12" creationId="{C30CAA6C-43E0-03E7-4495-93D00DB200B5}"/>
          </ac:spMkLst>
        </pc:spChg>
      </pc:sldChg>
      <pc:sldChg chg="delSp modSp mod">
        <pc:chgData name="Dr. Raffay Zoltán" userId="3b1b2a3e-ec4a-4aa8-94e3-5e4ef067d11f" providerId="ADAL" clId="{2D6F64E0-4779-47B5-B1FF-5AA5C020593D}" dt="2025-01-17T16:26:51.541" v="103" actId="14100"/>
        <pc:sldMkLst>
          <pc:docMk/>
          <pc:sldMk cId="2491963440" sldId="311"/>
        </pc:sldMkLst>
        <pc:spChg chg="mod">
          <ac:chgData name="Dr. Raffay Zoltán" userId="3b1b2a3e-ec4a-4aa8-94e3-5e4ef067d11f" providerId="ADAL" clId="{2D6F64E0-4779-47B5-B1FF-5AA5C020593D}" dt="2025-01-17T16:26:51.541" v="103" actId="14100"/>
          <ac:spMkLst>
            <pc:docMk/>
            <pc:sldMk cId="2491963440" sldId="311"/>
            <ac:spMk id="2" creationId="{0D7E8DA3-00AB-A41C-C4E4-1E9632649FD7}"/>
          </ac:spMkLst>
        </pc:spChg>
        <pc:spChg chg="del">
          <ac:chgData name="Dr. Raffay Zoltán" userId="3b1b2a3e-ec4a-4aa8-94e3-5e4ef067d11f" providerId="ADAL" clId="{2D6F64E0-4779-47B5-B1FF-5AA5C020593D}" dt="2025-01-17T16:26:13.359" v="90" actId="478"/>
          <ac:spMkLst>
            <pc:docMk/>
            <pc:sldMk cId="2491963440" sldId="311"/>
            <ac:spMk id="12" creationId="{C30CAA6C-43E0-03E7-4495-93D00DB200B5}"/>
          </ac:spMkLst>
        </pc:spChg>
      </pc:sldChg>
      <pc:sldChg chg="delSp mod">
        <pc:chgData name="Dr. Raffay Zoltán" userId="3b1b2a3e-ec4a-4aa8-94e3-5e4ef067d11f" providerId="ADAL" clId="{2D6F64E0-4779-47B5-B1FF-5AA5C020593D}" dt="2025-01-17T16:27:16.629" v="106" actId="478"/>
        <pc:sldMkLst>
          <pc:docMk/>
          <pc:sldMk cId="140341501" sldId="312"/>
        </pc:sldMkLst>
        <pc:spChg chg="del">
          <ac:chgData name="Dr. Raffay Zoltán" userId="3b1b2a3e-ec4a-4aa8-94e3-5e4ef067d11f" providerId="ADAL" clId="{2D6F64E0-4779-47B5-B1FF-5AA5C020593D}" dt="2025-01-17T16:27:16.629" v="106" actId="478"/>
          <ac:spMkLst>
            <pc:docMk/>
            <pc:sldMk cId="140341501" sldId="312"/>
            <ac:spMk id="12" creationId="{C30CAA6C-43E0-03E7-4495-93D00DB200B5}"/>
          </ac:spMkLst>
        </pc:spChg>
      </pc:sldChg>
      <pc:sldChg chg="delSp modSp mod">
        <pc:chgData name="Dr. Raffay Zoltán" userId="3b1b2a3e-ec4a-4aa8-94e3-5e4ef067d11f" providerId="ADAL" clId="{2D6F64E0-4779-47B5-B1FF-5AA5C020593D}" dt="2025-01-17T16:27:36.909" v="110" actId="1076"/>
        <pc:sldMkLst>
          <pc:docMk/>
          <pc:sldMk cId="3880181539" sldId="313"/>
        </pc:sldMkLst>
        <pc:spChg chg="mod">
          <ac:chgData name="Dr. Raffay Zoltán" userId="3b1b2a3e-ec4a-4aa8-94e3-5e4ef067d11f" providerId="ADAL" clId="{2D6F64E0-4779-47B5-B1FF-5AA5C020593D}" dt="2025-01-17T16:27:36.909" v="110" actId="1076"/>
          <ac:spMkLst>
            <pc:docMk/>
            <pc:sldMk cId="3880181539" sldId="313"/>
            <ac:spMk id="2" creationId="{0D7E8DA3-00AB-A41C-C4E4-1E9632649FD7}"/>
          </ac:spMkLst>
        </pc:spChg>
        <pc:spChg chg="del">
          <ac:chgData name="Dr. Raffay Zoltán" userId="3b1b2a3e-ec4a-4aa8-94e3-5e4ef067d11f" providerId="ADAL" clId="{2D6F64E0-4779-47B5-B1FF-5AA5C020593D}" dt="2025-01-17T16:27:34.374" v="109" actId="478"/>
          <ac:spMkLst>
            <pc:docMk/>
            <pc:sldMk cId="3880181539" sldId="313"/>
            <ac:spMk id="12" creationId="{C30CAA6C-43E0-03E7-4495-93D00DB200B5}"/>
          </ac:spMkLst>
        </pc:spChg>
      </pc:sldChg>
      <pc:sldChg chg="delSp modSp mod">
        <pc:chgData name="Dr. Raffay Zoltán" userId="3b1b2a3e-ec4a-4aa8-94e3-5e4ef067d11f" providerId="ADAL" clId="{2D6F64E0-4779-47B5-B1FF-5AA5C020593D}" dt="2025-01-17T16:27:52.293" v="113" actId="1076"/>
        <pc:sldMkLst>
          <pc:docMk/>
          <pc:sldMk cId="2890184764" sldId="314"/>
        </pc:sldMkLst>
        <pc:spChg chg="mod">
          <ac:chgData name="Dr. Raffay Zoltán" userId="3b1b2a3e-ec4a-4aa8-94e3-5e4ef067d11f" providerId="ADAL" clId="{2D6F64E0-4779-47B5-B1FF-5AA5C020593D}" dt="2025-01-17T16:27:52.293" v="113" actId="1076"/>
          <ac:spMkLst>
            <pc:docMk/>
            <pc:sldMk cId="2890184764" sldId="314"/>
            <ac:spMk id="2" creationId="{0D7E8DA3-00AB-A41C-C4E4-1E9632649FD7}"/>
          </ac:spMkLst>
        </pc:spChg>
        <pc:spChg chg="del">
          <ac:chgData name="Dr. Raffay Zoltán" userId="3b1b2a3e-ec4a-4aa8-94e3-5e4ef067d11f" providerId="ADAL" clId="{2D6F64E0-4779-47B5-B1FF-5AA5C020593D}" dt="2025-01-17T16:27:50.413" v="112" actId="478"/>
          <ac:spMkLst>
            <pc:docMk/>
            <pc:sldMk cId="2890184764" sldId="314"/>
            <ac:spMk id="12" creationId="{C30CAA6C-43E0-03E7-4495-93D00DB200B5}"/>
          </ac:spMkLst>
        </pc:spChg>
      </pc:sldChg>
      <pc:sldChg chg="delSp modSp mod">
        <pc:chgData name="Dr. Raffay Zoltán" userId="3b1b2a3e-ec4a-4aa8-94e3-5e4ef067d11f" providerId="ADAL" clId="{2D6F64E0-4779-47B5-B1FF-5AA5C020593D}" dt="2025-01-17T16:28:04.053" v="117" actId="1076"/>
        <pc:sldMkLst>
          <pc:docMk/>
          <pc:sldMk cId="1985807417" sldId="315"/>
        </pc:sldMkLst>
        <pc:spChg chg="mod">
          <ac:chgData name="Dr. Raffay Zoltán" userId="3b1b2a3e-ec4a-4aa8-94e3-5e4ef067d11f" providerId="ADAL" clId="{2D6F64E0-4779-47B5-B1FF-5AA5C020593D}" dt="2025-01-17T16:28:04.053" v="117" actId="1076"/>
          <ac:spMkLst>
            <pc:docMk/>
            <pc:sldMk cId="1985807417" sldId="315"/>
            <ac:spMk id="2" creationId="{0D7E8DA3-00AB-A41C-C4E4-1E9632649FD7}"/>
          </ac:spMkLst>
        </pc:spChg>
        <pc:spChg chg="del">
          <ac:chgData name="Dr. Raffay Zoltán" userId="3b1b2a3e-ec4a-4aa8-94e3-5e4ef067d11f" providerId="ADAL" clId="{2D6F64E0-4779-47B5-B1FF-5AA5C020593D}" dt="2025-01-17T16:27:59.373" v="115" actId="478"/>
          <ac:spMkLst>
            <pc:docMk/>
            <pc:sldMk cId="1985807417" sldId="315"/>
            <ac:spMk id="12" creationId="{C30CAA6C-43E0-03E7-4495-93D00DB200B5}"/>
          </ac:spMkLst>
        </pc:spChg>
      </pc:sldChg>
      <pc:sldChg chg="delSp modSp mod">
        <pc:chgData name="Dr. Raffay Zoltán" userId="3b1b2a3e-ec4a-4aa8-94e3-5e4ef067d11f" providerId="ADAL" clId="{2D6F64E0-4779-47B5-B1FF-5AA5C020593D}" dt="2025-01-17T16:28:20.053" v="122" actId="14100"/>
        <pc:sldMkLst>
          <pc:docMk/>
          <pc:sldMk cId="1449106792" sldId="316"/>
        </pc:sldMkLst>
        <pc:spChg chg="mod">
          <ac:chgData name="Dr. Raffay Zoltán" userId="3b1b2a3e-ec4a-4aa8-94e3-5e4ef067d11f" providerId="ADAL" clId="{2D6F64E0-4779-47B5-B1FF-5AA5C020593D}" dt="2025-01-17T16:28:20.053" v="122" actId="14100"/>
          <ac:spMkLst>
            <pc:docMk/>
            <pc:sldMk cId="1449106792" sldId="316"/>
            <ac:spMk id="2" creationId="{F4D31313-7A3E-BFE6-B5D1-61732191FD21}"/>
          </ac:spMkLst>
        </pc:spChg>
        <pc:spChg chg="del">
          <ac:chgData name="Dr. Raffay Zoltán" userId="3b1b2a3e-ec4a-4aa8-94e3-5e4ef067d11f" providerId="ADAL" clId="{2D6F64E0-4779-47B5-B1FF-5AA5C020593D}" dt="2025-01-17T16:28:10.973" v="119" actId="478"/>
          <ac:spMkLst>
            <pc:docMk/>
            <pc:sldMk cId="1449106792" sldId="316"/>
            <ac:spMk id="12" creationId="{0ACA7E9A-3A5E-17B1-A6DB-7A689A5FD3EA}"/>
          </ac:spMkLst>
        </pc:spChg>
      </pc:sldChg>
      <pc:sldChg chg="delSp mod">
        <pc:chgData name="Dr. Raffay Zoltán" userId="3b1b2a3e-ec4a-4aa8-94e3-5e4ef067d11f" providerId="ADAL" clId="{2D6F64E0-4779-47B5-B1FF-5AA5C020593D}" dt="2025-01-17T16:28:42.332" v="127" actId="478"/>
        <pc:sldMkLst>
          <pc:docMk/>
          <pc:sldMk cId="1027455158" sldId="317"/>
        </pc:sldMkLst>
        <pc:spChg chg="del">
          <ac:chgData name="Dr. Raffay Zoltán" userId="3b1b2a3e-ec4a-4aa8-94e3-5e4ef067d11f" providerId="ADAL" clId="{2D6F64E0-4779-47B5-B1FF-5AA5C020593D}" dt="2025-01-17T16:28:42.332" v="127" actId="478"/>
          <ac:spMkLst>
            <pc:docMk/>
            <pc:sldMk cId="1027455158" sldId="317"/>
            <ac:spMk id="12" creationId="{6CDA66A9-E998-B7A6-D941-48FDFD55CBAF}"/>
          </ac:spMkLst>
        </pc:spChg>
      </pc:sldChg>
      <pc:sldChg chg="delSp mod">
        <pc:chgData name="Dr. Raffay Zoltán" userId="3b1b2a3e-ec4a-4aa8-94e3-5e4ef067d11f" providerId="ADAL" clId="{2D6F64E0-4779-47B5-B1FF-5AA5C020593D}" dt="2025-01-17T16:28:43.807" v="128" actId="478"/>
        <pc:sldMkLst>
          <pc:docMk/>
          <pc:sldMk cId="403574042" sldId="318"/>
        </pc:sldMkLst>
        <pc:spChg chg="del">
          <ac:chgData name="Dr. Raffay Zoltán" userId="3b1b2a3e-ec4a-4aa8-94e3-5e4ef067d11f" providerId="ADAL" clId="{2D6F64E0-4779-47B5-B1FF-5AA5C020593D}" dt="2025-01-17T16:28:43.807" v="128" actId="478"/>
          <ac:spMkLst>
            <pc:docMk/>
            <pc:sldMk cId="403574042" sldId="318"/>
            <ac:spMk id="12" creationId="{01FA0F90-B361-64F5-0841-CFFEAD7E534A}"/>
          </ac:spMkLst>
        </pc:spChg>
      </pc:sldChg>
      <pc:sldChg chg="delSp modSp mod">
        <pc:chgData name="Dr. Raffay Zoltán" userId="3b1b2a3e-ec4a-4aa8-94e3-5e4ef067d11f" providerId="ADAL" clId="{2D6F64E0-4779-47B5-B1FF-5AA5C020593D}" dt="2025-01-17T16:28:55.613" v="133" actId="14100"/>
        <pc:sldMkLst>
          <pc:docMk/>
          <pc:sldMk cId="3811768421" sldId="319"/>
        </pc:sldMkLst>
        <pc:spChg chg="mod">
          <ac:chgData name="Dr. Raffay Zoltán" userId="3b1b2a3e-ec4a-4aa8-94e3-5e4ef067d11f" providerId="ADAL" clId="{2D6F64E0-4779-47B5-B1FF-5AA5C020593D}" dt="2025-01-17T16:28:55.613" v="133" actId="14100"/>
          <ac:spMkLst>
            <pc:docMk/>
            <pc:sldMk cId="3811768421" sldId="319"/>
            <ac:spMk id="2" creationId="{4C543D8D-D927-7F30-3873-58C0FAA1EA2D}"/>
          </ac:spMkLst>
        </pc:spChg>
        <pc:spChg chg="mod">
          <ac:chgData name="Dr. Raffay Zoltán" userId="3b1b2a3e-ec4a-4aa8-94e3-5e4ef067d11f" providerId="ADAL" clId="{2D6F64E0-4779-47B5-B1FF-5AA5C020593D}" dt="2025-01-17T16:28:47.703" v="130" actId="1076"/>
          <ac:spMkLst>
            <pc:docMk/>
            <pc:sldMk cId="3811768421" sldId="319"/>
            <ac:spMk id="3" creationId="{4B29B0FD-5AC0-7098-88A8-36179F3AFF3A}"/>
          </ac:spMkLst>
        </pc:spChg>
        <pc:spChg chg="del">
          <ac:chgData name="Dr. Raffay Zoltán" userId="3b1b2a3e-ec4a-4aa8-94e3-5e4ef067d11f" providerId="ADAL" clId="{2D6F64E0-4779-47B5-B1FF-5AA5C020593D}" dt="2025-01-17T16:28:45.903" v="129" actId="478"/>
          <ac:spMkLst>
            <pc:docMk/>
            <pc:sldMk cId="3811768421" sldId="319"/>
            <ac:spMk id="12" creationId="{F7BCD16A-8824-33E8-B753-E7782CC84B16}"/>
          </ac:spMkLst>
        </pc:spChg>
      </pc:sldChg>
      <pc:sldChg chg="delSp modSp mod">
        <pc:chgData name="Dr. Raffay Zoltán" userId="3b1b2a3e-ec4a-4aa8-94e3-5e4ef067d11f" providerId="ADAL" clId="{2D6F64E0-4779-47B5-B1FF-5AA5C020593D}" dt="2025-01-17T16:29:04.303" v="135" actId="1076"/>
        <pc:sldMkLst>
          <pc:docMk/>
          <pc:sldMk cId="2167005863" sldId="320"/>
        </pc:sldMkLst>
        <pc:spChg chg="mod">
          <ac:chgData name="Dr. Raffay Zoltán" userId="3b1b2a3e-ec4a-4aa8-94e3-5e4ef067d11f" providerId="ADAL" clId="{2D6F64E0-4779-47B5-B1FF-5AA5C020593D}" dt="2025-01-17T16:29:04.303" v="135" actId="1076"/>
          <ac:spMkLst>
            <pc:docMk/>
            <pc:sldMk cId="2167005863" sldId="320"/>
            <ac:spMk id="3" creationId="{71D80402-2C58-8B84-15A4-69F3D4381EA4}"/>
          </ac:spMkLst>
        </pc:spChg>
        <pc:spChg chg="del">
          <ac:chgData name="Dr. Raffay Zoltán" userId="3b1b2a3e-ec4a-4aa8-94e3-5e4ef067d11f" providerId="ADAL" clId="{2D6F64E0-4779-47B5-B1FF-5AA5C020593D}" dt="2025-01-17T16:29:02.233" v="134" actId="478"/>
          <ac:spMkLst>
            <pc:docMk/>
            <pc:sldMk cId="2167005863" sldId="320"/>
            <ac:spMk id="12" creationId="{833E5AE2-CFC2-AC2B-A7FA-2A43BCB75CF2}"/>
          </ac:spMkLst>
        </pc:spChg>
      </pc:sldChg>
      <pc:sldChg chg="delSp modSp mod">
        <pc:chgData name="Dr. Raffay Zoltán" userId="3b1b2a3e-ec4a-4aa8-94e3-5e4ef067d11f" providerId="ADAL" clId="{2D6F64E0-4779-47B5-B1FF-5AA5C020593D}" dt="2025-01-17T16:29:10.833" v="137" actId="1076"/>
        <pc:sldMkLst>
          <pc:docMk/>
          <pc:sldMk cId="248550493" sldId="321"/>
        </pc:sldMkLst>
        <pc:spChg chg="mod">
          <ac:chgData name="Dr. Raffay Zoltán" userId="3b1b2a3e-ec4a-4aa8-94e3-5e4ef067d11f" providerId="ADAL" clId="{2D6F64E0-4779-47B5-B1FF-5AA5C020593D}" dt="2025-01-17T16:29:10.833" v="137" actId="1076"/>
          <ac:spMkLst>
            <pc:docMk/>
            <pc:sldMk cId="248550493" sldId="321"/>
            <ac:spMk id="3" creationId="{CCC19BBB-7419-3372-1EF9-FD430DE8E451}"/>
          </ac:spMkLst>
        </pc:spChg>
        <pc:spChg chg="del">
          <ac:chgData name="Dr. Raffay Zoltán" userId="3b1b2a3e-ec4a-4aa8-94e3-5e4ef067d11f" providerId="ADAL" clId="{2D6F64E0-4779-47B5-B1FF-5AA5C020593D}" dt="2025-01-17T16:29:08.572" v="136" actId="478"/>
          <ac:spMkLst>
            <pc:docMk/>
            <pc:sldMk cId="248550493" sldId="321"/>
            <ac:spMk id="12" creationId="{539AA4E5-2522-001E-4AD3-04210CF93F93}"/>
          </ac:spMkLst>
        </pc:spChg>
      </pc:sldChg>
      <pc:sldChg chg="delSp modSp mod">
        <pc:chgData name="Dr. Raffay Zoltán" userId="3b1b2a3e-ec4a-4aa8-94e3-5e4ef067d11f" providerId="ADAL" clId="{2D6F64E0-4779-47B5-B1FF-5AA5C020593D}" dt="2025-01-17T16:29:20.903" v="141" actId="1076"/>
        <pc:sldMkLst>
          <pc:docMk/>
          <pc:sldMk cId="1066940497" sldId="322"/>
        </pc:sldMkLst>
        <pc:spChg chg="mod">
          <ac:chgData name="Dr. Raffay Zoltán" userId="3b1b2a3e-ec4a-4aa8-94e3-5e4ef067d11f" providerId="ADAL" clId="{2D6F64E0-4779-47B5-B1FF-5AA5C020593D}" dt="2025-01-17T16:29:19.072" v="140" actId="1076"/>
          <ac:spMkLst>
            <pc:docMk/>
            <pc:sldMk cId="1066940497" sldId="322"/>
            <ac:spMk id="2" creationId="{B343ACC4-EED7-260C-642E-6400D7FE8EE8}"/>
          </ac:spMkLst>
        </pc:spChg>
        <pc:spChg chg="mod">
          <ac:chgData name="Dr. Raffay Zoltán" userId="3b1b2a3e-ec4a-4aa8-94e3-5e4ef067d11f" providerId="ADAL" clId="{2D6F64E0-4779-47B5-B1FF-5AA5C020593D}" dt="2025-01-17T16:29:20.903" v="141" actId="1076"/>
          <ac:spMkLst>
            <pc:docMk/>
            <pc:sldMk cId="1066940497" sldId="322"/>
            <ac:spMk id="3" creationId="{BEBBD1AA-CEC8-75DA-F800-6437E700BD52}"/>
          </ac:spMkLst>
        </pc:spChg>
        <pc:spChg chg="del">
          <ac:chgData name="Dr. Raffay Zoltán" userId="3b1b2a3e-ec4a-4aa8-94e3-5e4ef067d11f" providerId="ADAL" clId="{2D6F64E0-4779-47B5-B1FF-5AA5C020593D}" dt="2025-01-17T16:29:16.513" v="139" actId="478"/>
          <ac:spMkLst>
            <pc:docMk/>
            <pc:sldMk cId="1066940497" sldId="322"/>
            <ac:spMk id="12" creationId="{C41206E8-ECB6-E960-479B-3BD094F58C36}"/>
          </ac:spMkLst>
        </pc:spChg>
      </pc:sldChg>
      <pc:sldChg chg="delSp modSp mod">
        <pc:chgData name="Dr. Raffay Zoltán" userId="3b1b2a3e-ec4a-4aa8-94e3-5e4ef067d11f" providerId="ADAL" clId="{2D6F64E0-4779-47B5-B1FF-5AA5C020593D}" dt="2025-01-17T16:29:30.503" v="144" actId="1076"/>
        <pc:sldMkLst>
          <pc:docMk/>
          <pc:sldMk cId="3292262373" sldId="323"/>
        </pc:sldMkLst>
        <pc:spChg chg="mod">
          <ac:chgData name="Dr. Raffay Zoltán" userId="3b1b2a3e-ec4a-4aa8-94e3-5e4ef067d11f" providerId="ADAL" clId="{2D6F64E0-4779-47B5-B1FF-5AA5C020593D}" dt="2025-01-17T16:29:30.503" v="144" actId="1076"/>
          <ac:spMkLst>
            <pc:docMk/>
            <pc:sldMk cId="3292262373" sldId="323"/>
            <ac:spMk id="3" creationId="{F72E36B7-2E09-55BE-16EE-2EA0FC8D6443}"/>
          </ac:spMkLst>
        </pc:spChg>
        <pc:spChg chg="del">
          <ac:chgData name="Dr. Raffay Zoltán" userId="3b1b2a3e-ec4a-4aa8-94e3-5e4ef067d11f" providerId="ADAL" clId="{2D6F64E0-4779-47B5-B1FF-5AA5C020593D}" dt="2025-01-17T16:29:26.503" v="143" actId="478"/>
          <ac:spMkLst>
            <pc:docMk/>
            <pc:sldMk cId="3292262373" sldId="323"/>
            <ac:spMk id="12" creationId="{F7E2D577-F738-6CC4-924C-78716DDFB163}"/>
          </ac:spMkLst>
        </pc:spChg>
      </pc:sldChg>
      <pc:sldChg chg="delSp mod">
        <pc:chgData name="Dr. Raffay Zoltán" userId="3b1b2a3e-ec4a-4aa8-94e3-5e4ef067d11f" providerId="ADAL" clId="{2D6F64E0-4779-47B5-B1FF-5AA5C020593D}" dt="2025-01-17T16:30:25.513" v="154" actId="478"/>
        <pc:sldMkLst>
          <pc:docMk/>
          <pc:sldMk cId="3491920070" sldId="324"/>
        </pc:sldMkLst>
        <pc:spChg chg="del">
          <ac:chgData name="Dr. Raffay Zoltán" userId="3b1b2a3e-ec4a-4aa8-94e3-5e4ef067d11f" providerId="ADAL" clId="{2D6F64E0-4779-47B5-B1FF-5AA5C020593D}" dt="2025-01-17T16:30:25.513" v="154" actId="478"/>
          <ac:spMkLst>
            <pc:docMk/>
            <pc:sldMk cId="3491920070" sldId="324"/>
            <ac:spMk id="12" creationId="{6C130AC2-6BBE-5390-E893-CA5F24D61106}"/>
          </ac:spMkLst>
        </pc:spChg>
      </pc:sldChg>
      <pc:sldChg chg="delSp modSp mod">
        <pc:chgData name="Dr. Raffay Zoltán" userId="3b1b2a3e-ec4a-4aa8-94e3-5e4ef067d11f" providerId="ADAL" clId="{2D6F64E0-4779-47B5-B1FF-5AA5C020593D}" dt="2025-01-17T16:31:03.303" v="168" actId="1076"/>
        <pc:sldMkLst>
          <pc:docMk/>
          <pc:sldMk cId="2476240516" sldId="325"/>
        </pc:sldMkLst>
        <pc:spChg chg="mod">
          <ac:chgData name="Dr. Raffay Zoltán" userId="3b1b2a3e-ec4a-4aa8-94e3-5e4ef067d11f" providerId="ADAL" clId="{2D6F64E0-4779-47B5-B1FF-5AA5C020593D}" dt="2025-01-17T16:31:03.303" v="168" actId="1076"/>
          <ac:spMkLst>
            <pc:docMk/>
            <pc:sldMk cId="2476240516" sldId="325"/>
            <ac:spMk id="2" creationId="{50E17BF6-4F37-0E0C-8E99-A8D207903990}"/>
          </ac:spMkLst>
        </pc:spChg>
        <pc:spChg chg="mod">
          <ac:chgData name="Dr. Raffay Zoltán" userId="3b1b2a3e-ec4a-4aa8-94e3-5e4ef067d11f" providerId="ADAL" clId="{2D6F64E0-4779-47B5-B1FF-5AA5C020593D}" dt="2025-01-17T16:31:01.273" v="167" actId="1076"/>
          <ac:spMkLst>
            <pc:docMk/>
            <pc:sldMk cId="2476240516" sldId="325"/>
            <ac:spMk id="3" creationId="{F6A4DD44-BE5E-1A1F-5B99-7086E9AC2B6D}"/>
          </ac:spMkLst>
        </pc:spChg>
        <pc:spChg chg="del">
          <ac:chgData name="Dr. Raffay Zoltán" userId="3b1b2a3e-ec4a-4aa8-94e3-5e4ef067d11f" providerId="ADAL" clId="{2D6F64E0-4779-47B5-B1FF-5AA5C020593D}" dt="2025-01-17T16:30:26.843" v="155" actId="478"/>
          <ac:spMkLst>
            <pc:docMk/>
            <pc:sldMk cId="2476240516" sldId="325"/>
            <ac:spMk id="12" creationId="{E8EEDC99-048F-4B89-E9DE-A0F366AFB059}"/>
          </ac:spMkLst>
        </pc:spChg>
      </pc:sldChg>
      <pc:sldChg chg="delSp modSp mod">
        <pc:chgData name="Dr. Raffay Zoltán" userId="3b1b2a3e-ec4a-4aa8-94e3-5e4ef067d11f" providerId="ADAL" clId="{2D6F64E0-4779-47B5-B1FF-5AA5C020593D}" dt="2025-01-17T16:30:45.502" v="163" actId="948"/>
        <pc:sldMkLst>
          <pc:docMk/>
          <pc:sldMk cId="67060196" sldId="326"/>
        </pc:sldMkLst>
        <pc:spChg chg="mod">
          <ac:chgData name="Dr. Raffay Zoltán" userId="3b1b2a3e-ec4a-4aa8-94e3-5e4ef067d11f" providerId="ADAL" clId="{2D6F64E0-4779-47B5-B1FF-5AA5C020593D}" dt="2025-01-17T16:30:45.502" v="163" actId="948"/>
          <ac:spMkLst>
            <pc:docMk/>
            <pc:sldMk cId="67060196" sldId="326"/>
            <ac:spMk id="2" creationId="{04B711F0-A419-BEBB-E709-BB1A6779BDEA}"/>
          </ac:spMkLst>
        </pc:spChg>
        <pc:spChg chg="del">
          <ac:chgData name="Dr. Raffay Zoltán" userId="3b1b2a3e-ec4a-4aa8-94e3-5e4ef067d11f" providerId="ADAL" clId="{2D6F64E0-4779-47B5-B1FF-5AA5C020593D}" dt="2025-01-17T16:30:28.155" v="156" actId="478"/>
          <ac:spMkLst>
            <pc:docMk/>
            <pc:sldMk cId="67060196" sldId="326"/>
            <ac:spMk id="12" creationId="{320BA42E-9747-77E2-D45D-27CB52F6F186}"/>
          </ac:spMkLst>
        </pc:spChg>
      </pc:sldChg>
      <pc:sldChg chg="delSp modSp mod">
        <pc:chgData name="Dr. Raffay Zoltán" userId="3b1b2a3e-ec4a-4aa8-94e3-5e4ef067d11f" providerId="ADAL" clId="{2D6F64E0-4779-47B5-B1FF-5AA5C020593D}" dt="2025-01-17T16:31:14.464" v="170" actId="948"/>
        <pc:sldMkLst>
          <pc:docMk/>
          <pc:sldMk cId="3625139084" sldId="327"/>
        </pc:sldMkLst>
        <pc:spChg chg="mod">
          <ac:chgData name="Dr. Raffay Zoltán" userId="3b1b2a3e-ec4a-4aa8-94e3-5e4ef067d11f" providerId="ADAL" clId="{2D6F64E0-4779-47B5-B1FF-5AA5C020593D}" dt="2025-01-17T16:31:14.464" v="170" actId="948"/>
          <ac:spMkLst>
            <pc:docMk/>
            <pc:sldMk cId="3625139084" sldId="327"/>
            <ac:spMk id="2" creationId="{5C74190D-D004-C756-2EA0-B22900091142}"/>
          </ac:spMkLst>
        </pc:spChg>
        <pc:spChg chg="del">
          <ac:chgData name="Dr. Raffay Zoltán" userId="3b1b2a3e-ec4a-4aa8-94e3-5e4ef067d11f" providerId="ADAL" clId="{2D6F64E0-4779-47B5-B1FF-5AA5C020593D}" dt="2025-01-17T16:30:29.512" v="157" actId="478"/>
          <ac:spMkLst>
            <pc:docMk/>
            <pc:sldMk cId="3625139084" sldId="327"/>
            <ac:spMk id="12" creationId="{5A101CB0-E80D-626B-687E-539488DB54ED}"/>
          </ac:spMkLst>
        </pc:spChg>
      </pc:sldChg>
      <pc:sldChg chg="delSp modSp mod">
        <pc:chgData name="Dr. Raffay Zoltán" userId="3b1b2a3e-ec4a-4aa8-94e3-5e4ef067d11f" providerId="ADAL" clId="{2D6F64E0-4779-47B5-B1FF-5AA5C020593D}" dt="2025-01-17T16:31:56.782" v="176" actId="1076"/>
        <pc:sldMkLst>
          <pc:docMk/>
          <pc:sldMk cId="3776671412" sldId="328"/>
        </pc:sldMkLst>
        <pc:spChg chg="mod">
          <ac:chgData name="Dr. Raffay Zoltán" userId="3b1b2a3e-ec4a-4aa8-94e3-5e4ef067d11f" providerId="ADAL" clId="{2D6F64E0-4779-47B5-B1FF-5AA5C020593D}" dt="2025-01-17T16:31:56.782" v="176" actId="1076"/>
          <ac:spMkLst>
            <pc:docMk/>
            <pc:sldMk cId="3776671412" sldId="328"/>
            <ac:spMk id="2" creationId="{3828AA44-2795-2B8D-DA2A-91141DA78A1F}"/>
          </ac:spMkLst>
        </pc:spChg>
        <pc:spChg chg="del">
          <ac:chgData name="Dr. Raffay Zoltán" userId="3b1b2a3e-ec4a-4aa8-94e3-5e4ef067d11f" providerId="ADAL" clId="{2D6F64E0-4779-47B5-B1FF-5AA5C020593D}" dt="2025-01-17T16:30:31.502" v="159" actId="478"/>
          <ac:spMkLst>
            <pc:docMk/>
            <pc:sldMk cId="3776671412" sldId="328"/>
            <ac:spMk id="12" creationId="{0630211A-CB26-DEFB-A2E1-9B04B024F35B}"/>
          </ac:spMkLst>
        </pc:spChg>
      </pc:sldChg>
      <pc:sldChg chg="delSp modSp mod">
        <pc:chgData name="Dr. Raffay Zoltán" userId="3b1b2a3e-ec4a-4aa8-94e3-5e4ef067d11f" providerId="ADAL" clId="{2D6F64E0-4779-47B5-B1FF-5AA5C020593D}" dt="2025-01-17T16:32:05.563" v="178" actId="14100"/>
        <pc:sldMkLst>
          <pc:docMk/>
          <pc:sldMk cId="677286893" sldId="329"/>
        </pc:sldMkLst>
        <pc:spChg chg="mod">
          <ac:chgData name="Dr. Raffay Zoltán" userId="3b1b2a3e-ec4a-4aa8-94e3-5e4ef067d11f" providerId="ADAL" clId="{2D6F64E0-4779-47B5-B1FF-5AA5C020593D}" dt="2025-01-17T16:32:05.563" v="178" actId="14100"/>
          <ac:spMkLst>
            <pc:docMk/>
            <pc:sldMk cId="677286893" sldId="329"/>
            <ac:spMk id="2" creationId="{429AB32F-27C3-B5F0-CB28-B78BBB27CD9C}"/>
          </ac:spMkLst>
        </pc:spChg>
        <pc:spChg chg="del">
          <ac:chgData name="Dr. Raffay Zoltán" userId="3b1b2a3e-ec4a-4aa8-94e3-5e4ef067d11f" providerId="ADAL" clId="{2D6F64E0-4779-47B5-B1FF-5AA5C020593D}" dt="2025-01-17T16:30:32.783" v="160" actId="478"/>
          <ac:spMkLst>
            <pc:docMk/>
            <pc:sldMk cId="677286893" sldId="329"/>
            <ac:spMk id="12" creationId="{58DAB3C3-AE31-27C7-5BF6-F2FE369B6AD0}"/>
          </ac:spMkLst>
        </pc:spChg>
      </pc:sldChg>
      <pc:sldChg chg="delSp modSp mod">
        <pc:chgData name="Dr. Raffay Zoltán" userId="3b1b2a3e-ec4a-4aa8-94e3-5e4ef067d11f" providerId="ADAL" clId="{2D6F64E0-4779-47B5-B1FF-5AA5C020593D}" dt="2025-01-17T16:32:19.982" v="179" actId="255"/>
        <pc:sldMkLst>
          <pc:docMk/>
          <pc:sldMk cId="3656324292" sldId="332"/>
        </pc:sldMkLst>
        <pc:spChg chg="mod">
          <ac:chgData name="Dr. Raffay Zoltán" userId="3b1b2a3e-ec4a-4aa8-94e3-5e4ef067d11f" providerId="ADAL" clId="{2D6F64E0-4779-47B5-B1FF-5AA5C020593D}" dt="2025-01-17T16:32:19.982" v="179" actId="255"/>
          <ac:spMkLst>
            <pc:docMk/>
            <pc:sldMk cId="3656324292" sldId="332"/>
            <ac:spMk id="2" creationId="{A67AFCA6-A815-87C0-D816-8CC74CFCA361}"/>
          </ac:spMkLst>
        </pc:spChg>
        <pc:spChg chg="del">
          <ac:chgData name="Dr. Raffay Zoltán" userId="3b1b2a3e-ec4a-4aa8-94e3-5e4ef067d11f" providerId="ADAL" clId="{2D6F64E0-4779-47B5-B1FF-5AA5C020593D}" dt="2025-01-17T16:30:33.913" v="161" actId="478"/>
          <ac:spMkLst>
            <pc:docMk/>
            <pc:sldMk cId="3656324292" sldId="332"/>
            <ac:spMk id="12" creationId="{1D0543BE-3F43-5553-AFF6-FC1555EFA31D}"/>
          </ac:spMkLst>
        </pc:spChg>
      </pc:sldChg>
      <pc:sldChg chg="delSp modSp mod">
        <pc:chgData name="Dr. Raffay Zoltán" userId="3b1b2a3e-ec4a-4aa8-94e3-5e4ef067d11f" providerId="ADAL" clId="{2D6F64E0-4779-47B5-B1FF-5AA5C020593D}" dt="2025-01-17T16:32:36.282" v="182" actId="1076"/>
        <pc:sldMkLst>
          <pc:docMk/>
          <pc:sldMk cId="150417008" sldId="333"/>
        </pc:sldMkLst>
        <pc:spChg chg="mod">
          <ac:chgData name="Dr. Raffay Zoltán" userId="3b1b2a3e-ec4a-4aa8-94e3-5e4ef067d11f" providerId="ADAL" clId="{2D6F64E0-4779-47B5-B1FF-5AA5C020593D}" dt="2025-01-17T16:32:36.282" v="182" actId="1076"/>
          <ac:spMkLst>
            <pc:docMk/>
            <pc:sldMk cId="150417008" sldId="333"/>
            <ac:spMk id="3" creationId="{10192796-21E8-A869-96D6-8E3F9A61B534}"/>
          </ac:spMkLst>
        </pc:spChg>
        <pc:spChg chg="del">
          <ac:chgData name="Dr. Raffay Zoltán" userId="3b1b2a3e-ec4a-4aa8-94e3-5e4ef067d11f" providerId="ADAL" clId="{2D6F64E0-4779-47B5-B1FF-5AA5C020593D}" dt="2025-01-17T16:32:32.832" v="181" actId="478"/>
          <ac:spMkLst>
            <pc:docMk/>
            <pc:sldMk cId="150417008" sldId="333"/>
            <ac:spMk id="12" creationId="{19C19900-5743-CD2A-A3A1-D3F8CF63C478}"/>
          </ac:spMkLst>
        </pc:spChg>
      </pc:sldChg>
      <pc:sldChg chg="delSp mod">
        <pc:chgData name="Dr. Raffay Zoltán" userId="3b1b2a3e-ec4a-4aa8-94e3-5e4ef067d11f" providerId="ADAL" clId="{2D6F64E0-4779-47B5-B1FF-5AA5C020593D}" dt="2025-01-17T16:32:43.112" v="183" actId="478"/>
        <pc:sldMkLst>
          <pc:docMk/>
          <pc:sldMk cId="870694762" sldId="334"/>
        </pc:sldMkLst>
        <pc:spChg chg="del">
          <ac:chgData name="Dr. Raffay Zoltán" userId="3b1b2a3e-ec4a-4aa8-94e3-5e4ef067d11f" providerId="ADAL" clId="{2D6F64E0-4779-47B5-B1FF-5AA5C020593D}" dt="2025-01-17T16:32:43.112" v="183" actId="478"/>
          <ac:spMkLst>
            <pc:docMk/>
            <pc:sldMk cId="870694762" sldId="334"/>
            <ac:spMk id="12" creationId="{36CBC637-4D5E-B0F8-7769-085E1DE4BAF1}"/>
          </ac:spMkLst>
        </pc:spChg>
      </pc:sldChg>
      <pc:sldChg chg="delSp modSp mod">
        <pc:chgData name="Dr. Raffay Zoltán" userId="3b1b2a3e-ec4a-4aa8-94e3-5e4ef067d11f" providerId="ADAL" clId="{2D6F64E0-4779-47B5-B1FF-5AA5C020593D}" dt="2025-01-17T16:32:59.642" v="187" actId="14100"/>
        <pc:sldMkLst>
          <pc:docMk/>
          <pc:sldMk cId="1607920565" sldId="335"/>
        </pc:sldMkLst>
        <pc:spChg chg="mod">
          <ac:chgData name="Dr. Raffay Zoltán" userId="3b1b2a3e-ec4a-4aa8-94e3-5e4ef067d11f" providerId="ADAL" clId="{2D6F64E0-4779-47B5-B1FF-5AA5C020593D}" dt="2025-01-17T16:32:59.642" v="187" actId="14100"/>
          <ac:spMkLst>
            <pc:docMk/>
            <pc:sldMk cId="1607920565" sldId="335"/>
            <ac:spMk id="2" creationId="{6467F19F-35F4-62E0-811B-79BC935F5073}"/>
          </ac:spMkLst>
        </pc:spChg>
        <pc:spChg chg="del">
          <ac:chgData name="Dr. Raffay Zoltán" userId="3b1b2a3e-ec4a-4aa8-94e3-5e4ef067d11f" providerId="ADAL" clId="{2D6F64E0-4779-47B5-B1FF-5AA5C020593D}" dt="2025-01-17T16:32:52.133" v="185" actId="478"/>
          <ac:spMkLst>
            <pc:docMk/>
            <pc:sldMk cId="1607920565" sldId="335"/>
            <ac:spMk id="12" creationId="{6D095CE1-85D5-80A0-B19A-C29F9A13970C}"/>
          </ac:spMkLst>
        </pc:spChg>
      </pc:sldChg>
      <pc:sldChg chg="delSp modSp mod">
        <pc:chgData name="Dr. Raffay Zoltán" userId="3b1b2a3e-ec4a-4aa8-94e3-5e4ef067d11f" providerId="ADAL" clId="{2D6F64E0-4779-47B5-B1FF-5AA5C020593D}" dt="2025-01-17T16:33:13.472" v="190" actId="1076"/>
        <pc:sldMkLst>
          <pc:docMk/>
          <pc:sldMk cId="3239286527" sldId="337"/>
        </pc:sldMkLst>
        <pc:spChg chg="mod">
          <ac:chgData name="Dr. Raffay Zoltán" userId="3b1b2a3e-ec4a-4aa8-94e3-5e4ef067d11f" providerId="ADAL" clId="{2D6F64E0-4779-47B5-B1FF-5AA5C020593D}" dt="2025-01-17T16:33:13.472" v="190" actId="1076"/>
          <ac:spMkLst>
            <pc:docMk/>
            <pc:sldMk cId="3239286527" sldId="337"/>
            <ac:spMk id="2" creationId="{F514472A-E538-FD1A-FEB4-5CAFC16BC1F8}"/>
          </ac:spMkLst>
        </pc:spChg>
        <pc:spChg chg="del">
          <ac:chgData name="Dr. Raffay Zoltán" userId="3b1b2a3e-ec4a-4aa8-94e3-5e4ef067d11f" providerId="ADAL" clId="{2D6F64E0-4779-47B5-B1FF-5AA5C020593D}" dt="2025-01-17T16:33:11.357" v="189" actId="478"/>
          <ac:spMkLst>
            <pc:docMk/>
            <pc:sldMk cId="3239286527" sldId="337"/>
            <ac:spMk id="12" creationId="{A5C7727E-2348-FA27-DFAA-99B9AA6CAA93}"/>
          </ac:spMkLst>
        </pc:spChg>
      </pc:sldChg>
      <pc:sldChg chg="delSp mod">
        <pc:chgData name="Dr. Raffay Zoltán" userId="3b1b2a3e-ec4a-4aa8-94e3-5e4ef067d11f" providerId="ADAL" clId="{2D6F64E0-4779-47B5-B1FF-5AA5C020593D}" dt="2025-01-17T16:33:36.733" v="191" actId="478"/>
        <pc:sldMkLst>
          <pc:docMk/>
          <pc:sldMk cId="211077631" sldId="338"/>
        </pc:sldMkLst>
        <pc:spChg chg="del">
          <ac:chgData name="Dr. Raffay Zoltán" userId="3b1b2a3e-ec4a-4aa8-94e3-5e4ef067d11f" providerId="ADAL" clId="{2D6F64E0-4779-47B5-B1FF-5AA5C020593D}" dt="2025-01-17T16:33:36.733" v="191" actId="478"/>
          <ac:spMkLst>
            <pc:docMk/>
            <pc:sldMk cId="211077631" sldId="338"/>
            <ac:spMk id="12" creationId="{5177BE7C-3A28-C84B-1CDB-620F6164312F}"/>
          </ac:spMkLst>
        </pc:spChg>
      </pc:sldChg>
      <pc:sldChg chg="delSp modSp mod">
        <pc:chgData name="Dr. Raffay Zoltán" userId="3b1b2a3e-ec4a-4aa8-94e3-5e4ef067d11f" providerId="ADAL" clId="{2D6F64E0-4779-47B5-B1FF-5AA5C020593D}" dt="2025-01-17T16:33:54.603" v="197" actId="1076"/>
        <pc:sldMkLst>
          <pc:docMk/>
          <pc:sldMk cId="3787100186" sldId="339"/>
        </pc:sldMkLst>
        <pc:spChg chg="mod">
          <ac:chgData name="Dr. Raffay Zoltán" userId="3b1b2a3e-ec4a-4aa8-94e3-5e4ef067d11f" providerId="ADAL" clId="{2D6F64E0-4779-47B5-B1FF-5AA5C020593D}" dt="2025-01-17T16:33:54.603" v="197" actId="1076"/>
          <ac:spMkLst>
            <pc:docMk/>
            <pc:sldMk cId="3787100186" sldId="339"/>
            <ac:spMk id="3" creationId="{DCA17612-3490-486F-A17F-0ECBC4096974}"/>
          </ac:spMkLst>
        </pc:spChg>
        <pc:spChg chg="del">
          <ac:chgData name="Dr. Raffay Zoltán" userId="3b1b2a3e-ec4a-4aa8-94e3-5e4ef067d11f" providerId="ADAL" clId="{2D6F64E0-4779-47B5-B1FF-5AA5C020593D}" dt="2025-01-17T16:33:52.163" v="196" actId="478"/>
          <ac:spMkLst>
            <pc:docMk/>
            <pc:sldMk cId="3787100186" sldId="339"/>
            <ac:spMk id="12" creationId="{7CE471E1-D4B1-FBCE-CF62-95660FC6A692}"/>
          </ac:spMkLst>
        </pc:spChg>
      </pc:sldChg>
      <pc:sldChg chg="delSp mod">
        <pc:chgData name="Dr. Raffay Zoltán" userId="3b1b2a3e-ec4a-4aa8-94e3-5e4ef067d11f" providerId="ADAL" clId="{2D6F64E0-4779-47B5-B1FF-5AA5C020593D}" dt="2025-01-17T16:34:02.273" v="198" actId="478"/>
        <pc:sldMkLst>
          <pc:docMk/>
          <pc:sldMk cId="2875759443" sldId="340"/>
        </pc:sldMkLst>
        <pc:spChg chg="del">
          <ac:chgData name="Dr. Raffay Zoltán" userId="3b1b2a3e-ec4a-4aa8-94e3-5e4ef067d11f" providerId="ADAL" clId="{2D6F64E0-4779-47B5-B1FF-5AA5C020593D}" dt="2025-01-17T16:34:02.273" v="198" actId="478"/>
          <ac:spMkLst>
            <pc:docMk/>
            <pc:sldMk cId="2875759443" sldId="340"/>
            <ac:spMk id="12" creationId="{F102550A-3E94-4B30-497F-CA51A9445D74}"/>
          </ac:spMkLst>
        </pc:spChg>
      </pc:sldChg>
      <pc:sldChg chg="delSp mod">
        <pc:chgData name="Dr. Raffay Zoltán" userId="3b1b2a3e-ec4a-4aa8-94e3-5e4ef067d11f" providerId="ADAL" clId="{2D6F64E0-4779-47B5-B1FF-5AA5C020593D}" dt="2025-01-17T16:34:03.493" v="199" actId="478"/>
        <pc:sldMkLst>
          <pc:docMk/>
          <pc:sldMk cId="2689052111" sldId="341"/>
        </pc:sldMkLst>
        <pc:spChg chg="del">
          <ac:chgData name="Dr. Raffay Zoltán" userId="3b1b2a3e-ec4a-4aa8-94e3-5e4ef067d11f" providerId="ADAL" clId="{2D6F64E0-4779-47B5-B1FF-5AA5C020593D}" dt="2025-01-17T16:34:03.493" v="199" actId="478"/>
          <ac:spMkLst>
            <pc:docMk/>
            <pc:sldMk cId="2689052111" sldId="341"/>
            <ac:spMk id="12" creationId="{AC4CB284-CD6B-252A-D58B-A12EFD906A36}"/>
          </ac:spMkLst>
        </pc:spChg>
      </pc:sldChg>
      <pc:sldChg chg="delSp mod">
        <pc:chgData name="Dr. Raffay Zoltán" userId="3b1b2a3e-ec4a-4aa8-94e3-5e4ef067d11f" providerId="ADAL" clId="{2D6F64E0-4779-47B5-B1FF-5AA5C020593D}" dt="2025-01-17T16:34:04.493" v="200" actId="478"/>
        <pc:sldMkLst>
          <pc:docMk/>
          <pc:sldMk cId="2739396265" sldId="342"/>
        </pc:sldMkLst>
        <pc:spChg chg="del">
          <ac:chgData name="Dr. Raffay Zoltán" userId="3b1b2a3e-ec4a-4aa8-94e3-5e4ef067d11f" providerId="ADAL" clId="{2D6F64E0-4779-47B5-B1FF-5AA5C020593D}" dt="2025-01-17T16:34:04.493" v="200" actId="478"/>
          <ac:spMkLst>
            <pc:docMk/>
            <pc:sldMk cId="2739396265" sldId="342"/>
            <ac:spMk id="12" creationId="{4D538155-C837-09B2-0F9A-057091F3E781}"/>
          </ac:spMkLst>
        </pc:spChg>
      </pc:sldChg>
      <pc:sldChg chg="delSp mod">
        <pc:chgData name="Dr. Raffay Zoltán" userId="3b1b2a3e-ec4a-4aa8-94e3-5e4ef067d11f" providerId="ADAL" clId="{2D6F64E0-4779-47B5-B1FF-5AA5C020593D}" dt="2025-01-17T16:34:05.852" v="201" actId="478"/>
        <pc:sldMkLst>
          <pc:docMk/>
          <pc:sldMk cId="3191282358" sldId="343"/>
        </pc:sldMkLst>
        <pc:spChg chg="del">
          <ac:chgData name="Dr. Raffay Zoltán" userId="3b1b2a3e-ec4a-4aa8-94e3-5e4ef067d11f" providerId="ADAL" clId="{2D6F64E0-4779-47B5-B1FF-5AA5C020593D}" dt="2025-01-17T16:34:05.852" v="201" actId="478"/>
          <ac:spMkLst>
            <pc:docMk/>
            <pc:sldMk cId="3191282358" sldId="343"/>
            <ac:spMk id="12" creationId="{63548BE0-C479-BAE5-3ED8-2568EDBDE097}"/>
          </ac:spMkLst>
        </pc:spChg>
      </pc:sldChg>
      <pc:sldChg chg="delSp modSp mod">
        <pc:chgData name="Dr. Raffay Zoltán" userId="3b1b2a3e-ec4a-4aa8-94e3-5e4ef067d11f" providerId="ADAL" clId="{2D6F64E0-4779-47B5-B1FF-5AA5C020593D}" dt="2025-01-17T16:20:48.839" v="14" actId="255"/>
        <pc:sldMkLst>
          <pc:docMk/>
          <pc:sldMk cId="686058919" sldId="344"/>
        </pc:sldMkLst>
        <pc:spChg chg="mod">
          <ac:chgData name="Dr. Raffay Zoltán" userId="3b1b2a3e-ec4a-4aa8-94e3-5e4ef067d11f" providerId="ADAL" clId="{2D6F64E0-4779-47B5-B1FF-5AA5C020593D}" dt="2025-01-17T16:20:48.839" v="14" actId="255"/>
          <ac:spMkLst>
            <pc:docMk/>
            <pc:sldMk cId="686058919" sldId="344"/>
            <ac:spMk id="2" creationId="{43CF31AD-F220-EF4F-3757-EBBDBF5BB078}"/>
          </ac:spMkLst>
        </pc:spChg>
        <pc:spChg chg="mod">
          <ac:chgData name="Dr. Raffay Zoltán" userId="3b1b2a3e-ec4a-4aa8-94e3-5e4ef067d11f" providerId="ADAL" clId="{2D6F64E0-4779-47B5-B1FF-5AA5C020593D}" dt="2025-01-17T16:20:45.709" v="13" actId="1076"/>
          <ac:spMkLst>
            <pc:docMk/>
            <pc:sldMk cId="686058919" sldId="344"/>
            <ac:spMk id="3" creationId="{430C34E5-2A2C-1F49-1D96-20EE89C11BAB}"/>
          </ac:spMkLst>
        </pc:spChg>
        <pc:spChg chg="del">
          <ac:chgData name="Dr. Raffay Zoltán" userId="3b1b2a3e-ec4a-4aa8-94e3-5e4ef067d11f" providerId="ADAL" clId="{2D6F64E0-4779-47B5-B1FF-5AA5C020593D}" dt="2025-01-17T16:20:43.099" v="12" actId="478"/>
          <ac:spMkLst>
            <pc:docMk/>
            <pc:sldMk cId="686058919" sldId="344"/>
            <ac:spMk id="12" creationId="{CBB25532-A490-7A43-AD97-CCC61320A4B2}"/>
          </ac:spMkLst>
        </pc:spChg>
      </pc:sldChg>
      <pc:sldChg chg="delSp modSp mod">
        <pc:chgData name="Dr. Raffay Zoltán" userId="3b1b2a3e-ec4a-4aa8-94e3-5e4ef067d11f" providerId="ADAL" clId="{2D6F64E0-4779-47B5-B1FF-5AA5C020593D}" dt="2025-01-17T16:29:59.562" v="149" actId="1076"/>
        <pc:sldMkLst>
          <pc:docMk/>
          <pc:sldMk cId="682141063" sldId="345"/>
        </pc:sldMkLst>
        <pc:spChg chg="mod">
          <ac:chgData name="Dr. Raffay Zoltán" userId="3b1b2a3e-ec4a-4aa8-94e3-5e4ef067d11f" providerId="ADAL" clId="{2D6F64E0-4779-47B5-B1FF-5AA5C020593D}" dt="2025-01-17T16:29:59.562" v="149" actId="1076"/>
          <ac:spMkLst>
            <pc:docMk/>
            <pc:sldMk cId="682141063" sldId="345"/>
            <ac:spMk id="2" creationId="{C553EC91-81FE-36B0-21A4-715290AC597A}"/>
          </ac:spMkLst>
        </pc:spChg>
        <pc:spChg chg="mod">
          <ac:chgData name="Dr. Raffay Zoltán" userId="3b1b2a3e-ec4a-4aa8-94e3-5e4ef067d11f" providerId="ADAL" clId="{2D6F64E0-4779-47B5-B1FF-5AA5C020593D}" dt="2025-01-17T16:29:56.043" v="148" actId="14100"/>
          <ac:spMkLst>
            <pc:docMk/>
            <pc:sldMk cId="682141063" sldId="345"/>
            <ac:spMk id="3" creationId="{058FF281-DA3E-CBDF-5953-E3346DE080A1}"/>
          </ac:spMkLst>
        </pc:spChg>
        <pc:spChg chg="del">
          <ac:chgData name="Dr. Raffay Zoltán" userId="3b1b2a3e-ec4a-4aa8-94e3-5e4ef067d11f" providerId="ADAL" clId="{2D6F64E0-4779-47B5-B1FF-5AA5C020593D}" dt="2025-01-17T16:29:45.413" v="146" actId="478"/>
          <ac:spMkLst>
            <pc:docMk/>
            <pc:sldMk cId="682141063" sldId="345"/>
            <ac:spMk id="12" creationId="{D5F94BF2-2283-AAD3-BBED-84719C5948A3}"/>
          </ac:spMkLst>
        </pc:spChg>
      </pc:sldChg>
    </pc:docChg>
  </pc:docChgLst>
  <pc:docChgLst>
    <pc:chgData name="Dr. Raffay Zoltán" userId="3b1b2a3e-ec4a-4aa8-94e3-5e4ef067d11f" providerId="ADAL" clId="{AD3F368C-6E82-4608-A1B2-486238EE783A}"/>
    <pc:docChg chg="custSel modSld">
      <pc:chgData name="Dr. Raffay Zoltán" userId="3b1b2a3e-ec4a-4aa8-94e3-5e4ef067d11f" providerId="ADAL" clId="{AD3F368C-6E82-4608-A1B2-486238EE783A}" dt="2024-12-29T15:59:06.886" v="41" actId="1076"/>
      <pc:docMkLst>
        <pc:docMk/>
      </pc:docMkLst>
      <pc:sldChg chg="modSp mod">
        <pc:chgData name="Dr. Raffay Zoltán" userId="3b1b2a3e-ec4a-4aa8-94e3-5e4ef067d11f" providerId="ADAL" clId="{AD3F368C-6E82-4608-A1B2-486238EE783A}" dt="2024-12-29T13:32:21.890" v="5" actId="14100"/>
        <pc:sldMkLst>
          <pc:docMk/>
          <pc:sldMk cId="3794933049" sldId="256"/>
        </pc:sldMkLst>
        <pc:spChg chg="mod">
          <ac:chgData name="Dr. Raffay Zoltán" userId="3b1b2a3e-ec4a-4aa8-94e3-5e4ef067d11f" providerId="ADAL" clId="{AD3F368C-6E82-4608-A1B2-486238EE783A}" dt="2024-12-29T13:32:21.890" v="5" actId="14100"/>
          <ac:spMkLst>
            <pc:docMk/>
            <pc:sldMk cId="3794933049" sldId="256"/>
            <ac:spMk id="2" creationId="{EAFFC7EF-1843-81DF-280D-8BEF44216F38}"/>
          </ac:spMkLst>
        </pc:spChg>
      </pc:sldChg>
      <pc:sldChg chg="addSp modSp mod">
        <pc:chgData name="Dr. Raffay Zoltán" userId="3b1b2a3e-ec4a-4aa8-94e3-5e4ef067d11f" providerId="ADAL" clId="{AD3F368C-6E82-4608-A1B2-486238EE783A}" dt="2024-12-29T13:33:23.351" v="19" actId="14100"/>
        <pc:sldMkLst>
          <pc:docMk/>
          <pc:sldMk cId="3663159247" sldId="299"/>
        </pc:sldMkLst>
        <pc:spChg chg="mod">
          <ac:chgData name="Dr. Raffay Zoltán" userId="3b1b2a3e-ec4a-4aa8-94e3-5e4ef067d11f" providerId="ADAL" clId="{AD3F368C-6E82-4608-A1B2-486238EE783A}" dt="2024-12-29T13:33:23.351" v="19" actId="14100"/>
          <ac:spMkLst>
            <pc:docMk/>
            <pc:sldMk cId="3663159247" sldId="299"/>
            <ac:spMk id="2" creationId="{EAFFC7EF-1843-81DF-280D-8BEF44216F38}"/>
          </ac:spMkLst>
        </pc:spChg>
        <pc:spChg chg="mod">
          <ac:chgData name="Dr. Raffay Zoltán" userId="3b1b2a3e-ec4a-4aa8-94e3-5e4ef067d11f" providerId="ADAL" clId="{AD3F368C-6E82-4608-A1B2-486238EE783A}" dt="2024-12-29T13:33:04.812" v="13" actId="14100"/>
          <ac:spMkLst>
            <pc:docMk/>
            <pc:sldMk cId="3663159247" sldId="299"/>
            <ac:spMk id="3" creationId="{AB622915-AE14-3290-A1E1-908608A0E015}"/>
          </ac:spMkLst>
        </pc:spChg>
        <pc:spChg chg="add mod">
          <ac:chgData name="Dr. Raffay Zoltán" userId="3b1b2a3e-ec4a-4aa8-94e3-5e4ef067d11f" providerId="ADAL" clId="{AD3F368C-6E82-4608-A1B2-486238EE783A}" dt="2024-12-29T13:32:52.762" v="10"/>
          <ac:spMkLst>
            <pc:docMk/>
            <pc:sldMk cId="3663159247" sldId="299"/>
            <ac:spMk id="14" creationId="{3332BAE0-B2DB-A003-3895-371379994CD2}"/>
          </ac:spMkLst>
        </pc:spChg>
        <pc:picChg chg="add mod">
          <ac:chgData name="Dr. Raffay Zoltán" userId="3b1b2a3e-ec4a-4aa8-94e3-5e4ef067d11f" providerId="ADAL" clId="{AD3F368C-6E82-4608-A1B2-486238EE783A}" dt="2024-12-29T13:32:52.762" v="10"/>
          <ac:picMkLst>
            <pc:docMk/>
            <pc:sldMk cId="3663159247" sldId="299"/>
            <ac:picMk id="11" creationId="{DD4F9A87-96B3-FE81-3D81-AC1DEFF0AC6B}"/>
          </ac:picMkLst>
        </pc:picChg>
      </pc:sldChg>
      <pc:sldChg chg="addSp modSp mod">
        <pc:chgData name="Dr. Raffay Zoltán" userId="3b1b2a3e-ec4a-4aa8-94e3-5e4ef067d11f" providerId="ADAL" clId="{AD3F368C-6E82-4608-A1B2-486238EE783A}" dt="2024-12-29T15:59:06.886" v="41" actId="1076"/>
        <pc:sldMkLst>
          <pc:docMk/>
          <pc:sldMk cId="150417008" sldId="333"/>
        </pc:sldMkLst>
        <pc:spChg chg="mod">
          <ac:chgData name="Dr. Raffay Zoltán" userId="3b1b2a3e-ec4a-4aa8-94e3-5e4ef067d11f" providerId="ADAL" clId="{AD3F368C-6E82-4608-A1B2-486238EE783A}" dt="2024-12-29T15:59:06.886" v="41" actId="1076"/>
          <ac:spMkLst>
            <pc:docMk/>
            <pc:sldMk cId="150417008" sldId="333"/>
            <ac:spMk id="2" creationId="{8D3EBBA7-43E5-8425-B8DB-C593840AABC9}"/>
          </ac:spMkLst>
        </pc:spChg>
        <pc:spChg chg="add mod">
          <ac:chgData name="Dr. Raffay Zoltán" userId="3b1b2a3e-ec4a-4aa8-94e3-5e4ef067d11f" providerId="ADAL" clId="{AD3F368C-6E82-4608-A1B2-486238EE783A}" dt="2024-12-29T15:57:58.699" v="22"/>
          <ac:spMkLst>
            <pc:docMk/>
            <pc:sldMk cId="150417008" sldId="333"/>
            <ac:spMk id="14" creationId="{D547C521-F6A4-330E-F87C-FC84BC9D2C03}"/>
          </ac:spMkLst>
        </pc:spChg>
        <pc:picChg chg="add mod">
          <ac:chgData name="Dr. Raffay Zoltán" userId="3b1b2a3e-ec4a-4aa8-94e3-5e4ef067d11f" providerId="ADAL" clId="{AD3F368C-6E82-4608-A1B2-486238EE783A}" dt="2024-12-29T15:58:21.921" v="32" actId="1076"/>
          <ac:picMkLst>
            <pc:docMk/>
            <pc:sldMk cId="150417008" sldId="333"/>
            <ac:picMk id="11" creationId="{51F14433-D779-6E46-7886-4BC5D752B9B5}"/>
          </ac:picMkLst>
        </pc:picChg>
      </pc:sldChg>
    </pc:docChg>
  </pc:docChgLst>
  <pc:docChgLst>
    <pc:chgData clId="Web-{085D5028-FE5C-FC53-5DD9-1060E06A7AE2}"/>
    <pc:docChg chg="modSld">
      <pc:chgData name="" userId="" providerId="" clId="Web-{085D5028-FE5C-FC53-5DD9-1060E06A7AE2}" dt="2025-04-16T15:28:06.633" v="0" actId="20577"/>
      <pc:docMkLst>
        <pc:docMk/>
      </pc:docMkLst>
      <pc:sldChg chg="modSp">
        <pc:chgData name="" userId="" providerId="" clId="Web-{085D5028-FE5C-FC53-5DD9-1060E06A7AE2}" dt="2025-04-16T15:28:06.633" v="0" actId="20577"/>
        <pc:sldMkLst>
          <pc:docMk/>
          <pc:sldMk cId="1645023369" sldId="258"/>
        </pc:sldMkLst>
        <pc:spChg chg="mod">
          <ac:chgData name="" userId="" providerId="" clId="Web-{085D5028-FE5C-FC53-5DD9-1060E06A7AE2}" dt="2025-04-16T15:28:06.633" v="0" actId="20577"/>
          <ac:spMkLst>
            <pc:docMk/>
            <pc:sldMk cId="1645023369" sldId="258"/>
            <ac:spMk id="2" creationId="{D3584706-2332-2377-2C41-8BF037864D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AC5B930-EE42-3A06-476B-2ABAB8BEF65B}"/>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endParaRPr lang="en-US"/>
          </a:p>
        </p:txBody>
      </p:sp>
      <p:sp>
        <p:nvSpPr>
          <p:cNvPr id="3" name="Alcím 2">
            <a:extLst>
              <a:ext uri="{FF2B5EF4-FFF2-40B4-BE49-F238E27FC236}">
                <a16:creationId xmlns:a16="http://schemas.microsoft.com/office/drawing/2014/main" id="{784F89FC-EBE8-994B-711C-91FC39251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a:p>
        </p:txBody>
      </p:sp>
      <p:sp>
        <p:nvSpPr>
          <p:cNvPr id="4" name="Dátum helye 3">
            <a:extLst>
              <a:ext uri="{FF2B5EF4-FFF2-40B4-BE49-F238E27FC236}">
                <a16:creationId xmlns:a16="http://schemas.microsoft.com/office/drawing/2014/main" id="{C3559D43-4ED1-2DDA-18EC-EB6677EA9DC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53867A64-5209-FE83-67AB-8C61BBDEF91A}"/>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4F0C20C-18B7-BFFC-9B8A-81020EFBCF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841074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BBFBF8D-1FE3-9C71-0645-8913D372B94D}"/>
              </a:ext>
            </a:extLst>
          </p:cNvPr>
          <p:cNvSpPr>
            <a:spLocks noGrp="1"/>
          </p:cNvSpPr>
          <p:nvPr>
            <p:ph type="title"/>
          </p:nvPr>
        </p:nvSpPr>
        <p:spPr/>
        <p:txBody>
          <a:bodyPr/>
          <a:lstStyle/>
          <a:p>
            <a:r>
              <a:rPr lang="hu-HU"/>
              <a:t>Mintacím szerkesztése</a:t>
            </a:r>
            <a:endParaRPr lang="en-US"/>
          </a:p>
        </p:txBody>
      </p:sp>
      <p:sp>
        <p:nvSpPr>
          <p:cNvPr id="3" name="Függőleges szöveg helye 2">
            <a:extLst>
              <a:ext uri="{FF2B5EF4-FFF2-40B4-BE49-F238E27FC236}">
                <a16:creationId xmlns:a16="http://schemas.microsoft.com/office/drawing/2014/main" id="{7BD6FDA9-234B-425D-200F-CE08E957E1E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DA9F751-462B-F69B-C0D6-70C5CA5DADC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822D1D8A-1A62-DFC7-F9C3-FC49E979DBAC}"/>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C7077A38-5F47-1E13-9824-E33863E31E4A}"/>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59961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0C803704-7AF8-5711-3FA4-E517E5C084A9}"/>
              </a:ext>
            </a:extLst>
          </p:cNvPr>
          <p:cNvSpPr>
            <a:spLocks noGrp="1"/>
          </p:cNvSpPr>
          <p:nvPr>
            <p:ph type="title" orient="vert"/>
          </p:nvPr>
        </p:nvSpPr>
        <p:spPr>
          <a:xfrm>
            <a:off x="8724900" y="365125"/>
            <a:ext cx="2628900" cy="5811838"/>
          </a:xfrm>
        </p:spPr>
        <p:txBody>
          <a:bodyPr vert="eaVert"/>
          <a:lstStyle/>
          <a:p>
            <a:r>
              <a:rPr lang="hu-HU"/>
              <a:t>Mintacím szerkesztése</a:t>
            </a:r>
            <a:endParaRPr lang="en-US"/>
          </a:p>
        </p:txBody>
      </p:sp>
      <p:sp>
        <p:nvSpPr>
          <p:cNvPr id="3" name="Függőleges szöveg helye 2">
            <a:extLst>
              <a:ext uri="{FF2B5EF4-FFF2-40B4-BE49-F238E27FC236}">
                <a16:creationId xmlns:a16="http://schemas.microsoft.com/office/drawing/2014/main" id="{E448AD98-0F92-3888-1D74-BD1BC540CACA}"/>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49D3ED75-F9D8-BCC3-B995-57EBFEF313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ABB9FCF6-2228-795E-06F5-3A6FD68B594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D9EA2490-0200-ABFC-5B88-B10E5E7D3AB4}"/>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79859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13B7831-DE52-D63E-24F0-3E702B0B192F}"/>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222E2B7A-0D0F-8421-DCAF-E940F53E22E5}"/>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BFE53F9A-5780-72CC-5035-304884EAEC5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BDD56F3B-D0D5-E76C-0B1F-B16CBE99C33D}"/>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0204B92B-3FB6-47EF-6549-EC0DACCFF49C}"/>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853031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8217CC8-7D80-716F-4613-BE4400FF4B9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endParaRPr lang="en-US"/>
          </a:p>
        </p:txBody>
      </p:sp>
      <p:sp>
        <p:nvSpPr>
          <p:cNvPr id="3" name="Szöveg helye 2">
            <a:extLst>
              <a:ext uri="{FF2B5EF4-FFF2-40B4-BE49-F238E27FC236}">
                <a16:creationId xmlns:a16="http://schemas.microsoft.com/office/drawing/2014/main" id="{DCB28146-CA59-AE8D-D80E-08840318ED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198F8DE3-E697-CDA4-CCC2-2A84462732BD}"/>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E82755C0-79D7-D8F5-B434-FDE734A13A27}"/>
              </a:ext>
            </a:extLst>
          </p:cNvPr>
          <p:cNvSpPr>
            <a:spLocks noGrp="1"/>
          </p:cNvSpPr>
          <p:nvPr>
            <p:ph type="ftr" sz="quarter" idx="11"/>
          </p:nvPr>
        </p:nvSpPr>
        <p:spPr/>
        <p:txBody>
          <a:bodyPr/>
          <a:lstStyle/>
          <a:p>
            <a:endParaRPr lang="en-US"/>
          </a:p>
        </p:txBody>
      </p:sp>
      <p:sp>
        <p:nvSpPr>
          <p:cNvPr id="6" name="Dia számának helye 5">
            <a:extLst>
              <a:ext uri="{FF2B5EF4-FFF2-40B4-BE49-F238E27FC236}">
                <a16:creationId xmlns:a16="http://schemas.microsoft.com/office/drawing/2014/main" id="{323BEC01-4462-0512-8B0C-8654B24451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0138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DF81297-EF9E-BAF5-65F3-53B171A2671B}"/>
              </a:ext>
            </a:extLst>
          </p:cNvPr>
          <p:cNvSpPr>
            <a:spLocks noGrp="1"/>
          </p:cNvSpPr>
          <p:nvPr>
            <p:ph type="title"/>
          </p:nvPr>
        </p:nvSpPr>
        <p:spPr/>
        <p:txBody>
          <a:bodyPr/>
          <a:lstStyle/>
          <a:p>
            <a:r>
              <a:rPr lang="hu-HU"/>
              <a:t>Mintacím szerkesztése</a:t>
            </a:r>
            <a:endParaRPr lang="en-US"/>
          </a:p>
        </p:txBody>
      </p:sp>
      <p:sp>
        <p:nvSpPr>
          <p:cNvPr id="3" name="Tartalom helye 2">
            <a:extLst>
              <a:ext uri="{FF2B5EF4-FFF2-40B4-BE49-F238E27FC236}">
                <a16:creationId xmlns:a16="http://schemas.microsoft.com/office/drawing/2014/main" id="{F4192C14-66C2-5A0E-4316-2460D4A3C6CF}"/>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Tartalom helye 3">
            <a:extLst>
              <a:ext uri="{FF2B5EF4-FFF2-40B4-BE49-F238E27FC236}">
                <a16:creationId xmlns:a16="http://schemas.microsoft.com/office/drawing/2014/main" id="{F3524303-6F69-87FA-A192-A7782691AC65}"/>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Dátum helye 4">
            <a:extLst>
              <a:ext uri="{FF2B5EF4-FFF2-40B4-BE49-F238E27FC236}">
                <a16:creationId xmlns:a16="http://schemas.microsoft.com/office/drawing/2014/main" id="{842ECC73-75CE-1EDE-C086-0891071BDCE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AE24CB62-DD06-C6AD-EA48-46E3A7EA70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B4C071-F7CA-23AA-F67B-5D20DFF232E1}"/>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4241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BF5EC32-FD37-750E-0001-DF73E5C45F27}"/>
              </a:ext>
            </a:extLst>
          </p:cNvPr>
          <p:cNvSpPr>
            <a:spLocks noGrp="1"/>
          </p:cNvSpPr>
          <p:nvPr>
            <p:ph type="title"/>
          </p:nvPr>
        </p:nvSpPr>
        <p:spPr>
          <a:xfrm>
            <a:off x="839788" y="365125"/>
            <a:ext cx="10515600" cy="1325563"/>
          </a:xfrm>
        </p:spPr>
        <p:txBody>
          <a:bodyPr/>
          <a:lstStyle/>
          <a:p>
            <a:r>
              <a:rPr lang="hu-HU"/>
              <a:t>Mintacím szerkesztése</a:t>
            </a:r>
            <a:endParaRPr lang="en-US"/>
          </a:p>
        </p:txBody>
      </p:sp>
      <p:sp>
        <p:nvSpPr>
          <p:cNvPr id="3" name="Szöveg helye 2">
            <a:extLst>
              <a:ext uri="{FF2B5EF4-FFF2-40B4-BE49-F238E27FC236}">
                <a16:creationId xmlns:a16="http://schemas.microsoft.com/office/drawing/2014/main" id="{F62ADBC2-7596-1C21-0152-BF9185E6C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269CAB9-225B-6385-EE08-FFFB43F000E8}"/>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5" name="Szöveg helye 4">
            <a:extLst>
              <a:ext uri="{FF2B5EF4-FFF2-40B4-BE49-F238E27FC236}">
                <a16:creationId xmlns:a16="http://schemas.microsoft.com/office/drawing/2014/main" id="{5202EA3C-86C9-0333-F2BF-943BBD4E58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44E29DD-AB44-8361-D6EB-ED401B8F4F95}"/>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7" name="Dátum helye 6">
            <a:extLst>
              <a:ext uri="{FF2B5EF4-FFF2-40B4-BE49-F238E27FC236}">
                <a16:creationId xmlns:a16="http://schemas.microsoft.com/office/drawing/2014/main" id="{C5FB6833-2B05-2257-0628-1B0F5BD61072}"/>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8" name="Élőláb helye 7">
            <a:extLst>
              <a:ext uri="{FF2B5EF4-FFF2-40B4-BE49-F238E27FC236}">
                <a16:creationId xmlns:a16="http://schemas.microsoft.com/office/drawing/2014/main" id="{E847EDFF-5E73-18D3-C106-57CC216181A0}"/>
              </a:ext>
            </a:extLst>
          </p:cNvPr>
          <p:cNvSpPr>
            <a:spLocks noGrp="1"/>
          </p:cNvSpPr>
          <p:nvPr>
            <p:ph type="ftr" sz="quarter" idx="11"/>
          </p:nvPr>
        </p:nvSpPr>
        <p:spPr/>
        <p:txBody>
          <a:bodyPr/>
          <a:lstStyle/>
          <a:p>
            <a:endParaRPr lang="en-US"/>
          </a:p>
        </p:txBody>
      </p:sp>
      <p:sp>
        <p:nvSpPr>
          <p:cNvPr id="9" name="Dia számának helye 8">
            <a:extLst>
              <a:ext uri="{FF2B5EF4-FFF2-40B4-BE49-F238E27FC236}">
                <a16:creationId xmlns:a16="http://schemas.microsoft.com/office/drawing/2014/main" id="{BB8C2CCC-83C9-97AF-F824-4EB86960BA8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128106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FE72DA-93A2-C9B7-CC5E-FEDF759378A7}"/>
              </a:ext>
            </a:extLst>
          </p:cNvPr>
          <p:cNvSpPr>
            <a:spLocks noGrp="1"/>
          </p:cNvSpPr>
          <p:nvPr>
            <p:ph type="title"/>
          </p:nvPr>
        </p:nvSpPr>
        <p:spPr/>
        <p:txBody>
          <a:bodyPr/>
          <a:lstStyle/>
          <a:p>
            <a:r>
              <a:rPr lang="hu-HU"/>
              <a:t>Mintacím szerkesztése</a:t>
            </a:r>
            <a:endParaRPr lang="en-US"/>
          </a:p>
        </p:txBody>
      </p:sp>
      <p:sp>
        <p:nvSpPr>
          <p:cNvPr id="3" name="Dátum helye 2">
            <a:extLst>
              <a:ext uri="{FF2B5EF4-FFF2-40B4-BE49-F238E27FC236}">
                <a16:creationId xmlns:a16="http://schemas.microsoft.com/office/drawing/2014/main" id="{A891242E-901C-43DC-89D8-71CD936C02B8}"/>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4" name="Élőláb helye 3">
            <a:extLst>
              <a:ext uri="{FF2B5EF4-FFF2-40B4-BE49-F238E27FC236}">
                <a16:creationId xmlns:a16="http://schemas.microsoft.com/office/drawing/2014/main" id="{50EA3B0E-D012-6AD8-9EF7-C40C24164C6E}"/>
              </a:ext>
            </a:extLst>
          </p:cNvPr>
          <p:cNvSpPr>
            <a:spLocks noGrp="1"/>
          </p:cNvSpPr>
          <p:nvPr>
            <p:ph type="ftr" sz="quarter" idx="11"/>
          </p:nvPr>
        </p:nvSpPr>
        <p:spPr/>
        <p:txBody>
          <a:bodyPr/>
          <a:lstStyle/>
          <a:p>
            <a:endParaRPr lang="en-US"/>
          </a:p>
        </p:txBody>
      </p:sp>
      <p:sp>
        <p:nvSpPr>
          <p:cNvPr id="5" name="Dia számának helye 4">
            <a:extLst>
              <a:ext uri="{FF2B5EF4-FFF2-40B4-BE49-F238E27FC236}">
                <a16:creationId xmlns:a16="http://schemas.microsoft.com/office/drawing/2014/main" id="{40DD9735-AF6B-CD22-DCCA-A2635B2848B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343277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7102F4A5-FB5D-4976-B3C9-8B15DC223EBB}"/>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3" name="Élőláb helye 2">
            <a:extLst>
              <a:ext uri="{FF2B5EF4-FFF2-40B4-BE49-F238E27FC236}">
                <a16:creationId xmlns:a16="http://schemas.microsoft.com/office/drawing/2014/main" id="{E90CE894-1CB2-8ED8-6F2D-100D38843817}"/>
              </a:ext>
            </a:extLst>
          </p:cNvPr>
          <p:cNvSpPr>
            <a:spLocks noGrp="1"/>
          </p:cNvSpPr>
          <p:nvPr>
            <p:ph type="ftr" sz="quarter" idx="11"/>
          </p:nvPr>
        </p:nvSpPr>
        <p:spPr/>
        <p:txBody>
          <a:bodyPr/>
          <a:lstStyle/>
          <a:p>
            <a:endParaRPr lang="en-US"/>
          </a:p>
        </p:txBody>
      </p:sp>
      <p:sp>
        <p:nvSpPr>
          <p:cNvPr id="4" name="Dia számának helye 3">
            <a:extLst>
              <a:ext uri="{FF2B5EF4-FFF2-40B4-BE49-F238E27FC236}">
                <a16:creationId xmlns:a16="http://schemas.microsoft.com/office/drawing/2014/main" id="{EBB69F0F-BF1B-0366-A4F8-D493A23A149D}"/>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4222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0720D2-D654-415F-68C4-C7AE7A174284}"/>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Tartalom helye 2">
            <a:extLst>
              <a:ext uri="{FF2B5EF4-FFF2-40B4-BE49-F238E27FC236}">
                <a16:creationId xmlns:a16="http://schemas.microsoft.com/office/drawing/2014/main" id="{6EB14331-C192-EE9D-B294-9D9614606B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Szöveg helye 3">
            <a:extLst>
              <a:ext uri="{FF2B5EF4-FFF2-40B4-BE49-F238E27FC236}">
                <a16:creationId xmlns:a16="http://schemas.microsoft.com/office/drawing/2014/main" id="{17B212FC-CB31-9B9F-2D00-75C51AC97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C1506CCA-43AF-CA58-CA67-9E893F9E922A}"/>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C1A6A8D6-DE7A-E890-3960-C3C68B3902A2}"/>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2140EE53-6130-97E6-64D4-6E4685DE485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66439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27F3592-3D81-C7F6-BBC6-78C7042CF122}"/>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endParaRPr lang="en-US"/>
          </a:p>
        </p:txBody>
      </p:sp>
      <p:sp>
        <p:nvSpPr>
          <p:cNvPr id="3" name="Kép helye 2">
            <a:extLst>
              <a:ext uri="{FF2B5EF4-FFF2-40B4-BE49-F238E27FC236}">
                <a16:creationId xmlns:a16="http://schemas.microsoft.com/office/drawing/2014/main" id="{925A614B-2751-26BB-1CB8-8433660A6A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a:extLst>
              <a:ext uri="{FF2B5EF4-FFF2-40B4-BE49-F238E27FC236}">
                <a16:creationId xmlns:a16="http://schemas.microsoft.com/office/drawing/2014/main" id="{8164BE02-5B06-A988-1210-7D24361DC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AEBD885B-546A-B029-16C4-9E403BEB16E3}"/>
              </a:ext>
            </a:extLst>
          </p:cNvPr>
          <p:cNvSpPr>
            <a:spLocks noGrp="1"/>
          </p:cNvSpPr>
          <p:nvPr>
            <p:ph type="dt" sz="half" idx="10"/>
          </p:nvPr>
        </p:nvSpPr>
        <p:spPr/>
        <p:txBody>
          <a:bodyPr/>
          <a:lstStyle/>
          <a:p>
            <a:fld id="{1DCA5FE7-0CCC-448B-9A8A-BCC2B79C7397}" type="datetimeFigureOut">
              <a:rPr lang="en-US" smtClean="0"/>
              <a:t>4/16/2025</a:t>
            </a:fld>
            <a:endParaRPr lang="en-US"/>
          </a:p>
        </p:txBody>
      </p:sp>
      <p:sp>
        <p:nvSpPr>
          <p:cNvPr id="6" name="Élőláb helye 5">
            <a:extLst>
              <a:ext uri="{FF2B5EF4-FFF2-40B4-BE49-F238E27FC236}">
                <a16:creationId xmlns:a16="http://schemas.microsoft.com/office/drawing/2014/main" id="{6864DAF4-E929-2360-9196-0673266EEEB7}"/>
              </a:ext>
            </a:extLst>
          </p:cNvPr>
          <p:cNvSpPr>
            <a:spLocks noGrp="1"/>
          </p:cNvSpPr>
          <p:nvPr>
            <p:ph type="ftr" sz="quarter" idx="11"/>
          </p:nvPr>
        </p:nvSpPr>
        <p:spPr/>
        <p:txBody>
          <a:bodyPr/>
          <a:lstStyle/>
          <a:p>
            <a:endParaRPr lang="en-US"/>
          </a:p>
        </p:txBody>
      </p:sp>
      <p:sp>
        <p:nvSpPr>
          <p:cNvPr id="7" name="Dia számának helye 6">
            <a:extLst>
              <a:ext uri="{FF2B5EF4-FFF2-40B4-BE49-F238E27FC236}">
                <a16:creationId xmlns:a16="http://schemas.microsoft.com/office/drawing/2014/main" id="{40F6C006-C17B-2BC1-2C98-3C0BFFF7C019}"/>
              </a:ext>
            </a:extLst>
          </p:cNvPr>
          <p:cNvSpPr>
            <a:spLocks noGrp="1"/>
          </p:cNvSpPr>
          <p:nvPr>
            <p:ph type="sldNum" sz="quarter" idx="12"/>
          </p:nvPr>
        </p:nvSpPr>
        <p:spPr/>
        <p:txBody>
          <a:bodyPr/>
          <a:lstStyle/>
          <a:p>
            <a:fld id="{D15D35CB-5EE9-48D1-9C44-7DAF4C1BA0B7}" type="slidenum">
              <a:rPr lang="en-US" smtClean="0"/>
              <a:t>‹#›</a:t>
            </a:fld>
            <a:endParaRPr lang="en-US"/>
          </a:p>
        </p:txBody>
      </p:sp>
    </p:spTree>
    <p:extLst>
      <p:ext uri="{BB962C8B-B14F-4D97-AF65-F5344CB8AC3E}">
        <p14:creationId xmlns:p14="http://schemas.microsoft.com/office/powerpoint/2010/main" val="25268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645EBCF-4DCB-FE4C-CC6A-2C995AB02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endParaRPr lang="en-US"/>
          </a:p>
        </p:txBody>
      </p:sp>
      <p:sp>
        <p:nvSpPr>
          <p:cNvPr id="3" name="Szöveg helye 2">
            <a:extLst>
              <a:ext uri="{FF2B5EF4-FFF2-40B4-BE49-F238E27FC236}">
                <a16:creationId xmlns:a16="http://schemas.microsoft.com/office/drawing/2014/main" id="{DB263B22-BEA6-4376-4B06-913F84B98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4" name="Dátum helye 3">
            <a:extLst>
              <a:ext uri="{FF2B5EF4-FFF2-40B4-BE49-F238E27FC236}">
                <a16:creationId xmlns:a16="http://schemas.microsoft.com/office/drawing/2014/main" id="{E2891BCD-8D77-06EB-5D6E-945498A76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A5FE7-0CCC-448B-9A8A-BCC2B79C7397}" type="datetimeFigureOut">
              <a:rPr lang="en-US" smtClean="0"/>
              <a:t>4/16/2025</a:t>
            </a:fld>
            <a:endParaRPr lang="en-US"/>
          </a:p>
        </p:txBody>
      </p:sp>
      <p:sp>
        <p:nvSpPr>
          <p:cNvPr id="5" name="Élőláb helye 4">
            <a:extLst>
              <a:ext uri="{FF2B5EF4-FFF2-40B4-BE49-F238E27FC236}">
                <a16:creationId xmlns:a16="http://schemas.microsoft.com/office/drawing/2014/main" id="{2B9B4675-6930-FE15-F4C7-560EFF1E2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a:extLst>
              <a:ext uri="{FF2B5EF4-FFF2-40B4-BE49-F238E27FC236}">
                <a16:creationId xmlns:a16="http://schemas.microsoft.com/office/drawing/2014/main" id="{6A14ED0A-5AED-3585-15A5-1FE7C6C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35CB-5EE9-48D1-9C44-7DAF4C1BA0B7}" type="slidenum">
              <a:rPr lang="en-US" smtClean="0"/>
              <a:t>‹#›</a:t>
            </a:fld>
            <a:endParaRPr lang="en-US"/>
          </a:p>
        </p:txBody>
      </p:sp>
    </p:spTree>
    <p:extLst>
      <p:ext uri="{BB962C8B-B14F-4D97-AF65-F5344CB8AC3E}">
        <p14:creationId xmlns:p14="http://schemas.microsoft.com/office/powerpoint/2010/main" val="32474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6.jpeg"/><Relationship Id="rId4" Type="http://schemas.openxmlformats.org/officeDocument/2006/relationships/image" Target="../media/image3.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g"/><Relationship Id="rId4" Type="http://schemas.openxmlformats.org/officeDocument/2006/relationships/image" Target="../media/image3.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1.jpeg"/><Relationship Id="rId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3.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3.jpeg"/><Relationship Id="rId5" Type="http://schemas.openxmlformats.org/officeDocument/2006/relationships/image" Target="../media/image4.png"/><Relationship Id="rId10" Type="http://schemas.openxmlformats.org/officeDocument/2006/relationships/image" Target="../media/image22.jpeg"/><Relationship Id="rId4" Type="http://schemas.openxmlformats.org/officeDocument/2006/relationships/image" Target="../media/image3.png"/><Relationship Id="rId9"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4.jpg"/><Relationship Id="rId4" Type="http://schemas.openxmlformats.org/officeDocument/2006/relationships/image" Target="../media/image3.png"/><Relationship Id="rId9" Type="http://schemas.openxmlformats.org/officeDocument/2006/relationships/image" Target="../media/image9.png"/></Relationships>
</file>

<file path=ppt/slides/_rels/slide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ensorytrust.org.uk/resources/guidance/sensory-gardens-planning"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png"/></Relationships>
</file>

<file path=ppt/slides/_rels/slide5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5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524000" y="1400176"/>
            <a:ext cx="9143999" cy="1484462"/>
          </a:xfrm>
        </p:spPr>
        <p:txBody>
          <a:bodyPr>
            <a:normAutofit fontScale="90000"/>
          </a:bodyPr>
          <a:lstStyle/>
          <a:p>
            <a:r>
              <a:rPr lang="en-GB" sz="3600" b="1" dirty="0">
                <a:latin typeface="+mn-lt"/>
              </a:rPr>
              <a:t>The development of the innovative educational method of ACCESSIBLE tourism in Central Europe</a:t>
            </a:r>
            <a:br>
              <a:rPr lang="hu-HU" sz="3600" b="1" dirty="0">
                <a:latin typeface="+mn-lt"/>
              </a:rPr>
            </a:br>
            <a:r>
              <a:rPr lang="hu-HU" sz="3100" b="1" dirty="0">
                <a:latin typeface="+mn-lt"/>
              </a:rPr>
              <a:t>2022-2-HU01-KA220-HED-000099410</a:t>
            </a:r>
            <a:endParaRPr lang="en-US"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BDEA42DE-B55C-AA51-F473-71F7B5C46F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
        <p:nvSpPr>
          <p:cNvPr id="12" name="Szövegdoboz 11">
            <a:extLst>
              <a:ext uri="{FF2B5EF4-FFF2-40B4-BE49-F238E27FC236}">
                <a16:creationId xmlns:a16="http://schemas.microsoft.com/office/drawing/2014/main" id="{6CB758F4-CAC1-34CA-B848-F0ACBCA5FB69}"/>
              </a:ext>
            </a:extLst>
          </p:cNvPr>
          <p:cNvSpPr txBox="1"/>
          <p:nvPr/>
        </p:nvSpPr>
        <p:spPr>
          <a:xfrm>
            <a:off x="7460622" y="2929214"/>
            <a:ext cx="4376261" cy="2246769"/>
          </a:xfrm>
          <a:prstGeom prst="rect">
            <a:avLst/>
          </a:prstGeom>
          <a:noFill/>
        </p:spPr>
        <p:txBody>
          <a:bodyPr wrap="square">
            <a:spAutoFit/>
          </a:bodyPr>
          <a:lstStyle/>
          <a:p>
            <a:pPr algn="r"/>
            <a:r>
              <a:rPr lang="hu-HU" sz="2800" b="1" dirty="0">
                <a:ea typeface="+mj-ea"/>
                <a:cs typeface="+mj-cs"/>
              </a:rPr>
              <a:t>Az akadálymentes turizmus innovatív oktatási módszertanának kifejlesztése Közép-Európában </a:t>
            </a:r>
          </a:p>
        </p:txBody>
      </p:sp>
    </p:spTree>
    <p:extLst>
      <p:ext uri="{BB962C8B-B14F-4D97-AF65-F5344CB8AC3E}">
        <p14:creationId xmlns:p14="http://schemas.microsoft.com/office/powerpoint/2010/main" val="379493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2192821"/>
            <a:ext cx="7994650" cy="3082493"/>
          </a:xfrm>
        </p:spPr>
        <p:txBody>
          <a:bodyPr>
            <a:noAutofit/>
          </a:bodyPr>
          <a:lstStyle/>
          <a:p>
            <a:pPr algn="l"/>
            <a:r>
              <a:rPr lang="hu-HU" sz="2400" kern="100" dirty="0">
                <a:effectLst/>
                <a:latin typeface="Calibri" panose="020F0502020204030204" pitchFamily="34" charset="0"/>
                <a:ea typeface="Calibri" panose="020F0502020204030204" pitchFamily="34" charset="0"/>
              </a:rPr>
              <a:t>Mind a turistaszállások, mind a tömegközlekedés területén vannak kezdeményezések interaktív vezérlőegységek kifejlesztésére, amelyek gyakran hangvezérlésen vagy mozgásérzékelésen alapulnak (</a:t>
            </a:r>
            <a:r>
              <a:rPr lang="hu-HU" sz="2400" kern="100" dirty="0" err="1">
                <a:effectLst/>
                <a:latin typeface="Calibri" panose="020F0502020204030204" pitchFamily="34" charset="0"/>
                <a:ea typeface="Calibri" panose="020F0502020204030204" pitchFamily="34" charset="0"/>
              </a:rPr>
              <a:t>Joyojeet</a:t>
            </a:r>
            <a:r>
              <a:rPr lang="hu-HU" sz="2400" kern="100" dirty="0">
                <a:effectLst/>
                <a:latin typeface="Calibri" panose="020F0502020204030204" pitchFamily="34" charset="0"/>
                <a:ea typeface="Calibri" panose="020F0502020204030204" pitchFamily="34" charset="0"/>
              </a:rPr>
              <a:t>, 2015)</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hangvezérlésű és mozgásérzékelős akadálymentesített infrastruktúrák különösen előnyösek a mozgáskorlátozottak számára, mivel nagymértékben megkönnyíthetik az ajtók nyitását és zárását, ezáltal megkönnyítve az épületekbe való bejutást és a tömegközlekedési eszközökre való fel- és leszállást</a:t>
            </a:r>
            <a:endParaRPr lang="hu-HU"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4485" y="1299309"/>
            <a:ext cx="7551323" cy="89351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dirty="0">
                <a:effectLst/>
                <a:latin typeface="Calibri" panose="020F0502020204030204" pitchFamily="34" charset="0"/>
                <a:ea typeface="Times New Roman" panose="02020603050405020304" pitchFamily="18" charset="0"/>
              </a:rPr>
              <a:t>Az akadálymentesítés műszaki megoldásai – okos eszközök</a:t>
            </a:r>
            <a:endParaRPr lang="en-GB" sz="3200" b="1" kern="100" dirty="0">
              <a:latin typeface="Calibri" panose="020F0502020204030204" pitchFamily="34" charset="0"/>
            </a:endParaRPr>
          </a:p>
        </p:txBody>
      </p:sp>
      <p:pic>
        <p:nvPicPr>
          <p:cNvPr id="11" name="Kép 10" descr="A képen ruházat, szék, személy, bútorok látható&#10;&#10;Automatikusan generált leírás">
            <a:extLst>
              <a:ext uri="{FF2B5EF4-FFF2-40B4-BE49-F238E27FC236}">
                <a16:creationId xmlns:a16="http://schemas.microsoft.com/office/drawing/2014/main" id="{DD4F9A87-96B3-FE81-3D81-AC1DEFF0AC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34672" y="908582"/>
            <a:ext cx="3776353" cy="3776353"/>
          </a:xfrm>
          <a:prstGeom prst="rect">
            <a:avLst/>
          </a:prstGeom>
        </p:spPr>
      </p:pic>
      <p:sp>
        <p:nvSpPr>
          <p:cNvPr id="14" name="Szövegdoboz 13">
            <a:extLst>
              <a:ext uri="{FF2B5EF4-FFF2-40B4-BE49-F238E27FC236}">
                <a16:creationId xmlns:a16="http://schemas.microsoft.com/office/drawing/2014/main" id="{3332BAE0-B2DB-A003-3895-371379994CD2}"/>
              </a:ext>
            </a:extLst>
          </p:cNvPr>
          <p:cNvSpPr txBox="1"/>
          <p:nvPr/>
        </p:nvSpPr>
        <p:spPr>
          <a:xfrm>
            <a:off x="7454900" y="4730371"/>
            <a:ext cx="4542952" cy="584775"/>
          </a:xfrm>
          <a:prstGeom prst="rect">
            <a:avLst/>
          </a:prstGeom>
          <a:noFill/>
        </p:spPr>
        <p:txBody>
          <a:bodyPr wrap="square">
            <a:spAutoFit/>
          </a:bodyPr>
          <a:lstStyle/>
          <a:p>
            <a:pPr algn="r"/>
            <a:r>
              <a:rPr lang="hu-HU" sz="1600" dirty="0"/>
              <a:t>https://know-the-ada.com/empowering-the-disabled-through-voice-recognition/</a:t>
            </a:r>
          </a:p>
        </p:txBody>
      </p:sp>
    </p:spTree>
    <p:extLst>
      <p:ext uri="{BB962C8B-B14F-4D97-AF65-F5344CB8AC3E}">
        <p14:creationId xmlns:p14="http://schemas.microsoft.com/office/powerpoint/2010/main" val="3663159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08272" y="2098710"/>
            <a:ext cx="11322668" cy="1549366"/>
          </a:xfrm>
        </p:spPr>
        <p:txBody>
          <a:bodyPr>
            <a:noAutofit/>
          </a:bodyPr>
          <a:lstStyle/>
          <a:p>
            <a:pPr algn="l"/>
            <a:r>
              <a:rPr lang="hu-HU" sz="2400" kern="100" dirty="0">
                <a:effectLst/>
                <a:latin typeface="Calibri" panose="020F0502020204030204" pitchFamily="34" charset="0"/>
                <a:ea typeface="Calibri" panose="020F0502020204030204" pitchFamily="34" charset="0"/>
              </a:rPr>
              <a:t>A turisztikai attrakciók elérhetőségéről való tájékozódás legoptimálisabb helye ebben az esetben is az online tér, ahol relatíve könnyen lehet tájékozódni a különböző múzeumok, parkok, éttermek, rendezvények elérhetőségéről, de ebben a tekintetben elengedhetetlen a szükséges információk gyors és könnyű elérhetősége (</a:t>
            </a:r>
            <a:r>
              <a:rPr lang="hu-HU" sz="2400" kern="100" dirty="0" err="1">
                <a:effectLst/>
                <a:latin typeface="Calibri" panose="020F0502020204030204" pitchFamily="34" charset="0"/>
                <a:ea typeface="Calibri" panose="020F0502020204030204" pitchFamily="34" charset="0"/>
              </a:rPr>
              <a:t>Zaluska</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et</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al</a:t>
            </a:r>
            <a:r>
              <a:rPr lang="hu-HU" sz="2400" kern="100" dirty="0">
                <a:effectLst/>
                <a:latin typeface="Calibri" panose="020F0502020204030204" pitchFamily="34" charset="0"/>
                <a:ea typeface="Calibri" panose="020F0502020204030204" pitchFamily="34" charset="0"/>
              </a:rPr>
              <a:t>., 2022)</a:t>
            </a:r>
            <a:endParaRPr lang="hu-HU"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23813" y="1386744"/>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900" b="1" kern="100" dirty="0">
                <a:effectLst/>
                <a:latin typeface="Calibri" panose="020F0502020204030204" pitchFamily="34" charset="0"/>
                <a:ea typeface="Times New Roman" panose="02020603050405020304" pitchFamily="18" charset="0"/>
              </a:rPr>
              <a:t>Az akadálymentesítés technikai megoldásai – az információ jelentősége</a:t>
            </a:r>
            <a:endParaRPr lang="en-GB" sz="2900" dirty="0">
              <a:latin typeface="+mn-lt"/>
            </a:endParaRPr>
          </a:p>
        </p:txBody>
      </p:sp>
      <p:pic>
        <p:nvPicPr>
          <p:cNvPr id="18" name="Kép 17">
            <a:extLst>
              <a:ext uri="{FF2B5EF4-FFF2-40B4-BE49-F238E27FC236}">
                <a16:creationId xmlns:a16="http://schemas.microsoft.com/office/drawing/2014/main" id="{6F3F9FD4-D28A-8778-1960-43C50A2BC501}"/>
              </a:ext>
            </a:extLst>
          </p:cNvPr>
          <p:cNvPicPr>
            <a:picLocks noChangeAspect="1"/>
          </p:cNvPicPr>
          <p:nvPr/>
        </p:nvPicPr>
        <p:blipFill>
          <a:blip r:embed="rId10"/>
          <a:stretch>
            <a:fillRect/>
          </a:stretch>
        </p:blipFill>
        <p:spPr>
          <a:xfrm>
            <a:off x="0" y="3891257"/>
            <a:ext cx="12192000" cy="869018"/>
          </a:xfrm>
          <a:prstGeom prst="rect">
            <a:avLst/>
          </a:prstGeom>
        </p:spPr>
      </p:pic>
      <p:sp>
        <p:nvSpPr>
          <p:cNvPr id="20" name="Szövegdoboz 19">
            <a:extLst>
              <a:ext uri="{FF2B5EF4-FFF2-40B4-BE49-F238E27FC236}">
                <a16:creationId xmlns:a16="http://schemas.microsoft.com/office/drawing/2014/main" id="{C63ED869-D0F8-745D-FB62-B17EAF8C7DAC}"/>
              </a:ext>
            </a:extLst>
          </p:cNvPr>
          <p:cNvSpPr txBox="1"/>
          <p:nvPr/>
        </p:nvSpPr>
        <p:spPr>
          <a:xfrm>
            <a:off x="8774413" y="4905981"/>
            <a:ext cx="2547937" cy="369332"/>
          </a:xfrm>
          <a:prstGeom prst="rect">
            <a:avLst/>
          </a:prstGeom>
          <a:noFill/>
        </p:spPr>
        <p:txBody>
          <a:bodyPr wrap="square">
            <a:spAutoFit/>
          </a:bodyPr>
          <a:lstStyle/>
          <a:p>
            <a:r>
              <a:rPr lang="hu-HU" dirty="0"/>
              <a:t>https://access4you.io/en</a:t>
            </a:r>
          </a:p>
        </p:txBody>
      </p:sp>
    </p:spTree>
    <p:extLst>
      <p:ext uri="{BB962C8B-B14F-4D97-AF65-F5344CB8AC3E}">
        <p14:creationId xmlns:p14="http://schemas.microsoft.com/office/powerpoint/2010/main" val="2280704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27549" y="1308785"/>
            <a:ext cx="3933824" cy="2076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900" b="1" kern="100" dirty="0">
                <a:effectLst/>
                <a:latin typeface="Calibri" panose="020F0502020204030204" pitchFamily="34" charset="0"/>
                <a:ea typeface="Times New Roman" panose="02020603050405020304" pitchFamily="18" charset="0"/>
              </a:rPr>
              <a:t>Az akadálymentesítés technikai megoldásai – az információ jelentősége</a:t>
            </a:r>
            <a:endParaRPr lang="en-GB" sz="2900" dirty="0">
              <a:latin typeface="+mn-lt"/>
            </a:endParaRPr>
          </a:p>
        </p:txBody>
      </p:sp>
      <p:pic>
        <p:nvPicPr>
          <p:cNvPr id="16" name="Kép 15">
            <a:extLst>
              <a:ext uri="{FF2B5EF4-FFF2-40B4-BE49-F238E27FC236}">
                <a16:creationId xmlns:a16="http://schemas.microsoft.com/office/drawing/2014/main" id="{5B6906F2-96DD-0929-4989-D0536DB2E4F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40821" y="1398781"/>
            <a:ext cx="7988087" cy="3659881"/>
          </a:xfrm>
          <a:prstGeom prst="rect">
            <a:avLst/>
          </a:prstGeom>
        </p:spPr>
      </p:pic>
    </p:spTree>
    <p:extLst>
      <p:ext uri="{BB962C8B-B14F-4D97-AF65-F5344CB8AC3E}">
        <p14:creationId xmlns:p14="http://schemas.microsoft.com/office/powerpoint/2010/main" val="393999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1692923"/>
            <a:ext cx="6258219" cy="3546488"/>
          </a:xfrm>
        </p:spPr>
        <p:txBody>
          <a:bodyPr>
            <a:noAutofit/>
          </a:bodyPr>
          <a:lstStyle/>
          <a:p>
            <a:pPr algn="l">
              <a:lnSpc>
                <a:spcPts val="2400"/>
              </a:lnSpc>
            </a:pPr>
            <a:r>
              <a:rPr lang="hu-HU" sz="2400" kern="100" dirty="0">
                <a:effectLst/>
                <a:latin typeface="Calibri" panose="020F0502020204030204" pitchFamily="34" charset="0"/>
                <a:ea typeface="Calibri" panose="020F0502020204030204" pitchFamily="34" charset="0"/>
              </a:rPr>
              <a:t>Hozzájárulhatnak a különböző kiállítások és kiállítási tárgyak kényelmes és biztonságos megtekintéséhez. A múzeumok, galériák és más, kultúrával kapcsolatos létesítmények általában akadálymentesített bejáratokkal, rámpákkal, liftekkel, tágas kiállítótermekkel rendelkeznek. Az épületbe való bejutás biztosításával egyidejűleg hasznos az audiovizuális segédeszközök és tapintható felületek biztosítása is, amelyek segítik a látogatók tájékozódását és az információszerzést</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 y="1102662"/>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600" b="1" kern="100" dirty="0">
                <a:effectLst/>
                <a:latin typeface="Calibri" panose="020F0502020204030204" pitchFamily="34" charset="0"/>
                <a:ea typeface="Times New Roman" panose="02020603050405020304" pitchFamily="18" charset="0"/>
              </a:rPr>
              <a:t>Az akadálymentesítés műszaki megoldásai a turizmusban – k</a:t>
            </a:r>
            <a:r>
              <a:rPr lang="hu-HU" sz="2600" b="1" kern="100" dirty="0">
                <a:latin typeface="Calibri" panose="020F0502020204030204" pitchFamily="34" charset="0"/>
              </a:rPr>
              <a:t>ulturális létesítmények</a:t>
            </a:r>
          </a:p>
        </p:txBody>
      </p:sp>
      <p:pic>
        <p:nvPicPr>
          <p:cNvPr id="14" name="Kép 13" descr="A képen fal, ruházat, fedett pályás, kerekesszék látható&#10;&#10;Automatikusan generált leírás">
            <a:extLst>
              <a:ext uri="{FF2B5EF4-FFF2-40B4-BE49-F238E27FC236}">
                <a16:creationId xmlns:a16="http://schemas.microsoft.com/office/drawing/2014/main" id="{7F93F2B8-3BDE-E589-B7BA-EED1AB9513D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37629" y="2358694"/>
            <a:ext cx="5486401" cy="2286001"/>
          </a:xfrm>
          <a:prstGeom prst="rect">
            <a:avLst/>
          </a:prstGeom>
        </p:spPr>
      </p:pic>
      <p:sp>
        <p:nvSpPr>
          <p:cNvPr id="16" name="Szövegdoboz 15">
            <a:extLst>
              <a:ext uri="{FF2B5EF4-FFF2-40B4-BE49-F238E27FC236}">
                <a16:creationId xmlns:a16="http://schemas.microsoft.com/office/drawing/2014/main" id="{F3688DF1-E0A1-D5B0-8881-FF6AF0C54F4E}"/>
              </a:ext>
            </a:extLst>
          </p:cNvPr>
          <p:cNvSpPr txBox="1"/>
          <p:nvPr/>
        </p:nvSpPr>
        <p:spPr>
          <a:xfrm>
            <a:off x="7337778" y="4843355"/>
            <a:ext cx="4114799" cy="369332"/>
          </a:xfrm>
          <a:prstGeom prst="rect">
            <a:avLst/>
          </a:prstGeom>
          <a:noFill/>
        </p:spPr>
        <p:txBody>
          <a:bodyPr wrap="square">
            <a:spAutoFit/>
          </a:bodyPr>
          <a:lstStyle/>
          <a:p>
            <a:r>
              <a:rPr lang="hu-HU" dirty="0"/>
              <a:t>https://thedali.org/visit/accessibility/</a:t>
            </a:r>
          </a:p>
        </p:txBody>
      </p:sp>
    </p:spTree>
    <p:extLst>
      <p:ext uri="{BB962C8B-B14F-4D97-AF65-F5344CB8AC3E}">
        <p14:creationId xmlns:p14="http://schemas.microsoft.com/office/powerpoint/2010/main" val="361446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1674979"/>
            <a:ext cx="11877674" cy="3508041"/>
          </a:xfrm>
        </p:spPr>
        <p:txBody>
          <a:bodyPr>
            <a:noAutofit/>
          </a:bodyPr>
          <a:lstStyle/>
          <a:p>
            <a:pPr algn="l"/>
            <a:r>
              <a:rPr lang="hu-HU" sz="2200" kern="100" dirty="0">
                <a:effectLst/>
                <a:latin typeface="Calibri" panose="020F0502020204030204" pitchFamily="34" charset="0"/>
                <a:ea typeface="Calibri" panose="020F0502020204030204" pitchFamily="34" charset="0"/>
              </a:rPr>
              <a:t>Nap mit nap új innovatív technológiák és találmányok, amelyek hatással vannak életminőségünk javítására, valamint mindennapi feladataink támogatására és egyszerűsítésére: jelentősen megkönnyíthetik mind a fogyatékossággal élő, mind az anélkül élő emberek életét és társadalmi integrációját (</a:t>
            </a:r>
            <a:r>
              <a:rPr lang="hu-HU" sz="2200" kern="100" dirty="0" err="1">
                <a:effectLst/>
                <a:latin typeface="Calibri" panose="020F0502020204030204" pitchFamily="34" charset="0"/>
                <a:ea typeface="Calibri" panose="020F0502020204030204" pitchFamily="34" charset="0"/>
              </a:rPr>
              <a:t>Mensah-Gourmel</a:t>
            </a:r>
            <a:r>
              <a:rPr lang="hu-HU" sz="2200" kern="100" dirty="0">
                <a:effectLst/>
                <a:latin typeface="Calibri" panose="020F0502020204030204" pitchFamily="34" charset="0"/>
                <a:ea typeface="Calibri" panose="020F0502020204030204" pitchFamily="34" charset="0"/>
              </a:rPr>
              <a:t> </a:t>
            </a:r>
            <a:r>
              <a:rPr lang="hu-HU" sz="2200" kern="100" dirty="0" err="1">
                <a:effectLst/>
                <a:latin typeface="Calibri" panose="020F0502020204030204" pitchFamily="34" charset="0"/>
                <a:ea typeface="Calibri" panose="020F0502020204030204" pitchFamily="34" charset="0"/>
              </a:rPr>
              <a:t>et</a:t>
            </a:r>
            <a:r>
              <a:rPr lang="hu-HU" sz="2200" kern="100" dirty="0">
                <a:effectLst/>
                <a:latin typeface="Calibri" panose="020F0502020204030204" pitchFamily="34" charset="0"/>
                <a:ea typeface="Calibri" panose="020F0502020204030204" pitchFamily="34" charset="0"/>
              </a:rPr>
              <a:t> </a:t>
            </a:r>
            <a:r>
              <a:rPr lang="hu-HU" sz="2200" kern="100" dirty="0" err="1">
                <a:effectLst/>
                <a:latin typeface="Calibri" panose="020F0502020204030204" pitchFamily="34" charset="0"/>
                <a:ea typeface="Calibri" panose="020F0502020204030204" pitchFamily="34" charset="0"/>
              </a:rPr>
              <a:t>al</a:t>
            </a:r>
            <a:r>
              <a:rPr lang="hu-HU" sz="2200" kern="100" dirty="0">
                <a:effectLst/>
                <a:latin typeface="Calibri" panose="020F0502020204030204" pitchFamily="34" charset="0"/>
                <a:ea typeface="Calibri" panose="020F0502020204030204" pitchFamily="34" charset="0"/>
              </a:rPr>
              <a:t>., 2022). Az innovatív megoldások esetében alapvető fontosságú a technikai hozzáférhetőség megvalósítása annak érdekében, hogy minden potenciális felhasználó hozzáférhessen a szükséges információkhoz (Bigham </a:t>
            </a:r>
            <a:r>
              <a:rPr lang="hu-HU" sz="2200" kern="100" dirty="0" err="1">
                <a:effectLst/>
                <a:latin typeface="Calibri" panose="020F0502020204030204" pitchFamily="34" charset="0"/>
                <a:ea typeface="Calibri" panose="020F0502020204030204" pitchFamily="34" charset="0"/>
              </a:rPr>
              <a:t>et</a:t>
            </a:r>
            <a:r>
              <a:rPr lang="hu-HU" sz="2200" kern="100" dirty="0">
                <a:effectLst/>
                <a:latin typeface="Calibri" panose="020F0502020204030204" pitchFamily="34" charset="0"/>
                <a:ea typeface="Calibri" panose="020F0502020204030204" pitchFamily="34" charset="0"/>
              </a:rPr>
              <a:t> </a:t>
            </a:r>
            <a:r>
              <a:rPr lang="hu-HU" sz="2200" kern="100" dirty="0" err="1">
                <a:effectLst/>
                <a:latin typeface="Calibri" panose="020F0502020204030204" pitchFamily="34" charset="0"/>
                <a:ea typeface="Calibri" panose="020F0502020204030204" pitchFamily="34" charset="0"/>
              </a:rPr>
              <a:t>al</a:t>
            </a:r>
            <a:r>
              <a:rPr lang="hu-HU" sz="2200" kern="100" dirty="0">
                <a:effectLst/>
                <a:latin typeface="Calibri" panose="020F0502020204030204" pitchFamily="34" charset="0"/>
                <a:ea typeface="Calibri" panose="020F0502020204030204" pitchFamily="34" charset="0"/>
              </a:rPr>
              <a:t>., 2010)</a:t>
            </a:r>
            <a:br>
              <a:rPr lang="hu-HU" sz="2200" kern="100" dirty="0">
                <a:effectLst/>
                <a:latin typeface="Calibri" panose="020F0502020204030204" pitchFamily="34" charset="0"/>
                <a:ea typeface="Calibri" panose="020F0502020204030204" pitchFamily="34" charset="0"/>
              </a:rPr>
            </a:br>
            <a:r>
              <a:rPr lang="hu-HU" sz="2200" kern="100" dirty="0">
                <a:effectLst/>
                <a:latin typeface="Calibri" panose="020F0502020204030204" pitchFamily="34" charset="0"/>
                <a:ea typeface="Calibri" panose="020F0502020204030204" pitchFamily="34" charset="0"/>
              </a:rPr>
              <a:t>A felhasználónak különböző digitális kompetenciákkal kell rendelkeznie, amelyekkel együttesen megvalósítható a technológiai hozzáférhetőség (Farkas </a:t>
            </a:r>
            <a:r>
              <a:rPr lang="hu-HU" sz="2200" kern="100" dirty="0" err="1">
                <a:effectLst/>
                <a:latin typeface="Calibri" panose="020F0502020204030204" pitchFamily="34" charset="0"/>
                <a:ea typeface="Calibri" panose="020F0502020204030204" pitchFamily="34" charset="0"/>
              </a:rPr>
              <a:t>et</a:t>
            </a:r>
            <a:r>
              <a:rPr lang="hu-HU" sz="2200" kern="100" dirty="0">
                <a:effectLst/>
                <a:latin typeface="Calibri" panose="020F0502020204030204" pitchFamily="34" charset="0"/>
                <a:ea typeface="Calibri" panose="020F0502020204030204" pitchFamily="34" charset="0"/>
              </a:rPr>
              <a:t> </a:t>
            </a:r>
            <a:r>
              <a:rPr lang="hu-HU" sz="2200" kern="100" dirty="0" err="1">
                <a:effectLst/>
                <a:latin typeface="Calibri" panose="020F0502020204030204" pitchFamily="34" charset="0"/>
                <a:ea typeface="Calibri" panose="020F0502020204030204" pitchFamily="34" charset="0"/>
              </a:rPr>
              <a:t>al</a:t>
            </a:r>
            <a:r>
              <a:rPr lang="hu-HU" sz="2200" kern="100" dirty="0">
                <a:effectLst/>
                <a:latin typeface="Calibri" panose="020F0502020204030204" pitchFamily="34" charset="0"/>
                <a:ea typeface="Calibri" panose="020F0502020204030204" pitchFamily="34" charset="0"/>
              </a:rPr>
              <a:t>., 2022).</a:t>
            </a:r>
            <a:br>
              <a:rPr lang="hu-HU" sz="2200" kern="100" dirty="0">
                <a:effectLst/>
                <a:latin typeface="Calibri" panose="020F0502020204030204" pitchFamily="34" charset="0"/>
                <a:ea typeface="Calibri" panose="020F0502020204030204" pitchFamily="34" charset="0"/>
              </a:rPr>
            </a:br>
            <a:r>
              <a:rPr lang="hu-HU" sz="2200" kern="100" dirty="0">
                <a:effectLst/>
                <a:latin typeface="Calibri" panose="020F0502020204030204" pitchFamily="34" charset="0"/>
                <a:ea typeface="Calibri" panose="020F0502020204030204" pitchFamily="34" charset="0"/>
              </a:rPr>
              <a:t>A mesterséges intelligencia széleskörű alkalmazása hatással van a magánéletünkre, a munkahelyünkön, az oktatásban, és sok esetben az utazásunkat is megkönnyíti, legyen szó tájékozódásról, információgyűjtésről vagy utazásunk pénzügyi tervezéséről</a:t>
            </a:r>
            <a:endParaRPr lang="en-GB" sz="22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26051" y="1346406"/>
            <a:ext cx="12191999" cy="4404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700" b="1" kern="100" dirty="0">
                <a:effectLst/>
                <a:latin typeface="Calibri" panose="020F0502020204030204" pitchFamily="34" charset="0"/>
                <a:ea typeface="Times New Roman" panose="02020603050405020304" pitchFamily="18" charset="0"/>
              </a:rPr>
              <a:t>Az akadálymentesítés műszaki megoldásai a turizmusban – </a:t>
            </a:r>
            <a:r>
              <a:rPr lang="hu-HU" sz="2700" b="1" kern="100" dirty="0">
                <a:effectLst/>
                <a:latin typeface="Calibri" panose="020F0502020204030204" pitchFamily="34" charset="0"/>
                <a:ea typeface="Calibri" panose="020F0502020204030204" pitchFamily="34" charset="0"/>
              </a:rPr>
              <a:t>innovatív technológiák</a:t>
            </a:r>
            <a:endParaRPr lang="hu-HU" sz="2700" b="1" dirty="0">
              <a:latin typeface="+mn-lt"/>
            </a:endParaRPr>
          </a:p>
        </p:txBody>
      </p:sp>
    </p:spTree>
    <p:extLst>
      <p:ext uri="{BB962C8B-B14F-4D97-AF65-F5344CB8AC3E}">
        <p14:creationId xmlns:p14="http://schemas.microsoft.com/office/powerpoint/2010/main" val="34844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54484" y="2151472"/>
            <a:ext cx="11582399" cy="2822758"/>
          </a:xfrm>
        </p:spPr>
        <p:txBody>
          <a:bodyPr>
            <a:noAutofit/>
          </a:bodyPr>
          <a:lstStyle/>
          <a:p>
            <a:pPr algn="l"/>
            <a:r>
              <a:rPr lang="hu-HU" sz="2400" kern="100" dirty="0">
                <a:effectLst/>
                <a:latin typeface="Calibri" panose="020F0502020204030204" pitchFamily="34" charset="0"/>
                <a:ea typeface="Calibri" panose="020F0502020204030204" pitchFamily="34" charset="0"/>
              </a:rPr>
              <a:t>Ezt szem előtt tartva fontos megjegyezni, hogy az egész utazási ágazatnak integrálnia kell a fokozatosan fejlődő technológiát a létesítmények által nyújtott szolgáltatásokba. Az internet, a közösségi média és az okostelefonok fokozatos fejlődése lehetővé tette a vállalkozások és a fogyasztók számára egyaránt az információk gyors elérését és az egymással való folyamatos kapcsolattartást, ami a valós és nem valós információáramlás jelentős növekedését eredményezte (</a:t>
            </a:r>
            <a:r>
              <a:rPr lang="hu-HU" sz="2400" kern="100" dirty="0" err="1">
                <a:effectLst/>
                <a:latin typeface="Calibri" panose="020F0502020204030204" pitchFamily="34" charset="0"/>
                <a:ea typeface="Calibri" panose="020F0502020204030204" pitchFamily="34" charset="0"/>
              </a:rPr>
              <a:t>Apostolidoi</a:t>
            </a:r>
            <a:r>
              <a:rPr lang="hu-HU" sz="2400" kern="100" dirty="0">
                <a:effectLst/>
                <a:latin typeface="Calibri" panose="020F0502020204030204" pitchFamily="34" charset="0"/>
                <a:ea typeface="Calibri" panose="020F0502020204030204" pitchFamily="34" charset="0"/>
              </a:rPr>
              <a:t> – </a:t>
            </a:r>
            <a:r>
              <a:rPr lang="hu-HU" sz="2400" kern="100" dirty="0" err="1">
                <a:effectLst/>
                <a:latin typeface="Calibri" panose="020F0502020204030204" pitchFamily="34" charset="0"/>
                <a:ea typeface="Calibri" panose="020F0502020204030204" pitchFamily="34" charset="0"/>
              </a:rPr>
              <a:t>Fokaides</a:t>
            </a:r>
            <a:r>
              <a:rPr lang="hu-HU" sz="2400" kern="100" dirty="0">
                <a:effectLst/>
                <a:latin typeface="Calibri" panose="020F0502020204030204" pitchFamily="34" charset="0"/>
                <a:ea typeface="Calibri" panose="020F0502020204030204" pitchFamily="34" charset="0"/>
              </a:rPr>
              <a:t>, 2023). Az információk szabad áramlása lehetővé teszi a szolgáltatások személyre szabását, az egyéni preferenciák figyelembevételével, így a turisztikai szolgáltatások közelebb kerülnek a fogyatékossággal élőkhöz</a:t>
            </a:r>
            <a:endParaRPr lang="en-US"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50317" y="1382648"/>
            <a:ext cx="12191999" cy="9490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dirty="0">
                <a:effectLst/>
                <a:latin typeface="Calibri" panose="020F0502020204030204" pitchFamily="34" charset="0"/>
                <a:ea typeface="Times New Roman" panose="02020603050405020304" pitchFamily="18" charset="0"/>
              </a:rPr>
              <a:t>Az akadálymentesítés műszaki megoldásai a turizmusban – </a:t>
            </a:r>
            <a:r>
              <a:rPr lang="hu-HU" sz="3200" b="1" kern="100" dirty="0">
                <a:effectLst/>
                <a:latin typeface="Calibri" panose="020F0502020204030204" pitchFamily="34" charset="0"/>
                <a:ea typeface="Calibri" panose="020F0502020204030204" pitchFamily="34" charset="0"/>
              </a:rPr>
              <a:t>innovatív technológiák</a:t>
            </a:r>
            <a:endParaRPr lang="en-GB" sz="3200" b="1" kern="100" dirty="0">
              <a:latin typeface="Calibri" panose="020F0502020204030204" pitchFamily="34" charset="0"/>
            </a:endParaRPr>
          </a:p>
        </p:txBody>
      </p:sp>
    </p:spTree>
    <p:extLst>
      <p:ext uri="{BB962C8B-B14F-4D97-AF65-F5344CB8AC3E}">
        <p14:creationId xmlns:p14="http://schemas.microsoft.com/office/powerpoint/2010/main" val="3499317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6836" y="2013597"/>
            <a:ext cx="5959164" cy="2740823"/>
          </a:xfrm>
        </p:spPr>
        <p:txBody>
          <a:bodyPr>
            <a:noAutofit/>
          </a:bodyPr>
          <a:lstStyle/>
          <a:p>
            <a:pPr algn="l"/>
            <a:r>
              <a:rPr lang="hu-HU" sz="2400" kern="100" dirty="0">
                <a:effectLst/>
                <a:latin typeface="Calibri" panose="020F0502020204030204" pitchFamily="34" charset="0"/>
                <a:ea typeface="Calibri" panose="020F0502020204030204" pitchFamily="34" charset="0"/>
              </a:rPr>
              <a:t>A legtöbb mobilkészülék beágyazott funkciókkal rendelkezik, amelyek lehetővé teszik az írott anyagok és üzenetek felolvasását, így segítve a látássérültek tájékozódását. Ez a funkció segíti őket a turistaszállások és egyéb létesítmények közötti navigálásban is (</a:t>
            </a:r>
            <a:r>
              <a:rPr lang="hu-HU" sz="2400" kern="100" dirty="0" err="1">
                <a:effectLst/>
                <a:latin typeface="Calibri" panose="020F0502020204030204" pitchFamily="34" charset="0"/>
                <a:ea typeface="Calibri" panose="020F0502020204030204" pitchFamily="34" charset="0"/>
              </a:rPr>
              <a:t>Alves</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et</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al</a:t>
            </a:r>
            <a:r>
              <a:rPr lang="hu-HU" sz="2400" kern="100" dirty="0">
                <a:effectLst/>
                <a:latin typeface="Calibri" panose="020F0502020204030204" pitchFamily="34" charset="0"/>
                <a:ea typeface="Calibri" panose="020F0502020204030204" pitchFamily="34" charset="0"/>
              </a:rPr>
              <a:t>., 2022)</a:t>
            </a:r>
            <a:endParaRPr lang="hu-HU"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36836" y="1285377"/>
            <a:ext cx="1187418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effectLst/>
                <a:latin typeface="Calibri" panose="020F0502020204030204" pitchFamily="34" charset="0"/>
                <a:ea typeface="Times New Roman" panose="02020603050405020304" pitchFamily="18" charset="0"/>
              </a:rPr>
              <a:t>Az akadálymentesítés műszaki megoldásai a turizmusban – </a:t>
            </a:r>
            <a:r>
              <a:rPr lang="hu-HU" sz="2800" b="1" kern="100" dirty="0">
                <a:latin typeface="Calibri" panose="020F0502020204030204" pitchFamily="34" charset="0"/>
              </a:rPr>
              <a:t>mobil eszközök</a:t>
            </a:r>
          </a:p>
        </p:txBody>
      </p:sp>
      <p:pic>
        <p:nvPicPr>
          <p:cNvPr id="14" name="Kép 13" descr="A képen személy, Emberi arc, szemüveg, kültéri látható&#10;&#10;Automatikusan generált leírás">
            <a:extLst>
              <a:ext uri="{FF2B5EF4-FFF2-40B4-BE49-F238E27FC236}">
                <a16:creationId xmlns:a16="http://schemas.microsoft.com/office/drawing/2014/main" id="{36478973-A605-F935-0090-AEF0AAFD667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271826" y="1924954"/>
            <a:ext cx="5783338" cy="2909019"/>
          </a:xfrm>
          <a:prstGeom prst="rect">
            <a:avLst/>
          </a:prstGeom>
        </p:spPr>
      </p:pic>
      <p:sp>
        <p:nvSpPr>
          <p:cNvPr id="16" name="Szövegdoboz 15">
            <a:extLst>
              <a:ext uri="{FF2B5EF4-FFF2-40B4-BE49-F238E27FC236}">
                <a16:creationId xmlns:a16="http://schemas.microsoft.com/office/drawing/2014/main" id="{31973AFB-69BC-273C-D26F-10660CF47FAA}"/>
              </a:ext>
            </a:extLst>
          </p:cNvPr>
          <p:cNvSpPr txBox="1"/>
          <p:nvPr/>
        </p:nvSpPr>
        <p:spPr>
          <a:xfrm>
            <a:off x="5496560" y="4913527"/>
            <a:ext cx="6514465" cy="369332"/>
          </a:xfrm>
          <a:prstGeom prst="rect">
            <a:avLst/>
          </a:prstGeom>
          <a:noFill/>
        </p:spPr>
        <p:txBody>
          <a:bodyPr wrap="square">
            <a:spAutoFit/>
          </a:bodyPr>
          <a:lstStyle/>
          <a:p>
            <a:pPr algn="r"/>
            <a:r>
              <a:rPr lang="hu-HU" dirty="0"/>
              <a:t>https://assileye.com/blog/new-assistive-technology-for-the-blind/</a:t>
            </a:r>
          </a:p>
        </p:txBody>
      </p:sp>
    </p:spTree>
    <p:extLst>
      <p:ext uri="{BB962C8B-B14F-4D97-AF65-F5344CB8AC3E}">
        <p14:creationId xmlns:p14="http://schemas.microsoft.com/office/powerpoint/2010/main" val="3379761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28856" y="2164757"/>
            <a:ext cx="11408257" cy="2966327"/>
          </a:xfrm>
        </p:spPr>
        <p:txBody>
          <a:bodyPr>
            <a:noAutofit/>
          </a:bodyPr>
          <a:lstStyle/>
          <a:p>
            <a:pPr algn="l"/>
            <a:r>
              <a:rPr lang="hu-HU" sz="2600" kern="100" dirty="0">
                <a:effectLst/>
                <a:latin typeface="Calibri" panose="020F0502020204030204" pitchFamily="34" charset="0"/>
                <a:ea typeface="Calibri" panose="020F0502020204030204" pitchFamily="34" charset="0"/>
              </a:rPr>
              <a:t>Az online hozzáférhetőségi információk mellett olyan weboldalak is léteznek, amelyeken a potenciális utazók betekintést nyerhetnek egy-egy turisztikai látványosság jellegébe. Ezek a weboldalak nem csak a hétköznapi turisták számára nyújthatnak élményt, hanem a fogyatékossággal élő és mozgáskorlátozott emberek számára is, akik nem tudják felkeresni a számukra érdekes turisztikai helyszíneket. Ezen online platformok a virtuális valóságon keresztül nyújtanak betekintést a különböző helyszínekbe, de ebben az esetben a Google által kifejlesztett térkép utcai nézete is segíthet a különböző úti célok megismerésében</a:t>
            </a:r>
            <a:endParaRPr lang="en-GB"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251045"/>
            <a:ext cx="12191999" cy="8975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dirty="0">
                <a:effectLst/>
                <a:latin typeface="Calibri" panose="020F0502020204030204" pitchFamily="34" charset="0"/>
                <a:ea typeface="Times New Roman" panose="02020603050405020304" pitchFamily="18" charset="0"/>
              </a:rPr>
              <a:t>Az akadálymentesítés műszaki megoldásai a turizmusban – </a:t>
            </a:r>
            <a:r>
              <a:rPr lang="hu-HU" sz="3200" b="1" kern="100" dirty="0">
                <a:latin typeface="Calibri" panose="020F0502020204030204" pitchFamily="34" charset="0"/>
              </a:rPr>
              <a:t>megfelelő weboldalak</a:t>
            </a:r>
          </a:p>
        </p:txBody>
      </p:sp>
    </p:spTree>
    <p:extLst>
      <p:ext uri="{BB962C8B-B14F-4D97-AF65-F5344CB8AC3E}">
        <p14:creationId xmlns:p14="http://schemas.microsoft.com/office/powerpoint/2010/main" val="672254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04915" y="2134272"/>
            <a:ext cx="11782169" cy="3092182"/>
          </a:xfrm>
        </p:spPr>
        <p:txBody>
          <a:bodyPr>
            <a:noAutofit/>
          </a:bodyPr>
          <a:lstStyle/>
          <a:p>
            <a:pPr algn="l">
              <a:lnSpc>
                <a:spcPts val="2700"/>
              </a:lnSpc>
            </a:pPr>
            <a:r>
              <a:rPr lang="hu-HU" sz="2600" kern="100" dirty="0">
                <a:effectLst/>
                <a:latin typeface="Calibri" panose="020F0502020204030204" pitchFamily="34" charset="0"/>
                <a:ea typeface="Calibri" panose="020F0502020204030204" pitchFamily="34" charset="0"/>
              </a:rPr>
              <a:t>Az akadálymentes utazás megvalósítása érdekében célszerű különböző navigációs eszközöket és alkalmazásokat használni, mivel ezek segíthetnek az akadálymentes helyszínek felkutatásában és abban, hogy előre ismerjük azok megközelíthetőségét. Vannak olyan kezdeményezések, amelyek segítik a látogatókat egy-egy kulturális örökségi helyszín felfedezésében, általában a terület fontos látnivalóinak számító épületek kiemelésével (Farkas </a:t>
            </a:r>
            <a:r>
              <a:rPr lang="hu-HU" sz="2600" kern="100" dirty="0" err="1">
                <a:effectLst/>
                <a:latin typeface="Calibri" panose="020F0502020204030204" pitchFamily="34" charset="0"/>
                <a:ea typeface="Calibri" panose="020F0502020204030204" pitchFamily="34" charset="0"/>
              </a:rPr>
              <a:t>et</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al</a:t>
            </a:r>
            <a:r>
              <a:rPr lang="hu-HU" sz="2600" kern="100" dirty="0">
                <a:effectLst/>
                <a:latin typeface="Calibri" panose="020F0502020204030204" pitchFamily="34" charset="0"/>
                <a:ea typeface="Calibri" panose="020F0502020204030204" pitchFamily="34" charset="0"/>
              </a:rPr>
              <a:t>., 2022c). A fogyatékossággal élők számára hasznos információs tartalmat nyújtó és a különböző akadálymentesítési megoldásokban való eligazodást segítő weboldalak és alkalmazások hozzájárulhatnak a társadalmi befogadáshoz és a turisztikai élményhez (</a:t>
            </a:r>
            <a:r>
              <a:rPr lang="hu-HU" sz="2600" kern="100" dirty="0" err="1">
                <a:effectLst/>
                <a:latin typeface="Calibri" panose="020F0502020204030204" pitchFamily="34" charset="0"/>
                <a:ea typeface="Calibri" panose="020F0502020204030204" pitchFamily="34" charset="0"/>
              </a:rPr>
              <a:t>Cassia</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et</a:t>
            </a:r>
            <a:r>
              <a:rPr lang="hu-HU" sz="2600" kern="100" dirty="0">
                <a:effectLst/>
                <a:latin typeface="Calibri" panose="020F0502020204030204" pitchFamily="34" charset="0"/>
                <a:ea typeface="Calibri" panose="020F0502020204030204" pitchFamily="34" charset="0"/>
              </a:rPr>
              <a:t> </a:t>
            </a:r>
            <a:r>
              <a:rPr lang="hu-HU" sz="2600" kern="100" dirty="0" err="1">
                <a:effectLst/>
                <a:latin typeface="Calibri" panose="020F0502020204030204" pitchFamily="34" charset="0"/>
                <a:ea typeface="Calibri" panose="020F0502020204030204" pitchFamily="34" charset="0"/>
              </a:rPr>
              <a:t>al</a:t>
            </a:r>
            <a:r>
              <a:rPr lang="hu-HU" sz="2600" kern="100" dirty="0">
                <a:effectLst/>
                <a:latin typeface="Calibri" panose="020F0502020204030204" pitchFamily="34" charset="0"/>
                <a:ea typeface="Calibri" panose="020F0502020204030204" pitchFamily="34" charset="0"/>
              </a:rPr>
              <a:t>., 2020)</a:t>
            </a:r>
            <a:endParaRPr lang="hu-HU" sz="26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 y="1218759"/>
            <a:ext cx="12191999" cy="8838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dirty="0">
                <a:effectLst/>
                <a:latin typeface="Calibri" panose="020F0502020204030204" pitchFamily="34" charset="0"/>
                <a:ea typeface="Times New Roman" panose="02020603050405020304" pitchFamily="18" charset="0"/>
              </a:rPr>
              <a:t>Az akadálymentesítés műszaki megoldásai a turizmusban – </a:t>
            </a:r>
            <a:r>
              <a:rPr lang="hu-HU" sz="3200" b="1" kern="100" dirty="0">
                <a:latin typeface="Calibri" panose="020F0502020204030204" pitchFamily="34" charset="0"/>
              </a:rPr>
              <a:t>megfelelő weboldalak</a:t>
            </a:r>
            <a:endParaRPr lang="en-GB" sz="3200" b="1" kern="100" dirty="0">
              <a:latin typeface="Calibri" panose="020F0502020204030204" pitchFamily="34" charset="0"/>
            </a:endParaRPr>
          </a:p>
        </p:txBody>
      </p:sp>
    </p:spTree>
    <p:extLst>
      <p:ext uri="{BB962C8B-B14F-4D97-AF65-F5344CB8AC3E}">
        <p14:creationId xmlns:p14="http://schemas.microsoft.com/office/powerpoint/2010/main" val="271825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20911" y="2222497"/>
            <a:ext cx="11750177" cy="3046529"/>
          </a:xfrm>
        </p:spPr>
        <p:txBody>
          <a:bodyPr>
            <a:noAutofit/>
          </a:bodyPr>
          <a:lstStyle/>
          <a:p>
            <a:pPr algn="l">
              <a:lnSpc>
                <a:spcPts val="2400"/>
              </a:lnSpc>
            </a:pPr>
            <a:r>
              <a:rPr lang="hu-HU" sz="2400" kern="100" dirty="0">
                <a:effectLst/>
                <a:latin typeface="Calibri" panose="020F0502020204030204" pitchFamily="34" charset="0"/>
                <a:ea typeface="Calibri" panose="020F0502020204030204" pitchFamily="34" charset="0"/>
              </a:rPr>
              <a:t>A virtuális valóság és a kiterjesztett valóság hozzájárul ahhoz, hogy a fogyatékossággal élők még az utazás előtt megismerkedhessenek az úti céllal és a szállással. A virtuális valóság lehetővé teszi a fogyatékossággal élők számára, hogy a valóságot megközelítő virtuális túrákat tegyenek, mozgáskorlátozottságuk ellenére is. Ezek a túrák gyakran részletesek, és interaktív élményeket nyújthatnak a felhasználó számára</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kiterjesztett valóság alkalmazások lehetővé teszik a naprakész és helyhez kötött akadálymentesítési információk közlését, segítve az utazókat a számukra kialakított bejáratok, liftek és segédeszközök megtalálásában. Ezek az alkalmazások és kezdeményezések segíthetnek a potenciális látogatóknak elkerülni a kellemetlen meglepetéseket, és megkönnyíthetik az utazás megtervezésének folyamatát</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 y="1175947"/>
            <a:ext cx="12191999" cy="98911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dirty="0">
                <a:effectLst/>
                <a:latin typeface="Calibri" panose="020F0502020204030204" pitchFamily="34" charset="0"/>
                <a:ea typeface="Times New Roman" panose="02020603050405020304" pitchFamily="18" charset="0"/>
              </a:rPr>
              <a:t>Az akadálymentesítés műszaki megoldásai a turizmusban – </a:t>
            </a:r>
            <a:r>
              <a:rPr lang="hu-HU" sz="3200" b="1" kern="100" dirty="0">
                <a:latin typeface="Calibri" panose="020F0502020204030204" pitchFamily="34" charset="0"/>
              </a:rPr>
              <a:t>virtuális és kiterjesztett valóság</a:t>
            </a:r>
          </a:p>
        </p:txBody>
      </p:sp>
    </p:spTree>
    <p:extLst>
      <p:ext uri="{BB962C8B-B14F-4D97-AF65-F5344CB8AC3E}">
        <p14:creationId xmlns:p14="http://schemas.microsoft.com/office/powerpoint/2010/main" val="41630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8ABEE-DC8D-2E6B-8DE3-3D8D10A8BE8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91EE7AC-E53B-26D6-B02D-8530557B7B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3584706-2332-2377-2C41-8BF037864DF1}"/>
              </a:ext>
            </a:extLst>
          </p:cNvPr>
          <p:cNvSpPr>
            <a:spLocks noGrp="1"/>
          </p:cNvSpPr>
          <p:nvPr>
            <p:ph type="ctrTitle"/>
          </p:nvPr>
        </p:nvSpPr>
        <p:spPr>
          <a:xfrm>
            <a:off x="130629" y="1400625"/>
            <a:ext cx="11875324" cy="1233800"/>
          </a:xfrm>
        </p:spPr>
        <p:txBody>
          <a:bodyPr>
            <a:normAutofit/>
          </a:bodyPr>
          <a:lstStyle/>
          <a:p>
            <a:r>
              <a:rPr lang="en-GB" sz="3600" b="1" dirty="0">
                <a:latin typeface="+mn-lt"/>
              </a:rPr>
              <a:t>8. </a:t>
            </a:r>
            <a:r>
              <a:rPr lang="hu-HU" sz="3600" b="1" dirty="0">
                <a:latin typeface="+mn-lt"/>
              </a:rPr>
              <a:t>Az akadálymentesítés műszaki és szervezési megoldásai</a:t>
            </a:r>
            <a:endParaRPr lang="en-GB" sz="3600" b="1" dirty="0">
              <a:latin typeface="+mn-lt"/>
            </a:endParaRPr>
          </a:p>
        </p:txBody>
      </p:sp>
      <p:pic>
        <p:nvPicPr>
          <p:cNvPr id="5" name="Kép 4">
            <a:extLst>
              <a:ext uri="{FF2B5EF4-FFF2-40B4-BE49-F238E27FC236}">
                <a16:creationId xmlns:a16="http://schemas.microsoft.com/office/drawing/2014/main" id="{FF5E0CCE-2A20-6396-D36B-BD8F8B929B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E32F42-8EBE-345E-BB2C-BF3BC3668D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09AAEBB0-DD53-8C66-69D8-96B3485D0D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3254CF8-EB11-6871-8F31-2E6BF68DBD4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89935F4-B551-A19F-94E4-9EB265C6F5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446311E-E342-D386-C975-7CA355B112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1" name="Kép 10">
            <a:extLst>
              <a:ext uri="{FF2B5EF4-FFF2-40B4-BE49-F238E27FC236}">
                <a16:creationId xmlns:a16="http://schemas.microsoft.com/office/drawing/2014/main" id="{A398960F-9A40-A5BB-919E-8C53534909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45779" y="2884637"/>
            <a:ext cx="2102696" cy="2099401"/>
          </a:xfrm>
          <a:prstGeom prst="rect">
            <a:avLst/>
          </a:prstGeom>
        </p:spPr>
      </p:pic>
    </p:spTree>
    <p:extLst>
      <p:ext uri="{BB962C8B-B14F-4D97-AF65-F5344CB8AC3E}">
        <p14:creationId xmlns:p14="http://schemas.microsoft.com/office/powerpoint/2010/main" val="1645023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41519" y="1781539"/>
            <a:ext cx="12058649" cy="3455114"/>
          </a:xfrm>
        </p:spPr>
        <p:txBody>
          <a:bodyPr>
            <a:noAutofit/>
          </a:bodyPr>
          <a:lstStyle/>
          <a:p>
            <a:pPr algn="l">
              <a:lnSpc>
                <a:spcPts val="2600"/>
              </a:lnSpc>
            </a:pPr>
            <a:r>
              <a:rPr lang="hu-HU" sz="2600" kern="100" dirty="0">
                <a:effectLst/>
                <a:latin typeface="Calibri" panose="020F0502020204030204" pitchFamily="34" charset="0"/>
                <a:ea typeface="Calibri" panose="020F0502020204030204" pitchFamily="34" charset="0"/>
              </a:rPr>
              <a:t>A digitális fejlesztések mellett olyan eszközök is léteznek, amelyek a fogyatékossággal élőket segítik a mobilitásuk és a fogyatékosságuk tüneteinek enyhítésében. Ilyen eszközök például:</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t>
            </a:r>
            <a:r>
              <a:rPr lang="hu-HU" sz="2600" kern="100" dirty="0">
                <a:latin typeface="Calibri" panose="020F0502020204030204" pitchFamily="34" charset="0"/>
                <a:ea typeface="Calibri" panose="020F0502020204030204" pitchFamily="34" charset="0"/>
              </a:rPr>
              <a:t>motorizált) kerekesszékek</a:t>
            </a:r>
            <a:r>
              <a:rPr lang="hu-HU" sz="2600" kern="100" dirty="0">
                <a:effectLst/>
                <a:latin typeface="Calibri" panose="020F0502020204030204" pitchFamily="34" charset="0"/>
                <a:ea typeface="Calibri" panose="020F0502020204030204" pitchFamily="34" charset="0"/>
              </a:rPr>
              <a:t>: optimális választás lehet, különösen azok számára, akik nemcsak alsó végtagjaik használatában, hanem felső végtagjaik megfelelő mozgékonyságában is korlátozottak: vannak olyan motoros kerekesszékek, amelyek a száj különböző izmaival irányíthatók</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kerekesszékek megfelelő használhatósága attól is függ, hogy az általuk látogatott épületek rendelkeznek-e olyan infrastruktúrával, amely lehetővé teszi az akadálymentes hozzáférést</a:t>
            </a:r>
            <a:endParaRPr lang="hu-HU" sz="2600" kern="100" dirty="0">
              <a:latin typeface="Calibri" panose="020F0502020204030204" pitchFamily="34" charset="0"/>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600075" y="1228886"/>
            <a:ext cx="10819765"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dirty="0">
                <a:latin typeface="Calibri" panose="020F0502020204030204" pitchFamily="34" charset="0"/>
              </a:rPr>
              <a:t>Különleges eszközök a fogyatékosság tüneteinek kezelésére</a:t>
            </a:r>
          </a:p>
        </p:txBody>
      </p:sp>
    </p:spTree>
    <p:extLst>
      <p:ext uri="{BB962C8B-B14F-4D97-AF65-F5344CB8AC3E}">
        <p14:creationId xmlns:p14="http://schemas.microsoft.com/office/powerpoint/2010/main" val="1736747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E3C29-7D88-E21D-73CD-02346B17054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8EBE9F-FDD2-2BF9-3380-DA6DCA5DD2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17711F3-B6B6-5626-F025-0F609DF71F4F}"/>
              </a:ext>
            </a:extLst>
          </p:cNvPr>
          <p:cNvSpPr>
            <a:spLocks noGrp="1"/>
          </p:cNvSpPr>
          <p:nvPr>
            <p:ph type="ctrTitle"/>
          </p:nvPr>
        </p:nvSpPr>
        <p:spPr>
          <a:xfrm>
            <a:off x="123845" y="2250117"/>
            <a:ext cx="6769682" cy="2671430"/>
          </a:xfrm>
        </p:spPr>
        <p:txBody>
          <a:bodyPr>
            <a:noAutofit/>
          </a:bodyPr>
          <a:lstStyle/>
          <a:p>
            <a:pPr algn="l"/>
            <a:r>
              <a:rPr lang="hu-HU" sz="2400" kern="100" dirty="0">
                <a:effectLst/>
                <a:latin typeface="Calibri" panose="020F0502020204030204" pitchFamily="34" charset="0"/>
                <a:ea typeface="Calibri" panose="020F0502020204030204" pitchFamily="34" charset="0"/>
              </a:rPr>
              <a:t>A beszédkárosodott személyeket olyan funkciók is segíthetik, amelyek lehetővé teszik, hogy hangüzeneteket adjanak ki, szintén a szájizmaik segítségével (</a:t>
            </a:r>
            <a:r>
              <a:rPr lang="hu-HU" sz="2400" kern="100" dirty="0" err="1">
                <a:effectLst/>
                <a:latin typeface="Calibri" panose="020F0502020204030204" pitchFamily="34" charset="0"/>
                <a:ea typeface="Calibri" panose="020F0502020204030204" pitchFamily="34" charset="0"/>
              </a:rPr>
              <a:t>Joyojeet</a:t>
            </a:r>
            <a:r>
              <a:rPr lang="hu-HU" sz="2400" kern="100" dirty="0">
                <a:effectLst/>
                <a:latin typeface="Calibri" panose="020F0502020204030204" pitchFamily="34" charset="0"/>
                <a:ea typeface="Calibri" panose="020F0502020204030204" pitchFamily="34" charset="0"/>
              </a:rPr>
              <a:t>, 2015). Ezek az eszközök egy számítógép és egy szoftver kombinációjával segíthetik a mozgást és a kommunikációt  (</a:t>
            </a:r>
            <a:r>
              <a:rPr lang="hu-HU" sz="2400" kern="100" dirty="0" err="1">
                <a:effectLst/>
                <a:latin typeface="Calibri" panose="020F0502020204030204" pitchFamily="34" charset="0"/>
                <a:ea typeface="Calibri" panose="020F0502020204030204" pitchFamily="34" charset="0"/>
              </a:rPr>
              <a:t>Laabidi</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et</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al</a:t>
            </a:r>
            <a:r>
              <a:rPr lang="hu-HU" sz="2400" kern="100" dirty="0">
                <a:effectLst/>
                <a:latin typeface="Calibri" panose="020F0502020204030204" pitchFamily="34" charset="0"/>
                <a:ea typeface="Calibri" panose="020F0502020204030204" pitchFamily="34" charset="0"/>
              </a:rPr>
              <a:t>., 2014)</a:t>
            </a:r>
            <a:endParaRPr lang="hu-HU" sz="2400" dirty="0">
              <a:latin typeface="+mn-lt"/>
            </a:endParaRPr>
          </a:p>
        </p:txBody>
      </p:sp>
      <p:pic>
        <p:nvPicPr>
          <p:cNvPr id="5" name="Kép 4">
            <a:extLst>
              <a:ext uri="{FF2B5EF4-FFF2-40B4-BE49-F238E27FC236}">
                <a16:creationId xmlns:a16="http://schemas.microsoft.com/office/drawing/2014/main" id="{91B0CC2C-158C-34CE-8CDB-4935266A13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25BB3FE-6C92-9A5E-3971-AB3BEC9A0C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A7A68158-E6C0-41F7-DE86-63A4D25F41F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F7D4F0B-C43D-D444-E1BD-AB72A6EDEB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2B92344-0581-6BCB-CC4F-41942EB525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371F714-E3D9-983A-1253-95E8E5FDCF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8A1AAEC-1AB9-6B7F-7712-0560FF3411C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ECAD8B9-2FE6-7B96-F5C5-78D8683AE85D}"/>
              </a:ext>
            </a:extLst>
          </p:cNvPr>
          <p:cNvSpPr txBox="1">
            <a:spLocks/>
          </p:cNvSpPr>
          <p:nvPr/>
        </p:nvSpPr>
        <p:spPr>
          <a:xfrm>
            <a:off x="336818" y="1069232"/>
            <a:ext cx="11258073" cy="69205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Különleges eszközök a fogyatékosság tüneteinek kezelésére</a:t>
            </a:r>
          </a:p>
        </p:txBody>
      </p:sp>
      <p:pic>
        <p:nvPicPr>
          <p:cNvPr id="14" name="Kép 13" descr="A képen személy, ruházat, fedett pályás, Emberi arc látható&#10;&#10;Automatikusan generált leírás">
            <a:extLst>
              <a:ext uri="{FF2B5EF4-FFF2-40B4-BE49-F238E27FC236}">
                <a16:creationId xmlns:a16="http://schemas.microsoft.com/office/drawing/2014/main" id="{D8195D19-5C0A-A22B-6AC8-014405035EB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7366792" y="1766512"/>
            <a:ext cx="3879142" cy="3155035"/>
          </a:xfrm>
          <a:prstGeom prst="rect">
            <a:avLst/>
          </a:prstGeom>
        </p:spPr>
      </p:pic>
      <p:sp>
        <p:nvSpPr>
          <p:cNvPr id="16" name="Szövegdoboz 15">
            <a:extLst>
              <a:ext uri="{FF2B5EF4-FFF2-40B4-BE49-F238E27FC236}">
                <a16:creationId xmlns:a16="http://schemas.microsoft.com/office/drawing/2014/main" id="{036C1881-1C8F-11C1-734D-E767278B31D8}"/>
              </a:ext>
            </a:extLst>
          </p:cNvPr>
          <p:cNvSpPr txBox="1"/>
          <p:nvPr/>
        </p:nvSpPr>
        <p:spPr>
          <a:xfrm>
            <a:off x="7252621" y="4928031"/>
            <a:ext cx="4107484" cy="369332"/>
          </a:xfrm>
          <a:prstGeom prst="rect">
            <a:avLst/>
          </a:prstGeom>
          <a:noFill/>
        </p:spPr>
        <p:txBody>
          <a:bodyPr wrap="square">
            <a:spAutoFit/>
          </a:bodyPr>
          <a:lstStyle/>
          <a:p>
            <a:pPr algn="ctr"/>
            <a:r>
              <a:rPr lang="hu-HU" dirty="0"/>
              <a:t>https://ussaac.org/aac-info/aac-devices/</a:t>
            </a:r>
          </a:p>
        </p:txBody>
      </p:sp>
    </p:spTree>
    <p:extLst>
      <p:ext uri="{BB962C8B-B14F-4D97-AF65-F5344CB8AC3E}">
        <p14:creationId xmlns:p14="http://schemas.microsoft.com/office/powerpoint/2010/main" val="4239364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809F8-13A8-F961-C9B7-906A3E7CA8B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7C87BAC6-6379-3E2A-B834-2CE10E0CB0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60AE4F-F7FA-F9E1-F376-BF015C86E044}"/>
              </a:ext>
            </a:extLst>
          </p:cNvPr>
          <p:cNvSpPr>
            <a:spLocks noGrp="1"/>
          </p:cNvSpPr>
          <p:nvPr>
            <p:ph type="ctrTitle"/>
          </p:nvPr>
        </p:nvSpPr>
        <p:spPr>
          <a:xfrm>
            <a:off x="118006" y="1936765"/>
            <a:ext cx="5128089" cy="2673008"/>
          </a:xfrm>
        </p:spPr>
        <p:txBody>
          <a:bodyPr>
            <a:noAutofit/>
          </a:bodyPr>
          <a:lstStyle/>
          <a:p>
            <a:pPr algn="l"/>
            <a:r>
              <a:rPr lang="hu-HU" sz="2400" kern="100" dirty="0">
                <a:effectLst/>
                <a:latin typeface="Calibri" panose="020F0502020204030204" pitchFamily="34" charset="0"/>
                <a:ea typeface="Calibri" panose="020F0502020204030204" pitchFamily="34" charset="0"/>
              </a:rPr>
              <a:t>A fogyatékossággal élők körében, különösen azoknál, akik elvesztették valamelyik végtagjukat, lehetőség van olyan protézisek használatára, amelyek bizonyos mértékig helyettesíthetik a végtagot, de segíthetnek az alapvető mozgások elvégzésében (</a:t>
            </a:r>
            <a:r>
              <a:rPr lang="hu-HU" sz="2400" kern="100" dirty="0" err="1">
                <a:effectLst/>
                <a:latin typeface="Calibri" panose="020F0502020204030204" pitchFamily="34" charset="0"/>
                <a:ea typeface="Calibri" panose="020F0502020204030204" pitchFamily="34" charset="0"/>
              </a:rPr>
              <a:t>Aleksandrova</a:t>
            </a:r>
            <a:r>
              <a:rPr lang="hu-HU" sz="2400" kern="100" dirty="0">
                <a:effectLst/>
                <a:latin typeface="Calibri" panose="020F0502020204030204" pitchFamily="34" charset="0"/>
                <a:ea typeface="Calibri" panose="020F0502020204030204" pitchFamily="34" charset="0"/>
              </a:rPr>
              <a:t> &amp; </a:t>
            </a:r>
            <a:r>
              <a:rPr lang="hu-HU" sz="2400" kern="100" dirty="0" err="1">
                <a:effectLst/>
                <a:latin typeface="Calibri" panose="020F0502020204030204" pitchFamily="34" charset="0"/>
                <a:ea typeface="Calibri" panose="020F0502020204030204" pitchFamily="34" charset="0"/>
              </a:rPr>
              <a:t>Nenakhova</a:t>
            </a:r>
            <a:r>
              <a:rPr lang="hu-HU" sz="2400" kern="100" dirty="0">
                <a:effectLst/>
                <a:latin typeface="Calibri" panose="020F0502020204030204" pitchFamily="34" charset="0"/>
                <a:ea typeface="Calibri" panose="020F0502020204030204" pitchFamily="34" charset="0"/>
              </a:rPr>
              <a:t>, 2019)</a:t>
            </a:r>
            <a:endParaRPr lang="hu-HU" sz="2400" dirty="0">
              <a:latin typeface="+mn-lt"/>
            </a:endParaRPr>
          </a:p>
        </p:txBody>
      </p:sp>
      <p:pic>
        <p:nvPicPr>
          <p:cNvPr id="5" name="Kép 4">
            <a:extLst>
              <a:ext uri="{FF2B5EF4-FFF2-40B4-BE49-F238E27FC236}">
                <a16:creationId xmlns:a16="http://schemas.microsoft.com/office/drawing/2014/main" id="{114A33BB-7C3A-EA62-EDC6-27178C7805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D7B6952-5A82-70E1-56BE-4AB60384E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95FC8BB-081E-8B26-9159-E609211129E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D5101C0-88A0-733E-8C20-2D508B4A1A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2995BCC-5EDE-DDC3-C7C7-9A5263F8214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D2F43F2-8F26-B0EE-DAF8-939D2D3EAA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23CE48F-2ABA-0EFF-98F9-87E7C94BD7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2BE1121-22DE-D248-B078-AD9435B02DFA}"/>
              </a:ext>
            </a:extLst>
          </p:cNvPr>
          <p:cNvSpPr txBox="1">
            <a:spLocks/>
          </p:cNvSpPr>
          <p:nvPr/>
        </p:nvSpPr>
        <p:spPr>
          <a:xfrm>
            <a:off x="336818" y="1097697"/>
            <a:ext cx="11258073" cy="60216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Különleges eszközök a fogyatékosság tüneteinek kezelésére</a:t>
            </a:r>
          </a:p>
        </p:txBody>
      </p:sp>
      <p:pic>
        <p:nvPicPr>
          <p:cNvPr id="14" name="Kép 13">
            <a:extLst>
              <a:ext uri="{FF2B5EF4-FFF2-40B4-BE49-F238E27FC236}">
                <a16:creationId xmlns:a16="http://schemas.microsoft.com/office/drawing/2014/main" id="{04087DDC-6DD4-18B8-E659-D0ED1A4D8A16}"/>
              </a:ext>
            </a:extLst>
          </p:cNvPr>
          <p:cNvPicPr>
            <a:picLocks noChangeAspect="1"/>
          </p:cNvPicPr>
          <p:nvPr/>
        </p:nvPicPr>
        <p:blipFill>
          <a:blip r:embed="rId10"/>
          <a:stretch>
            <a:fillRect/>
          </a:stretch>
        </p:blipFill>
        <p:spPr>
          <a:xfrm>
            <a:off x="5481437" y="1697334"/>
            <a:ext cx="6592557" cy="3436754"/>
          </a:xfrm>
          <a:prstGeom prst="rect">
            <a:avLst/>
          </a:prstGeom>
        </p:spPr>
      </p:pic>
      <p:sp>
        <p:nvSpPr>
          <p:cNvPr id="16" name="Szövegdoboz 15">
            <a:extLst>
              <a:ext uri="{FF2B5EF4-FFF2-40B4-BE49-F238E27FC236}">
                <a16:creationId xmlns:a16="http://schemas.microsoft.com/office/drawing/2014/main" id="{D65097E0-FA7A-4D2E-821C-EFCDB4485A6F}"/>
              </a:ext>
            </a:extLst>
          </p:cNvPr>
          <p:cNvSpPr txBox="1"/>
          <p:nvPr/>
        </p:nvSpPr>
        <p:spPr>
          <a:xfrm>
            <a:off x="436701" y="4628982"/>
            <a:ext cx="5044736" cy="646331"/>
          </a:xfrm>
          <a:prstGeom prst="rect">
            <a:avLst/>
          </a:prstGeom>
          <a:noFill/>
        </p:spPr>
        <p:txBody>
          <a:bodyPr wrap="square">
            <a:spAutoFit/>
          </a:bodyPr>
          <a:lstStyle/>
          <a:p>
            <a:pPr algn="r"/>
            <a:r>
              <a:rPr lang="hu-HU" dirty="0"/>
              <a:t>https://www.protechortho.com/how-to-travel-with-prosthetics-tips-for-amputees/</a:t>
            </a:r>
          </a:p>
        </p:txBody>
      </p:sp>
    </p:spTree>
    <p:extLst>
      <p:ext uri="{BB962C8B-B14F-4D97-AF65-F5344CB8AC3E}">
        <p14:creationId xmlns:p14="http://schemas.microsoft.com/office/powerpoint/2010/main" val="334644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16C1F-3AF1-1EE8-3EEB-82D3C8CBDA4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9CADFC0-C11A-931D-1BC8-2C58DF9A8C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9C86D83-AD95-329A-750A-E801A8E8383D}"/>
              </a:ext>
            </a:extLst>
          </p:cNvPr>
          <p:cNvSpPr>
            <a:spLocks noGrp="1"/>
          </p:cNvSpPr>
          <p:nvPr>
            <p:ph type="ctrTitle"/>
          </p:nvPr>
        </p:nvSpPr>
        <p:spPr>
          <a:xfrm>
            <a:off x="182418" y="1861301"/>
            <a:ext cx="6209151" cy="3390568"/>
          </a:xfrm>
        </p:spPr>
        <p:txBody>
          <a:bodyPr>
            <a:noAutofit/>
          </a:bodyPr>
          <a:lstStyle/>
          <a:p>
            <a:pPr algn="l"/>
            <a:r>
              <a:rPr lang="hu-HU" sz="2400" kern="100" dirty="0">
                <a:effectLst/>
                <a:latin typeface="Calibri" panose="020F0502020204030204" pitchFamily="34" charset="0"/>
                <a:ea typeface="Calibri" panose="020F0502020204030204" pitchFamily="34" charset="0"/>
              </a:rPr>
              <a:t>A halláskárosodással élő embereknek lehetőségük van különböző hallókészülékek használatára, amelyeket arra terveztek, hogy felerősítsék a környezetükben tapasztalt hangfoszlányokat. A látássérült emberek számára az állapotuktól függően különböző erősségű szemüvegek és kontaktlencsék segíthetnek a látásuk javításában, de manapság már olyan orvosi beavatkozások is elterjedtek, amelyek javíthatják a szem teljesítményét</a:t>
            </a:r>
            <a:endParaRPr lang="hu-HU" sz="2400" dirty="0">
              <a:latin typeface="+mn-lt"/>
            </a:endParaRPr>
          </a:p>
        </p:txBody>
      </p:sp>
      <p:pic>
        <p:nvPicPr>
          <p:cNvPr id="5" name="Kép 4">
            <a:extLst>
              <a:ext uri="{FF2B5EF4-FFF2-40B4-BE49-F238E27FC236}">
                <a16:creationId xmlns:a16="http://schemas.microsoft.com/office/drawing/2014/main" id="{8C5D42D4-4521-5A41-6F2B-E43D2216E7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AAE0CB0-69D9-98F8-567A-E6D437A545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18A039-07D8-379C-1EDF-4B8D3F836C8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2A16BE3-A261-B168-7766-6EFA75040E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DFB2F94-58EE-65AB-1F74-57CD75DEA5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E012B0A-3944-A3EE-2EA5-CEE015523E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236EAE2-86EC-7D1A-2DAE-E4ACAD2B90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F5737C5-0431-2522-584F-E2A2DE56BC3B}"/>
              </a:ext>
            </a:extLst>
          </p:cNvPr>
          <p:cNvSpPr txBox="1">
            <a:spLocks/>
          </p:cNvSpPr>
          <p:nvPr/>
        </p:nvSpPr>
        <p:spPr>
          <a:xfrm>
            <a:off x="466963" y="1102274"/>
            <a:ext cx="11258073" cy="65386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Különleges eszközök a fogyatékosság tüneteinek kezelésére</a:t>
            </a:r>
          </a:p>
        </p:txBody>
      </p:sp>
      <p:pic>
        <p:nvPicPr>
          <p:cNvPr id="14" name="Kép 13" descr="A képen ruházat, személy, kültéri, túrázás látható&#10;&#10;Automatikusan generált leírás">
            <a:extLst>
              <a:ext uri="{FF2B5EF4-FFF2-40B4-BE49-F238E27FC236}">
                <a16:creationId xmlns:a16="http://schemas.microsoft.com/office/drawing/2014/main" id="{6C5A49BF-4B4A-30D6-3287-84CF7A76EB8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370740" y="1717614"/>
            <a:ext cx="5638842" cy="3171848"/>
          </a:xfrm>
          <a:prstGeom prst="rect">
            <a:avLst/>
          </a:prstGeom>
        </p:spPr>
      </p:pic>
      <p:sp>
        <p:nvSpPr>
          <p:cNvPr id="16" name="Szövegdoboz 15">
            <a:extLst>
              <a:ext uri="{FF2B5EF4-FFF2-40B4-BE49-F238E27FC236}">
                <a16:creationId xmlns:a16="http://schemas.microsoft.com/office/drawing/2014/main" id="{46DDEA1D-DCF2-F932-EBAB-6B133539C0BD}"/>
              </a:ext>
            </a:extLst>
          </p:cNvPr>
          <p:cNvSpPr txBox="1"/>
          <p:nvPr/>
        </p:nvSpPr>
        <p:spPr>
          <a:xfrm>
            <a:off x="6391569" y="4851362"/>
            <a:ext cx="5470260" cy="369332"/>
          </a:xfrm>
          <a:prstGeom prst="rect">
            <a:avLst/>
          </a:prstGeom>
          <a:noFill/>
        </p:spPr>
        <p:txBody>
          <a:bodyPr wrap="square">
            <a:spAutoFit/>
          </a:bodyPr>
          <a:lstStyle/>
          <a:p>
            <a:pPr algn="r"/>
            <a:r>
              <a:rPr lang="hu-HU" dirty="0"/>
              <a:t>https://earsolutions.in/traveling-tips-with-hearing-aids/</a:t>
            </a:r>
          </a:p>
        </p:txBody>
      </p:sp>
    </p:spTree>
    <p:extLst>
      <p:ext uri="{BB962C8B-B14F-4D97-AF65-F5344CB8AC3E}">
        <p14:creationId xmlns:p14="http://schemas.microsoft.com/office/powerpoint/2010/main" val="343083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82087" y="1852345"/>
            <a:ext cx="11827824" cy="3387271"/>
          </a:xfrm>
        </p:spPr>
        <p:txBody>
          <a:bodyPr>
            <a:noAutofit/>
          </a:bodyPr>
          <a:lstStyle/>
          <a:p>
            <a:pPr algn="l"/>
            <a:r>
              <a:rPr lang="hu-HU" sz="2400" kern="100" dirty="0">
                <a:effectLst/>
                <a:latin typeface="Calibri" panose="020F0502020204030204" pitchFamily="34" charset="0"/>
                <a:ea typeface="Calibri" panose="020F0502020204030204" pitchFamily="34" charset="0"/>
              </a:rPr>
              <a:t>A fogyatékossággal élők számára nem áll rendelkezésre elegendő turisztikai ajánlat és speciális infrastruktúra, ami több tényezőnek köszönhető:</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(1) turisztikai szolgáltatók nem ismerik eléggé a fogyatékossággal élők különleges igényeit és szükségleteit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(2) infrastruktúra létrehozása és fenntartása többletköltségekkel járhat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(3) szabályozások és iránymutatások végrehajtását nem kényszerítik ki</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(4) </a:t>
            </a:r>
            <a:r>
              <a:rPr lang="hu-HU" sz="2400" kern="100" dirty="0">
                <a:latin typeface="Calibri" panose="020F0502020204030204" pitchFamily="34" charset="0"/>
                <a:ea typeface="Calibri" panose="020F0502020204030204" pitchFamily="34" charset="0"/>
              </a:rPr>
              <a:t>a</a:t>
            </a:r>
            <a:r>
              <a:rPr lang="hu-HU" sz="2400" kern="100" dirty="0">
                <a:effectLst/>
                <a:latin typeface="Calibri" panose="020F0502020204030204" pitchFamily="34" charset="0"/>
                <a:ea typeface="Calibri" panose="020F0502020204030204" pitchFamily="34" charset="0"/>
              </a:rPr>
              <a:t> fogyatékosságok széles körét kiszolgáló infrastruktúra és kínálat kialakítása összetett lehet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(5) fogyatékossággal kapcsolatos társadalmi hozzáállás és stigmák</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(6) negatív megítélés</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(7) érdekelt felek együttműködésének hiánya</a:t>
            </a:r>
            <a:endParaRPr lang="hu-HU" sz="24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82087" y="1289701"/>
            <a:ext cx="11542949" cy="5783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Különleges megoldások az akadálymentes turizmusban – problémák</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564408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393909" y="2403276"/>
            <a:ext cx="11569491" cy="2619483"/>
          </a:xfrm>
        </p:spPr>
        <p:txBody>
          <a:bodyPr>
            <a:noAutofit/>
          </a:bodyPr>
          <a:lstStyle/>
          <a:p>
            <a:pPr algn="l"/>
            <a:r>
              <a:rPr lang="hu-HU" sz="2600" kern="100" dirty="0">
                <a:effectLst/>
                <a:latin typeface="Calibri" panose="020F0502020204030204" pitchFamily="34" charset="0"/>
                <a:ea typeface="Calibri" panose="020F0502020204030204" pitchFamily="34" charset="0"/>
              </a:rPr>
              <a:t>A turisztikai szolgáltatók nem ismerik eléggé a fogyatékossággal élők különleges igényeit és szükségleteit. Ez a tudatosság hiánya azt eredményezheti, hogy a hozzáférhető infrastruktúrába és szolgáltatásokba való beruházás nem kerül előtérbe</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Az akadálymentes infrastruktúra létrehozása és fenntartása többletköltségekkel járhat. A vállalkozások és a desztinációk vonakodhatnak a módosításokba vagy új létesítményekbe való beruházástól, különösen, ha korlátozott keresletet érzékelnek, vagy ha pénzügyi korlátokkal szembesülnek</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296883" y="1289701"/>
            <a:ext cx="11428153" cy="5783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Különleges megoldások az akadálymentes turizmusban – problémák</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1660850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407133" y="2083006"/>
            <a:ext cx="11051704" cy="2957665"/>
          </a:xfrm>
        </p:spPr>
        <p:txBody>
          <a:bodyPr>
            <a:noAutofit/>
          </a:bodyPr>
          <a:lstStyle/>
          <a:p>
            <a:pPr algn="l"/>
            <a:r>
              <a:rPr lang="hu-HU" sz="2600" kern="100" dirty="0">
                <a:effectLst/>
                <a:latin typeface="Calibri" panose="020F0502020204030204" pitchFamily="34" charset="0"/>
                <a:ea typeface="Calibri" panose="020F0502020204030204" pitchFamily="34" charset="0"/>
              </a:rPr>
              <a:t>Noha egyes régiók rendelkeznek a fogyatékossággal élők akadálymentesítésére vonatkozó szabályozásokkal és iránymutatásokkal, a végrehajtás következetlen lehet. Azokon a területeken, ahol vannak szabályozások, a szigorú végrehajtás hiánya csökkentheti a vállalkozások ösztönzését arra, hogy akadálymentes infrastruktúrába fektessenek be. A fogyatékosságok széles körét kiszolgáló infrastruktúra és turisztikai kínálat kialakítása összetett lehet. A valódi inklúzió megvalósítása innovatív tervezési megoldásokat és a különböző igények kielégítése iránti elkötelezettséget igényelhet</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285009" y="1289701"/>
            <a:ext cx="11440028" cy="5783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Különleges megoldások az akadálymentes turizmusban – problémák</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1189449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25632" y="2083007"/>
            <a:ext cx="11620070" cy="3048078"/>
          </a:xfrm>
        </p:spPr>
        <p:txBody>
          <a:bodyPr>
            <a:noAutofit/>
          </a:bodyPr>
          <a:lstStyle/>
          <a:p>
            <a:pPr algn="l"/>
            <a:r>
              <a:rPr lang="hu-HU" sz="2600" kern="100" dirty="0">
                <a:effectLst/>
                <a:latin typeface="Calibri" panose="020F0502020204030204" pitchFamily="34" charset="0"/>
                <a:ea typeface="Calibri" panose="020F0502020204030204" pitchFamily="34" charset="0"/>
              </a:rPr>
              <a:t>A fogyatékossággal kapcsolatos társadalmi hozzáállás és stigmák (ableizmus!) szintén hozzájárulhatnak ahhoz, hogy elhanyagolják az akadálymentes turisztikai kínálat kialakítását. A negatív megítélés a fogyatékossággal élő személyek igényeinek kielégítésére irányuló motiváció hiányát eredményezheti. Az akadálymentes turizmus megteremtéséhez elengedhetetlen a különböző érdekelt felek – többek között a kormányzati szervek, a turisztikai szolgáltatók, a fogyatékossági érdekképviseleti csoportok és az építészek – együttműködése. A hatékony együttműködés hiánya akadályozhatja az inkluzív infrastruktúra és szolgáltatások fejlesztését</a:t>
            </a:r>
            <a:endParaRPr lang="en-GB" sz="26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225631" y="1289701"/>
            <a:ext cx="11499405" cy="5783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Különleges megoldások az akadálymentes turizmusban – problémák</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2491963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518063" y="1933989"/>
            <a:ext cx="10648823" cy="3055944"/>
          </a:xfrm>
        </p:spPr>
        <p:txBody>
          <a:bodyPr>
            <a:noAutofit/>
          </a:bodyPr>
          <a:lstStyle/>
          <a:p>
            <a:pPr algn="l">
              <a:spcAft>
                <a:spcPts val="800"/>
              </a:spcAft>
            </a:pPr>
            <a:r>
              <a:rPr lang="hu-HU" sz="2600" kern="100" dirty="0">
                <a:latin typeface="Calibri" panose="020F0502020204030204" pitchFamily="34" charset="0"/>
              </a:rPr>
              <a:t>A vállalkozások alábecsülhetik az akadálymentes turizmus potenciális piacát. A hozzáférhetőség javítása nem csak a fogyatékossággal élőket szolgálhatja ki, hanem szélesebb ügyfélkört is vonzhat, beleértve a családokat és az idősebbeket, akik számára előnyösek lehetnek az akadálymentesített funkciók</a:t>
            </a:r>
            <a:br>
              <a:rPr lang="hu-HU" sz="2600" kern="100" dirty="0">
                <a:latin typeface="Calibri" panose="020F0502020204030204" pitchFamily="34" charset="0"/>
              </a:rPr>
            </a:br>
            <a:r>
              <a:rPr lang="hu-HU" sz="2600" kern="100" dirty="0">
                <a:latin typeface="Calibri" panose="020F0502020204030204" pitchFamily="34" charset="0"/>
              </a:rPr>
              <a:t>A turisztikai vállalkozások személyzetének nincs mindig megfelelő képzettsége a fogyatékossággal élők segítéséhez. A megfelelő képzés elengedhetetlen ahhoz, hogy a személyzet biztosítani tudja a pozitív utazási élményhez szükséges támogatást és szolgáltatásokat</a:t>
            </a: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66255" y="1289701"/>
            <a:ext cx="11934701" cy="578367"/>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Különleges megoldások az akadálymentes turizmusban – problémák</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495156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597108" y="1982374"/>
            <a:ext cx="11023391" cy="3023190"/>
          </a:xfrm>
        </p:spPr>
        <p:txBody>
          <a:bodyPr>
            <a:noAutofit/>
          </a:bodyPr>
          <a:lstStyle/>
          <a:p>
            <a:pPr algn="l"/>
            <a:r>
              <a:rPr lang="hu-HU" sz="2400" kern="100" dirty="0">
                <a:effectLst/>
                <a:latin typeface="Calibri" panose="020F0502020204030204" pitchFamily="34" charset="0"/>
                <a:ea typeface="Calibri" panose="020F0502020204030204" pitchFamily="34" charset="0"/>
              </a:rPr>
              <a:t>Az e kihívások kezelésére irányuló erőfeszítések magukban foglalják a(z)</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 figyelemfelkeltést, a tudatosság növelését,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 inkluzív tervezési gyakorlatok előmozdítását,</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 turisztikai szakemberek képzését, valamint</a:t>
            </a:r>
            <a:br>
              <a:rPr lang="hu-HU" sz="2400" kern="100" dirty="0">
                <a:latin typeface="Calibri" panose="020F0502020204030204" pitchFamily="34" charset="0"/>
                <a:ea typeface="Calibri" panose="020F0502020204030204" pitchFamily="34" charset="0"/>
              </a:rPr>
            </a:br>
            <a:r>
              <a:rPr lang="hu-HU" sz="2400" kern="100" dirty="0">
                <a:latin typeface="Calibri" panose="020F0502020204030204" pitchFamily="34" charset="0"/>
                <a:ea typeface="Calibri" panose="020F0502020204030204" pitchFamily="34" charset="0"/>
              </a:rPr>
              <a:t>- </a:t>
            </a:r>
            <a:r>
              <a:rPr lang="hu-HU" sz="2400" kern="100" dirty="0">
                <a:effectLst/>
                <a:latin typeface="Calibri" panose="020F0502020204030204" pitchFamily="34" charset="0"/>
                <a:ea typeface="Calibri" panose="020F0502020204030204" pitchFamily="34" charset="0"/>
              </a:rPr>
              <a:t>különböző érdekelt felek közötti együttműködés előmozdítását a hozzáférhetőbb és inkluzívabb turisztikai ágazat megteremtése érdekében</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társadalmi tudatosság és elvárások fejlődésével egyre nagyobb igény mutatkozhat az akadálymentes utazási lehetőségek iránt, ami arra ösztönzi az iparágat, hogy beruházzon az inkluzív turisztikai kínálatba és </a:t>
            </a:r>
            <a:r>
              <a:rPr lang="hu-HU" sz="2400" kern="100" dirty="0">
                <a:latin typeface="Calibri" panose="020F0502020204030204" pitchFamily="34" charset="0"/>
                <a:ea typeface="Calibri" panose="020F0502020204030204" pitchFamily="34" charset="0"/>
              </a:rPr>
              <a:t>előtérbe helyezze </a:t>
            </a:r>
            <a:r>
              <a:rPr lang="hu-HU" sz="2400" kern="100" dirty="0">
                <a:effectLst/>
                <a:latin typeface="Calibri" panose="020F0502020204030204" pitchFamily="34" charset="0"/>
                <a:ea typeface="Calibri" panose="020F0502020204030204" pitchFamily="34" charset="0"/>
              </a:rPr>
              <a:t>azt</a:t>
            </a:r>
            <a:endParaRPr lang="hu-HU" sz="2400" dirty="0">
              <a:latin typeface="+mn-lt"/>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42875" y="1289701"/>
            <a:ext cx="11868150" cy="578367"/>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Különleges megoldások az akadálymentes turizmusban – a problémák kezelése</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140341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33350" y="1930578"/>
            <a:ext cx="11877675" cy="3229558"/>
          </a:xfrm>
        </p:spPr>
        <p:txBody>
          <a:bodyPr>
            <a:noAutofit/>
          </a:bodyPr>
          <a:lstStyle/>
          <a:p>
            <a:pPr algn="l">
              <a:lnSpc>
                <a:spcPct val="107000"/>
              </a:lnSpc>
              <a:spcAft>
                <a:spcPts val="800"/>
              </a:spcAft>
            </a:pPr>
            <a:r>
              <a:rPr lang="hu-HU" sz="2400" kern="100" dirty="0">
                <a:effectLst/>
                <a:latin typeface="Calibri" panose="020F0502020204030204" pitchFamily="34" charset="0"/>
                <a:ea typeface="Calibri" panose="020F0502020204030204" pitchFamily="34" charset="0"/>
              </a:rPr>
              <a:t>A szabadidős, élvezeti és mobilitási célú utazáshoz való jog a fogyatékossággal élők számára éppúgy alapvető emberi jog, mint a nem fogyatékossággal élők számára. A megfelelő létesítmények és a jól képzett személyzet alapvető előfeltételei e piac igényeinek kielégítésének </a:t>
            </a:r>
            <a:r>
              <a:rPr lang="en-GB" sz="2400" kern="100" dirty="0">
                <a:effectLst/>
                <a:latin typeface="Calibri" panose="020F0502020204030204" pitchFamily="34" charset="0"/>
                <a:ea typeface="Calibri" panose="020F0502020204030204" pitchFamily="34" charset="0"/>
                <a:cs typeface="Calibri" panose="020F0502020204030204" pitchFamily="34" charset="0"/>
              </a:rPr>
              <a:t>(Ozturk et al., 2008)</a:t>
            </a:r>
            <a:br>
              <a:rPr lang="en-GB"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A fogyatékossággal élő személyek utazás közben különböző kihívásokkal szembesülnek, és ezek a kihívások befolyásolhatják az utazási tevékenységekben való részvételi hajlandóságukat. A szakirodalom négy elsődleges akadályt emel ki a fogyatékossággal élők utazási tevékenységei elé: belső, gazdasági, környezeti és interaktív akadályok </a:t>
            </a:r>
            <a:r>
              <a:rPr lang="en-GB" sz="2400" kern="100" dirty="0">
                <a:effectLst/>
                <a:latin typeface="Calibri" panose="020F0502020204030204" pitchFamily="34" charset="0"/>
                <a:ea typeface="Calibri" panose="020F0502020204030204" pitchFamily="34" charset="0"/>
              </a:rPr>
              <a:t>(</a:t>
            </a:r>
            <a:r>
              <a:rPr lang="en-GB" sz="2400" kern="100" cap="all" dirty="0">
                <a:effectLst/>
                <a:latin typeface="Calibri" panose="020F0502020204030204" pitchFamily="34" charset="0"/>
                <a:ea typeface="Calibri" panose="020F0502020204030204" pitchFamily="34" charset="0"/>
              </a:rPr>
              <a:t>M</a:t>
            </a:r>
            <a:r>
              <a:rPr lang="en-GB" sz="2400" kern="100" dirty="0">
                <a:effectLst/>
                <a:latin typeface="Calibri" panose="020F0502020204030204" pitchFamily="34" charset="0"/>
                <a:ea typeface="Calibri" panose="020F0502020204030204" pitchFamily="34" charset="0"/>
              </a:rPr>
              <a:t>c</a:t>
            </a:r>
            <a:r>
              <a:rPr lang="en-GB" sz="2400" kern="100" cap="all" dirty="0">
                <a:effectLst/>
                <a:latin typeface="Calibri" panose="020F0502020204030204" pitchFamily="34" charset="0"/>
                <a:ea typeface="Calibri" panose="020F0502020204030204" pitchFamily="34" charset="0"/>
              </a:rPr>
              <a:t>K</a:t>
            </a:r>
            <a:r>
              <a:rPr lang="en-GB" sz="2400" kern="100" dirty="0">
                <a:effectLst/>
                <a:latin typeface="Calibri" panose="020F0502020204030204" pitchFamily="34" charset="0"/>
                <a:ea typeface="Calibri" panose="020F0502020204030204" pitchFamily="34" charset="0"/>
              </a:rPr>
              <a:t>ercher et al., 2003)</a:t>
            </a:r>
            <a:endParaRPr lang="en-GB"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 y="1224774"/>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dirty="0">
                <a:effectLst/>
                <a:latin typeface="Calibri" panose="020F0502020204030204" pitchFamily="34" charset="0"/>
                <a:ea typeface="Times New Roman" panose="02020603050405020304" pitchFamily="18" charset="0"/>
              </a:rPr>
              <a:t>Az akadálymentesítés műszaki megoldásai – néhány gondolat elöljáróban</a:t>
            </a:r>
            <a:endParaRPr lang="en-GB" sz="3000" dirty="0">
              <a:latin typeface="+mn-lt"/>
            </a:endParaRPr>
          </a:p>
        </p:txBody>
      </p:sp>
    </p:spTree>
    <p:extLst>
      <p:ext uri="{BB962C8B-B14F-4D97-AF65-F5344CB8AC3E}">
        <p14:creationId xmlns:p14="http://schemas.microsoft.com/office/powerpoint/2010/main" val="1441212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21333" y="1907486"/>
            <a:ext cx="11423303" cy="3223708"/>
          </a:xfrm>
        </p:spPr>
        <p:txBody>
          <a:bodyPr>
            <a:noAutofit/>
          </a:bodyPr>
          <a:lstStyle/>
          <a:p>
            <a:pPr lvl="0" algn="l">
              <a:lnSpc>
                <a:spcPct val="107000"/>
              </a:lnSpc>
              <a:spcAft>
                <a:spcPts val="800"/>
              </a:spcAft>
            </a:pPr>
            <a:r>
              <a:rPr lang="hu-HU" sz="2400" b="1" kern="100" dirty="0">
                <a:effectLst/>
                <a:latin typeface="Calibri" panose="020F0502020204030204" pitchFamily="34" charset="0"/>
                <a:ea typeface="Calibri" panose="020F0502020204030204" pitchFamily="34" charset="0"/>
                <a:cs typeface="Calibri" panose="020F0502020204030204" pitchFamily="34" charset="0"/>
              </a:rPr>
              <a:t>Akadálymentes szálláshelyek</a:t>
            </a:r>
            <a:r>
              <a:rPr lang="hu-HU" sz="2400" kern="100" dirty="0">
                <a:effectLst/>
                <a:latin typeface="Calibri" panose="020F0502020204030204" pitchFamily="34" charset="0"/>
                <a:ea typeface="Calibri" panose="020F0502020204030204" pitchFamily="34" charset="0"/>
                <a:cs typeface="Calibri" panose="020F0502020204030204" pitchFamily="34" charset="0"/>
              </a:rPr>
              <a:t>: Rámpák, liftek, akadálymentesített szobák, valamint kapaszkodórudakkal és süllyesztett szerelvényekkel felszerelt fürdőszobák bevezetése. Intelligens technológiák, mint a hangvezérlésű vezérlés és az állítható ágymagasság szintén javítják a hozzáférhetőséget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b="1" kern="100" dirty="0">
                <a:effectLst/>
                <a:latin typeface="Calibri" panose="020F0502020204030204" pitchFamily="34" charset="0"/>
                <a:ea typeface="Calibri" panose="020F0502020204030204" pitchFamily="34" charset="0"/>
              </a:rPr>
              <a:t>Akadálymentesített látnivalók és élmények, múzeumok és kiállítások</a:t>
            </a:r>
            <a:r>
              <a:rPr lang="hu-HU" sz="2400" kern="100" dirty="0">
                <a:effectLst/>
                <a:latin typeface="Calibri" panose="020F0502020204030204" pitchFamily="34" charset="0"/>
                <a:ea typeface="Calibri" panose="020F0502020204030204" pitchFamily="34" charset="0"/>
              </a:rPr>
              <a:t>: A színházakban, múzeumokban és más turisztikai helyeken olyan funkciók bevezetése, mint a tapintható kiállítások, Braille-írásos feliratok, hangos leírások és hozzáférhető ülőhelyek. Interaktív kiállítások érintőképernyőkkel és tapintható kijelzőkkel a látássérült látogatók számára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0" y="1289701"/>
            <a:ext cx="12191999"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dirty="0">
                <a:effectLst/>
                <a:latin typeface="Calibri" panose="020F0502020204030204" pitchFamily="34" charset="0"/>
                <a:ea typeface="Calibri" panose="020F0502020204030204" pitchFamily="34" charset="0"/>
              </a:rPr>
              <a:t>Különleges megoldások az akadálymentes turizmusban – bevált gyakorlatok</a:t>
            </a:r>
            <a:endParaRPr lang="hu-HU" sz="3000" b="1" kern="100" dirty="0">
              <a:latin typeface="Calibri" panose="020F0502020204030204" pitchFamily="34" charset="0"/>
            </a:endParaRPr>
          </a:p>
        </p:txBody>
      </p:sp>
    </p:spTree>
    <p:extLst>
      <p:ext uri="{BB962C8B-B14F-4D97-AF65-F5344CB8AC3E}">
        <p14:creationId xmlns:p14="http://schemas.microsoft.com/office/powerpoint/2010/main" val="38801815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193963" y="2194925"/>
            <a:ext cx="11804073" cy="2936159"/>
          </a:xfrm>
        </p:spPr>
        <p:txBody>
          <a:bodyPr>
            <a:noAutofit/>
          </a:bodyPr>
          <a:lstStyle/>
          <a:p>
            <a:pPr lvl="0" algn="l">
              <a:lnSpc>
                <a:spcPts val="2800"/>
              </a:lnSpc>
            </a:pPr>
            <a:r>
              <a:rPr lang="hu-HU" sz="2400" b="1" kern="100" dirty="0">
                <a:effectLst/>
                <a:latin typeface="Calibri" panose="020F0502020204030204" pitchFamily="34" charset="0"/>
                <a:ea typeface="Calibri" panose="020F0502020204030204" pitchFamily="34" charset="0"/>
              </a:rPr>
              <a:t>Akadálymentes közlekedés</a:t>
            </a:r>
            <a:r>
              <a:rPr lang="hu-HU" sz="2400" kern="100" dirty="0">
                <a:effectLst/>
                <a:latin typeface="Calibri" panose="020F0502020204030204" pitchFamily="34" charset="0"/>
                <a:ea typeface="Calibri" panose="020F0502020204030204" pitchFamily="34" charset="0"/>
              </a:rPr>
              <a:t>: Közlekedési eszközök (buszok, vonatok, repülőgépek) rámpákkal, liftekkel, elsőbbségi ülőhelyekkel és megfelelő helyekkel a kerekesszékeknek. Egyes helyeken vannak kerekesszékkel megközelíthető taxik vagy fuvarmegosztó szolgáltatások</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b="1" kern="100" dirty="0">
                <a:effectLst/>
                <a:latin typeface="Calibri" panose="020F0502020204030204" pitchFamily="34" charset="0"/>
                <a:ea typeface="Calibri" panose="020F0502020204030204" pitchFamily="34" charset="0"/>
              </a:rPr>
              <a:t>Akadálymentesített medencék és gyógyfürdők: </a:t>
            </a:r>
            <a:r>
              <a:rPr lang="hu-HU" sz="2400" kern="100" dirty="0">
                <a:effectLst/>
                <a:latin typeface="Calibri" panose="020F0502020204030204" pitchFamily="34" charset="0"/>
                <a:ea typeface="Calibri" panose="020F0502020204030204" pitchFamily="34" charset="0"/>
              </a:rPr>
              <a:t>Nemcsak élvezeti funkciót töltenek be, hanem fontos terápiás szerepet is betölthetnek a különböző fogyatékossággal élők számára (terápiás medencék vagy speciális berendezések). Minden létesítmény rendelkezzen több olyan medencével, amelyek a mozgáskorlátozottak és más fogyatékossággal élők számára is biztonságosan használható vízi élményt nyújtanak</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0" y="1289701"/>
            <a:ext cx="12192000"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dirty="0">
                <a:effectLst/>
                <a:latin typeface="Calibri" panose="020F0502020204030204" pitchFamily="34" charset="0"/>
                <a:ea typeface="Calibri" panose="020F0502020204030204" pitchFamily="34" charset="0"/>
              </a:rPr>
              <a:t>Különleges megoldások az akadálymentes turizmusban – bevált gyakorlatok</a:t>
            </a:r>
            <a:endParaRPr lang="hu-HU" sz="3000" b="1" kern="100" dirty="0">
              <a:latin typeface="Calibri" panose="020F0502020204030204" pitchFamily="34" charset="0"/>
            </a:endParaRPr>
          </a:p>
        </p:txBody>
      </p:sp>
    </p:spTree>
    <p:extLst>
      <p:ext uri="{BB962C8B-B14F-4D97-AF65-F5344CB8AC3E}">
        <p14:creationId xmlns:p14="http://schemas.microsoft.com/office/powerpoint/2010/main" val="2890184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12356" y="1948239"/>
            <a:ext cx="11767285" cy="3200757"/>
          </a:xfrm>
        </p:spPr>
        <p:txBody>
          <a:bodyPr>
            <a:noAutofit/>
          </a:bodyPr>
          <a:lstStyle/>
          <a:p>
            <a:pPr lvl="0" algn="l">
              <a:lnSpc>
                <a:spcPct val="107000"/>
              </a:lnSpc>
              <a:spcAft>
                <a:spcPts val="800"/>
              </a:spcAft>
            </a:pPr>
            <a:r>
              <a:rPr lang="hu-HU" sz="2400" b="1" kern="100" dirty="0">
                <a:effectLst/>
                <a:latin typeface="Calibri" panose="020F0502020204030204" pitchFamily="34" charset="0"/>
                <a:ea typeface="Calibri" panose="020F0502020204030204" pitchFamily="34" charset="0"/>
                <a:cs typeface="Calibri" panose="020F0502020204030204" pitchFamily="34" charset="0"/>
              </a:rPr>
              <a:t>Akadálymentesített szabadtéri rekreációs létesítmények: </a:t>
            </a:r>
            <a:r>
              <a:rPr lang="hu-HU" sz="2400" kern="100" dirty="0">
                <a:effectLst/>
                <a:latin typeface="Calibri" panose="020F0502020204030204" pitchFamily="34" charset="0"/>
                <a:ea typeface="Calibri" panose="020F0502020204030204" pitchFamily="34" charset="0"/>
                <a:cs typeface="Calibri" panose="020F0502020204030204" pitchFamily="34" charset="0"/>
              </a:rPr>
              <a:t>a turisztikai élmény fontos eleme a táj és a természet „fogyasztása”. Ezt a fogyatékossággal élők akkor élhetik meg hitelesen, ha hozzáférhető útvonalak, közlekedési és szállítási megoldások állnak rendelkezésre</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b="1" kern="100" dirty="0">
                <a:effectLst/>
                <a:latin typeface="Calibri" panose="020F0502020204030204" pitchFamily="34" charset="0"/>
                <a:ea typeface="Calibri" panose="020F0502020204030204" pitchFamily="34" charset="0"/>
              </a:rPr>
              <a:t>Egyéb technológiai megoldások</a:t>
            </a:r>
            <a:r>
              <a:rPr lang="hu-HU" sz="2400" kern="100" dirty="0">
                <a:effectLst/>
                <a:latin typeface="Calibri" panose="020F0502020204030204" pitchFamily="34" charset="0"/>
                <a:ea typeface="Calibri" panose="020F0502020204030204" pitchFamily="34" charset="0"/>
              </a:rPr>
              <a:t>: a különböző technológiai megoldások jól kiegészíthetik a turisztikai kínálatot, értékes élményt nyújthatnak, vagy jó módja lehetnek más látnivalók felfedezésének és megértésének. Az eszközök és innovatív megoldások köre folyamatosan bővül, és a turizmus is alkalmazza ezeket, egyes elemeket a fogyatékossággal élők számára is átalakítva</a:t>
            </a:r>
            <a:endParaRPr lang="hu-HU"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0" y="1172696"/>
            <a:ext cx="12191999"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dirty="0">
                <a:effectLst/>
                <a:latin typeface="Calibri" panose="020F0502020204030204" pitchFamily="34" charset="0"/>
                <a:ea typeface="Calibri" panose="020F0502020204030204" pitchFamily="34" charset="0"/>
              </a:rPr>
              <a:t>Különleges megoldások az akadálymentes turizmusban – bevált gyakorlatok</a:t>
            </a:r>
            <a:endParaRPr lang="hu-HU" sz="3000" b="1" kern="100" dirty="0">
              <a:latin typeface="Calibri" panose="020F0502020204030204" pitchFamily="34" charset="0"/>
            </a:endParaRPr>
          </a:p>
        </p:txBody>
      </p:sp>
    </p:spTree>
    <p:extLst>
      <p:ext uri="{BB962C8B-B14F-4D97-AF65-F5344CB8AC3E}">
        <p14:creationId xmlns:p14="http://schemas.microsoft.com/office/powerpoint/2010/main" val="1985807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53340" y="1912851"/>
            <a:ext cx="11815948" cy="3137308"/>
          </a:xfrm>
        </p:spPr>
        <p:txBody>
          <a:bodyPr>
            <a:noAutofit/>
          </a:bodyPr>
          <a:lstStyle/>
          <a:p>
            <a:pPr lvl="0" algn="l">
              <a:lnSpc>
                <a:spcPts val="2600"/>
              </a:lnSpc>
            </a:pPr>
            <a:r>
              <a:rPr lang="hu-HU" sz="2400" kern="100" dirty="0">
                <a:effectLst/>
                <a:latin typeface="Calibri" panose="020F0502020204030204" pitchFamily="34" charset="0"/>
                <a:ea typeface="Calibri" panose="020F0502020204030204" pitchFamily="34" charset="0"/>
                <a:cs typeface="Calibri" panose="020F0502020204030204" pitchFamily="34" charset="0"/>
              </a:rPr>
              <a:t>Akadálymentesített helyiségek: tágas helyiségek, amelyek elegendő helyet biztosítanak a kerekesszéket használók és a mozgássérülteket segítő eszközökkel közlekedők számára. Derékmagasságban lévő konnektorok, alacsony magasságú polcok, szekrények és vezetékes telefonok, állítható ágyak, mozgatható bútorok. </a:t>
            </a:r>
            <a:r>
              <a:rPr lang="hu-HU" sz="2400" kern="100" dirty="0">
                <a:latin typeface="Calibri" panose="020F0502020204030204" pitchFamily="34" charset="0"/>
                <a:ea typeface="Calibri" panose="020F0502020204030204" pitchFamily="34" charset="0"/>
                <a:cs typeface="Calibri" panose="020F0502020204030204" pitchFamily="34" charset="0"/>
              </a:rPr>
              <a:t>Lakosztályok a gondozóval utazók </a:t>
            </a:r>
            <a:r>
              <a:rPr lang="hu-HU" sz="2400" kern="100" dirty="0">
                <a:effectLst/>
                <a:latin typeface="Calibri" panose="020F0502020204030204" pitchFamily="34" charset="0"/>
                <a:ea typeface="Calibri" panose="020F0502020204030204" pitchFamily="34" charset="0"/>
                <a:cs typeface="Calibri" panose="020F0502020204030204" pitchFamily="34" charset="0"/>
              </a:rPr>
              <a:t>számára</a:t>
            </a:r>
            <a:br>
              <a:rPr lang="hu-HU" sz="2400" kern="100" dirty="0">
                <a:effectLst/>
                <a:latin typeface="Calibri" panose="020F0502020204030204" pitchFamily="34" charset="0"/>
                <a:ea typeface="Calibri" panose="020F0502020204030204" pitchFamily="34" charset="0"/>
                <a:cs typeface="Calibri" panose="020F050202020403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Fürdőszobai akadálymentesítés: kerekesszékel használható zuhanyzók kapaszkodórácsokkal és lehajtható zuhanyszékkel. Csúszásmentes padlóburkoló anyagok</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Akadálymentesített mosdókagylók: magasságuk állítható, alattuk a kerekesszéknek is van hely</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Vizuális és hangjelzések: a vizuális tűzjelzőket és a hallássérültek számára készült vészjelzések. A hallható riasztók a látássérültek számára további biztonsági intézkedést jelentenek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253340" y="1109769"/>
            <a:ext cx="11815948"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szálláshelyek</a:t>
            </a:r>
          </a:p>
        </p:txBody>
      </p:sp>
    </p:spTree>
    <p:extLst>
      <p:ext uri="{BB962C8B-B14F-4D97-AF65-F5344CB8AC3E}">
        <p14:creationId xmlns:p14="http://schemas.microsoft.com/office/powerpoint/2010/main" val="1876578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555E7-A16A-AFBB-94E3-C9D97FC7132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5090F48-9BB9-E97F-2366-634AD7882A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D31313-7A3E-BFE6-B5D1-61732191FD21}"/>
              </a:ext>
            </a:extLst>
          </p:cNvPr>
          <p:cNvSpPr>
            <a:spLocks noGrp="1"/>
          </p:cNvSpPr>
          <p:nvPr>
            <p:ph type="ctrTitle"/>
          </p:nvPr>
        </p:nvSpPr>
        <p:spPr>
          <a:xfrm>
            <a:off x="188026" y="2056657"/>
            <a:ext cx="11815947" cy="3074428"/>
          </a:xfrm>
        </p:spPr>
        <p:txBody>
          <a:bodyPr>
            <a:noAutofit/>
          </a:bodyPr>
          <a:lstStyle/>
          <a:p>
            <a:pPr algn="l">
              <a:lnSpc>
                <a:spcPts val="2600"/>
              </a:lnSpc>
            </a:pPr>
            <a:r>
              <a:rPr lang="hu-HU" sz="2600" kern="100" dirty="0" err="1">
                <a:latin typeface="Calibri" panose="020F0502020204030204" pitchFamily="34" charset="0"/>
                <a:cs typeface="Calibri" panose="020F0502020204030204" pitchFamily="34" charset="0"/>
              </a:rPr>
              <a:t>Wi</a:t>
            </a:r>
            <a:r>
              <a:rPr lang="hu-HU" sz="2600" kern="100" dirty="0">
                <a:latin typeface="Calibri" panose="020F0502020204030204" pitchFamily="34" charset="0"/>
                <a:cs typeface="Calibri" panose="020F0502020204030204" pitchFamily="34" charset="0"/>
              </a:rPr>
              <a:t>-Fi és kapcsolódási funkciók. Az elektronikus mobilitási eszközök és a segédtechnológiák számára töltőállomások</a:t>
            </a:r>
            <a:br>
              <a:rPr lang="hu-HU" sz="2600" kern="100" dirty="0">
                <a:latin typeface="Calibri" panose="020F0502020204030204" pitchFamily="34" charset="0"/>
                <a:cs typeface="Calibri" panose="020F0502020204030204" pitchFamily="34" charset="0"/>
              </a:rPr>
            </a:br>
            <a:r>
              <a:rPr lang="hu-HU" sz="2600" kern="100" dirty="0">
                <a:latin typeface="Calibri" panose="020F0502020204030204" pitchFamily="34" charset="0"/>
                <a:cs typeface="Calibri" panose="020F0502020204030204" pitchFamily="34" charset="0"/>
              </a:rPr>
              <a:t>Akadálymentesített útvonalak és bejáratok: rámpákat és lifteket úgy tervezni, hogy minden útvonal és bejárat könnyen hozzáférhető legyen a kerekesszékkel közlekedők számára, küszöbök és egyéb akadályok nélkül. Bizonyos helyzetekben automata ajtók jó megoldás</a:t>
            </a:r>
            <a:br>
              <a:rPr lang="hu-HU" sz="2600" kern="100" dirty="0">
                <a:latin typeface="Calibri" panose="020F0502020204030204" pitchFamily="34" charset="0"/>
                <a:cs typeface="Calibri" panose="020F0502020204030204" pitchFamily="34" charset="0"/>
              </a:rPr>
            </a:br>
            <a:r>
              <a:rPr lang="hu-HU" sz="2600" kern="100" dirty="0">
                <a:latin typeface="Calibri" panose="020F0502020204030204" pitchFamily="34" charset="0"/>
                <a:cs typeface="Calibri" panose="020F0502020204030204" pitchFamily="34" charset="0"/>
              </a:rPr>
              <a:t>Egyértelmű jelzések: az akadálymentes útvonalakat és létesítményeket jelző egyértelmű és jól látható jelzések. Nagyméretű nyomtatott anyagok: az írásos anyagok nagyméretű nyomtatott változatait a gyengén látó vendégek számára</a:t>
            </a:r>
            <a:endParaRPr lang="en-GB" sz="26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E1E90A51-23BC-9DC3-DE90-FC66702D4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5363B11-6365-8438-3770-E17DDE7670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7B400C9-3807-ABA7-C37C-6D182C3894B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6E42955-8C91-990A-3A55-C56743287E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4BEA3DD-3A37-12B2-87CC-5F02B6C8D3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436D5D85-FA53-664F-9054-AD89C375B8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F10201D-2597-E24C-B0DB-D71C3BB955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DA0821B-5C33-BD2B-FA27-80D5555F281B}"/>
              </a:ext>
            </a:extLst>
          </p:cNvPr>
          <p:cNvSpPr txBox="1">
            <a:spLocks/>
          </p:cNvSpPr>
          <p:nvPr/>
        </p:nvSpPr>
        <p:spPr>
          <a:xfrm>
            <a:off x="188025" y="1206505"/>
            <a:ext cx="11815948"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szálláshelyek</a:t>
            </a:r>
          </a:p>
        </p:txBody>
      </p:sp>
    </p:spTree>
    <p:extLst>
      <p:ext uri="{BB962C8B-B14F-4D97-AF65-F5344CB8AC3E}">
        <p14:creationId xmlns:p14="http://schemas.microsoft.com/office/powerpoint/2010/main" val="14491067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A2A8-4E94-4017-A5C6-D96C3493866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CB5F8FD-95DB-BF73-0076-DD60811DF1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C1826D2-4085-5D4B-3156-16E208ECD47A}"/>
              </a:ext>
            </a:extLst>
          </p:cNvPr>
          <p:cNvSpPr>
            <a:spLocks noGrp="1"/>
          </p:cNvSpPr>
          <p:nvPr>
            <p:ph type="ctrTitle"/>
          </p:nvPr>
        </p:nvSpPr>
        <p:spPr>
          <a:xfrm>
            <a:off x="248391" y="1982373"/>
            <a:ext cx="11695215" cy="3119192"/>
          </a:xfrm>
        </p:spPr>
        <p:txBody>
          <a:bodyPr>
            <a:noAutofit/>
          </a:bodyPr>
          <a:lstStyle/>
          <a:p>
            <a:pPr lvl="0" algn="l">
              <a:lnSpc>
                <a:spcPts val="2600"/>
              </a:lnSpc>
              <a:spcAft>
                <a:spcPts val="800"/>
              </a:spcAft>
            </a:pPr>
            <a:r>
              <a:rPr lang="hu-HU" sz="2400" kern="100" dirty="0">
                <a:latin typeface="Calibri" panose="020F0502020204030204" pitchFamily="34" charset="0"/>
                <a:cs typeface="Calibri" panose="020F0502020204030204" pitchFamily="34" charset="0"/>
              </a:rPr>
              <a:t>Akadálymentes parkolóhelyek és kültéri helyiségek: a bejárathoz közeli, speciálisan kialakított és jelzett, megfelelő szélességű parkolóhelyek, mellettük közlekedőfolyosókkal. A mozgáskorlátozott látogatók számára kialakított leállási zónák és megközelítési területek. Kerekesszékkel járható utak, burkolt, kerekesszékkel megközelíthető járdák szálloda minden olyan területén, ahol a turisták megfordulhatnak</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Intelligens technológia a szobákban: a speciális szobavezérlő technológia mobilalkalmazásokon vagy hangutasításokon keresztül működtethető a mozgási vagy kézügyességi problémákkal küzdő emberek számára. A televíziókon feliratozás biztosíthatja az információt a hallássérült vendégek számára</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1B51AE85-9184-BEB2-9AAD-57A8040BE6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8D47CDE-7956-BD3C-9801-EA6D54277C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6BF177A-DAAF-8D63-3ED2-5F5C6D989A2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6F6E897-3E96-A96F-91BA-5DE63C90A7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E19B93D-40E7-0E85-3274-2A2552102B4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F6DF6DB-C0D3-E0B5-ADAC-F033CDE26BA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F2C22C77-B7BF-7710-5CCF-362DC2A6142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AC50CA7-6300-62E5-E510-A5DC45113E8B}"/>
              </a:ext>
            </a:extLst>
          </p:cNvPr>
          <p:cNvSpPr txBox="1">
            <a:spLocks/>
          </p:cNvSpPr>
          <p:nvPr/>
        </p:nvSpPr>
        <p:spPr>
          <a:xfrm>
            <a:off x="188025" y="1206505"/>
            <a:ext cx="11815948"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szálláshelyek</a:t>
            </a:r>
          </a:p>
        </p:txBody>
      </p:sp>
    </p:spTree>
    <p:extLst>
      <p:ext uri="{BB962C8B-B14F-4D97-AF65-F5344CB8AC3E}">
        <p14:creationId xmlns:p14="http://schemas.microsoft.com/office/powerpoint/2010/main" val="10274551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DC56B-BB30-1FBF-A839-CEBF350CF5C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D52AABBD-31BC-4010-BE62-039F83A6873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FA5EF93-4EEC-4C13-925E-42E907121F79}"/>
              </a:ext>
            </a:extLst>
          </p:cNvPr>
          <p:cNvSpPr>
            <a:spLocks noGrp="1"/>
          </p:cNvSpPr>
          <p:nvPr>
            <p:ph type="ctrTitle"/>
          </p:nvPr>
        </p:nvSpPr>
        <p:spPr>
          <a:xfrm>
            <a:off x="285008" y="1913927"/>
            <a:ext cx="11551875" cy="3182753"/>
          </a:xfrm>
        </p:spPr>
        <p:txBody>
          <a:bodyPr>
            <a:noAutofit/>
          </a:bodyPr>
          <a:lstStyle/>
          <a:p>
            <a:pPr algn="l">
              <a:lnSpc>
                <a:spcPts val="2600"/>
              </a:lnSpc>
              <a:spcAft>
                <a:spcPts val="800"/>
              </a:spcAft>
            </a:pPr>
            <a:r>
              <a:rPr lang="hu-HU" sz="2400" kern="100" dirty="0">
                <a:latin typeface="Calibri" panose="020F0502020204030204" pitchFamily="34" charset="0"/>
                <a:cs typeface="Calibri" panose="020F0502020204030204" pitchFamily="34" charset="0"/>
              </a:rPr>
              <a:t>A személyzet képzése: a személyzet fogyatékossági kérdésekkel kapcsolatos képzése, hogy tisztában legyenek a fogyatékossággal élő vendégek igényeivel, és segítséget tudjanak nyújtani. Megfelelő kommunikációs készségek, hogy tiszteletteljesen és hatékonyan tudjanak együttműködni a különböző képességű vendégekkel</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Akadálymentesített közös helyiségek: előtérben és más helyiségekben a fogyatékossággal élők számára is ülőhelyek. A társalgók, éttermek és tárgyalók akadálymentes kialakítása</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Vészhelyzeti evakuálási tervek: személyre szabott vészhelyzeti evakuálási tervek a fogyatékossággal élő vendégek számára. A személyzetnek külön képzést is tartanak a vészhelyzeti eljárásokról</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F29BD139-1E18-CCDC-38E7-ED88116851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C33481A-3958-4BF8-63B8-11CDF2686A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8FC89E7-B556-4642-01D4-10BE69712B0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855215A-2CDC-A732-31A8-D8E2395A9B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685BFD1-C70D-CF61-97C7-399497AB38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3B1125-AFB6-F63C-AC0A-D993F6370DF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2EDD68BB-C91D-B0FC-7B9C-E0DC1B6B5B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9C7D4CB-7251-666F-EC21-89278DAF07CD}"/>
              </a:ext>
            </a:extLst>
          </p:cNvPr>
          <p:cNvSpPr txBox="1">
            <a:spLocks/>
          </p:cNvSpPr>
          <p:nvPr/>
        </p:nvSpPr>
        <p:spPr>
          <a:xfrm>
            <a:off x="188025" y="1206505"/>
            <a:ext cx="11815948" cy="5783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szálláshelyek</a:t>
            </a:r>
          </a:p>
        </p:txBody>
      </p:sp>
    </p:spTree>
    <p:extLst>
      <p:ext uri="{BB962C8B-B14F-4D97-AF65-F5344CB8AC3E}">
        <p14:creationId xmlns:p14="http://schemas.microsoft.com/office/powerpoint/2010/main" val="403574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564DA-B6EF-4A0D-BC5B-A60B3B021AB0}"/>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588B4E7-59CD-DEB4-CFB2-4EAD96589B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C543D8D-D927-7F30-3873-58C0FAA1EA2D}"/>
              </a:ext>
            </a:extLst>
          </p:cNvPr>
          <p:cNvSpPr>
            <a:spLocks noGrp="1"/>
          </p:cNvSpPr>
          <p:nvPr>
            <p:ph type="ctrTitle"/>
          </p:nvPr>
        </p:nvSpPr>
        <p:spPr>
          <a:xfrm>
            <a:off x="422059" y="2363495"/>
            <a:ext cx="10997781" cy="2627587"/>
          </a:xfrm>
        </p:spPr>
        <p:txBody>
          <a:bodyPr>
            <a:noAutofit/>
          </a:bodyPr>
          <a:lstStyle/>
          <a:p>
            <a:pPr algn="l"/>
            <a:r>
              <a:rPr lang="hu-HU" sz="2600" kern="100" dirty="0">
                <a:effectLst/>
                <a:latin typeface="Calibri" panose="020F0502020204030204" pitchFamily="34" charset="0"/>
                <a:ea typeface="Calibri" panose="020F0502020204030204" pitchFamily="34" charset="0"/>
              </a:rPr>
              <a:t>Az akadálymentesített múzeumok és kiállítások létrehozása alapvető fontosságú annak biztosításához, hogy a fogyatékossággal élők egyenlő esélyekkel vehessenek részt a kulturális és oktatási élményekben</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látáson alapuló attrakciók különösen nagy kihívást jelentenek a látássérültek számára. Ma már számos jó megoldás áll rendelkezésre a múzeumok és kiállítások hozzáférhetőbbé tételére, így a kulturális élmény mindenki számára elérhetővé válik</a:t>
            </a:r>
            <a:endParaRPr lang="en-GB" sz="2600" dirty="0">
              <a:latin typeface="+mn-lt"/>
            </a:endParaRPr>
          </a:p>
        </p:txBody>
      </p:sp>
      <p:pic>
        <p:nvPicPr>
          <p:cNvPr id="5" name="Kép 4">
            <a:extLst>
              <a:ext uri="{FF2B5EF4-FFF2-40B4-BE49-F238E27FC236}">
                <a16:creationId xmlns:a16="http://schemas.microsoft.com/office/drawing/2014/main" id="{A74EEAC4-A2AB-8089-1930-5480E755B1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6791383-43CC-F6F0-E0F0-09D1AAF647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7A42075-C4D4-4B1B-97E9-E89E6218826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EF5662F-EB80-B4D2-B09E-04211DF54C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44CC374-6FDB-BDF5-C3DF-C2D026D4509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392199F-10DB-2FEF-23E4-986B4D65670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C068159-F6D5-A733-AE89-EAA0DFAE567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B29B0FD-5AC0-7098-88A8-36179F3AFF3A}"/>
              </a:ext>
            </a:extLst>
          </p:cNvPr>
          <p:cNvSpPr txBox="1">
            <a:spLocks/>
          </p:cNvSpPr>
          <p:nvPr/>
        </p:nvSpPr>
        <p:spPr>
          <a:xfrm>
            <a:off x="188026" y="1282399"/>
            <a:ext cx="11815948" cy="73341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látnivalók és élmények, múzeumok és kiállítások</a:t>
            </a:r>
          </a:p>
        </p:txBody>
      </p:sp>
    </p:spTree>
    <p:extLst>
      <p:ext uri="{BB962C8B-B14F-4D97-AF65-F5344CB8AC3E}">
        <p14:creationId xmlns:p14="http://schemas.microsoft.com/office/powerpoint/2010/main" val="3811768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DBD41-B57C-5D42-6A13-D72E8CD0F975}"/>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5D2194F-511A-0FF5-1CF8-85888DE571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DFE73389-0782-6FD2-7D19-5E9C88787910}"/>
              </a:ext>
            </a:extLst>
          </p:cNvPr>
          <p:cNvSpPr>
            <a:spLocks noGrp="1"/>
          </p:cNvSpPr>
          <p:nvPr>
            <p:ph type="ctrTitle"/>
          </p:nvPr>
        </p:nvSpPr>
        <p:spPr>
          <a:xfrm>
            <a:off x="89808" y="2137423"/>
            <a:ext cx="11421247" cy="3101987"/>
          </a:xfrm>
        </p:spPr>
        <p:txBody>
          <a:bodyPr>
            <a:noAutofit/>
          </a:bodyPr>
          <a:lstStyle/>
          <a:p>
            <a:pPr lvl="0" algn="l"/>
            <a:r>
              <a:rPr lang="hu-HU" sz="2400" kern="100" dirty="0">
                <a:latin typeface="Calibri" panose="020F0502020204030204" pitchFamily="34" charset="0"/>
              </a:rPr>
              <a:t>Akadálymentes épülettervezés: rámpák és liftek megfelelő lejtéssel, hogy lehetőség szerint minden területre kerekesszékkel, akár segítség nélkül is be lehessen jutni</a:t>
            </a:r>
            <a:br>
              <a:rPr lang="hu-HU" sz="2400" kern="100" dirty="0">
                <a:latin typeface="Calibri" panose="020F0502020204030204" pitchFamily="34" charset="0"/>
              </a:rPr>
            </a:br>
            <a:r>
              <a:rPr lang="hu-HU" sz="2400" kern="100" dirty="0">
                <a:latin typeface="Calibri" panose="020F0502020204030204" pitchFamily="34" charset="0"/>
              </a:rPr>
              <a:t>Szabad utak: széles és akadálymentes utak a könnyű navigáció érdekében, szegélyekkel</a:t>
            </a:r>
            <a:br>
              <a:rPr lang="hu-HU" sz="2400" kern="100" dirty="0">
                <a:latin typeface="Calibri" panose="020F0502020204030204" pitchFamily="34" charset="0"/>
              </a:rPr>
            </a:br>
            <a:r>
              <a:rPr lang="hu-HU" sz="2400" kern="100" dirty="0">
                <a:latin typeface="Calibri" panose="020F0502020204030204" pitchFamily="34" charset="0"/>
              </a:rPr>
              <a:t>Hozzáférhető ülőhelyek és nézőterek: a fogyatékossággal élő személyek számára a nézőtéren, koncerttermekben vagy más látogatói zónákban a jobb láthatóságot vagy kilátást biztosító speciális terek tervezése és kialakítása. A kínálatban többféle ülőhely, beleértve a karfával ellátott padokat és székeket is. A kényelmes ülésekkel ellátott pihenőhelyek a múzeum egész területén fontosak a mobilitási kihívásokkal küzdő látogatók fogadásához</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73D09162-A9A0-42D5-22B3-FDFED9F176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3597143-1E90-D538-C209-DE61215319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DF97D52-7CFF-5C1E-D6B8-7A80152F6C3C}"/>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BE152D7-FC93-AC5B-2925-EF1F18CC06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D3C836A9-A0B2-76AF-5130-D2DE9E99FE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03B155F-E8F4-1AB0-9258-4E0A229D776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EE5EF5C2-E572-D1DD-C666-E187B1FD633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71D80402-2C58-8B84-15A4-69F3D4381EA4}"/>
              </a:ext>
            </a:extLst>
          </p:cNvPr>
          <p:cNvSpPr txBox="1">
            <a:spLocks/>
          </p:cNvSpPr>
          <p:nvPr/>
        </p:nvSpPr>
        <p:spPr>
          <a:xfrm>
            <a:off x="188026" y="1335827"/>
            <a:ext cx="11815948" cy="73341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látnivalók és élmények, múzeumok és kiállítások</a:t>
            </a:r>
          </a:p>
        </p:txBody>
      </p:sp>
    </p:spTree>
    <p:extLst>
      <p:ext uri="{BB962C8B-B14F-4D97-AF65-F5344CB8AC3E}">
        <p14:creationId xmlns:p14="http://schemas.microsoft.com/office/powerpoint/2010/main" val="216700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F7BE5-28CD-6810-EA85-BFACAC4FE4E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36D9DC5-E188-9850-3C4C-F3B38228AF3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D6F95E0-21A3-BAA2-BACE-E9DB94A5E5E3}"/>
              </a:ext>
            </a:extLst>
          </p:cNvPr>
          <p:cNvSpPr>
            <a:spLocks noGrp="1"/>
          </p:cNvSpPr>
          <p:nvPr>
            <p:ph type="ctrTitle"/>
          </p:nvPr>
        </p:nvSpPr>
        <p:spPr>
          <a:xfrm>
            <a:off x="188026" y="1939922"/>
            <a:ext cx="11815947" cy="3191163"/>
          </a:xfrm>
        </p:spPr>
        <p:txBody>
          <a:bodyPr>
            <a:noAutofit/>
          </a:bodyPr>
          <a:lstStyle/>
          <a:p>
            <a:pPr algn="l">
              <a:spcAft>
                <a:spcPts val="800"/>
              </a:spcAft>
            </a:pPr>
            <a:r>
              <a:rPr lang="hu-HU" sz="2400" kern="100" dirty="0">
                <a:latin typeface="Calibri" panose="020F0502020204030204" pitchFamily="34" charset="0"/>
              </a:rPr>
              <a:t>Akadálymentes túrák és idegenvezetők: a különböző fogyatékosságokra felkészített idegenvezetők által vezetett speciális túrák: jelnyelvi tolmácsokkal, audioguide-okkal vagy az akadálymentesítési igényekben jártas idegenvezetőkkel. A múzeumi személyzet képzett, hogy segítséget és útmutatást nyújtson a fogyatékossággal élő látogatóknak. A múzeumok gyakran kínálnak kifejezetten a látás- vagy hallássérültek számára kialakított tárlatvezetéseket, amelyekről képzett idegenvezetők részletes leírást adnak</a:t>
            </a:r>
            <a:br>
              <a:rPr lang="hu-HU" sz="2400" kern="100" dirty="0">
                <a:latin typeface="Calibri" panose="020F0502020204030204" pitchFamily="34" charset="0"/>
              </a:rPr>
            </a:br>
            <a:r>
              <a:rPr lang="hu-HU" sz="2400" kern="100" dirty="0">
                <a:latin typeface="Calibri" panose="020F0502020204030204" pitchFamily="34" charset="0"/>
              </a:rPr>
              <a:t>Adaptív felszerelés: kerekesszékek, járókeretek vagy más mozgást segítő eszközök biztosítása azon látogatók számára, akiknek a látogatásuk során szükségük lehet rá, hogy kényelmesen megközelíthessék és élvezhessék a látnivalókat</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2B9E37B7-6BDD-1904-C65B-7FF1058F0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D300869-D5DF-580D-6A9E-A2B0FF0957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DFF80F9-6584-8E47-CACE-22C1169222F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DACB79E-EB6C-D830-64AC-4DBF2B5BB3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65EDF9F-3BB9-8BB1-31C6-6797B87405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E340F21F-FA1B-A1E5-A0FC-BD226BAE84F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0BC3095-1112-884B-13F6-523A5E709D6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CC19BBB-7419-3372-1EF9-FD430DE8E451}"/>
              </a:ext>
            </a:extLst>
          </p:cNvPr>
          <p:cNvSpPr txBox="1">
            <a:spLocks/>
          </p:cNvSpPr>
          <p:nvPr/>
        </p:nvSpPr>
        <p:spPr>
          <a:xfrm>
            <a:off x="188025" y="1302643"/>
            <a:ext cx="11815948" cy="73341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látnivalók és élmények, múzeumok és kiállítások</a:t>
            </a:r>
          </a:p>
        </p:txBody>
      </p:sp>
    </p:spTree>
    <p:extLst>
      <p:ext uri="{BB962C8B-B14F-4D97-AF65-F5344CB8AC3E}">
        <p14:creationId xmlns:p14="http://schemas.microsoft.com/office/powerpoint/2010/main" val="24855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96883" y="2019774"/>
            <a:ext cx="11122957" cy="2799911"/>
          </a:xfrm>
        </p:spPr>
        <p:txBody>
          <a:bodyPr>
            <a:noAutofit/>
          </a:bodyPr>
          <a:lstStyle/>
          <a:p>
            <a:pPr algn="l"/>
            <a:r>
              <a:rPr lang="hu-HU" sz="2400" kern="100" dirty="0">
                <a:effectLst/>
                <a:latin typeface="Calibri" panose="020F0502020204030204" pitchFamily="34" charset="0"/>
                <a:ea typeface="Calibri" panose="020F0502020204030204" pitchFamily="34" charset="0"/>
              </a:rPr>
              <a:t>Az elmúlt években több tanulmány is foglalkozott a fogyatékossággal élő emberek turisztikai integrációjával és utazási hajlandóságával; ezek azt mutatták, hogy a fogyatékossággal élő emberek jellemzően családtagokkal és barátokkal utaznak, ritkábban kísérővel, aki segít az akadályok leküzdésében (</a:t>
            </a:r>
            <a:r>
              <a:rPr lang="hu-HU" sz="2400" kern="100" dirty="0" err="1">
                <a:effectLst/>
                <a:latin typeface="Calibri" panose="020F0502020204030204" pitchFamily="34" charset="0"/>
                <a:ea typeface="Calibri" panose="020F0502020204030204" pitchFamily="34" charset="0"/>
              </a:rPr>
              <a:t>Zaluska</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et</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al</a:t>
            </a:r>
            <a:r>
              <a:rPr lang="hu-HU" sz="2400" kern="100" dirty="0">
                <a:effectLst/>
                <a:latin typeface="Calibri" panose="020F0502020204030204" pitchFamily="34" charset="0"/>
                <a:ea typeface="Calibri" panose="020F0502020204030204" pitchFamily="34" charset="0"/>
              </a:rPr>
              <a:t>., 2022)</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Azon fogyatékossággal élő emberek esetében, akiknek a napi feladatok elvégzéséhez állandó gondozó jelenlétére van szükségük, fontos a gondozó pozitív és segítőkész hozzáállása, amellett, hogy sok esetben állandó jelenlétre van szükségük (</a:t>
            </a:r>
            <a:r>
              <a:rPr lang="hu-HU" sz="2400" kern="100" dirty="0" err="1">
                <a:effectLst/>
                <a:latin typeface="Calibri" panose="020F0502020204030204" pitchFamily="34" charset="0"/>
                <a:ea typeface="Calibri" panose="020F0502020204030204" pitchFamily="34" charset="0"/>
              </a:rPr>
              <a:t>Eusébio</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et</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al</a:t>
            </a:r>
            <a:r>
              <a:rPr lang="hu-HU" sz="2400" kern="100" dirty="0">
                <a:effectLst/>
                <a:latin typeface="Calibri" panose="020F0502020204030204" pitchFamily="34" charset="0"/>
                <a:ea typeface="Calibri" panose="020F0502020204030204" pitchFamily="34" charset="0"/>
              </a:rPr>
              <a:t>., 2023)</a:t>
            </a:r>
            <a:endParaRPr lang="hu-HU"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14300" y="1292952"/>
            <a:ext cx="11914684"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dirty="0">
                <a:effectLst/>
                <a:latin typeface="Calibri" panose="020F0502020204030204" pitchFamily="34" charset="0"/>
                <a:ea typeface="Times New Roman" panose="02020603050405020304" pitchFamily="18" charset="0"/>
              </a:rPr>
              <a:t>Az akadálymentesítés műszaki megoldásai – néhány gondolat elöljáróban</a:t>
            </a:r>
            <a:endParaRPr lang="hu-HU" sz="3000" dirty="0">
              <a:latin typeface="+mn-lt"/>
            </a:endParaRPr>
          </a:p>
        </p:txBody>
      </p:sp>
    </p:spTree>
    <p:extLst>
      <p:ext uri="{BB962C8B-B14F-4D97-AF65-F5344CB8AC3E}">
        <p14:creationId xmlns:p14="http://schemas.microsoft.com/office/powerpoint/2010/main" val="1681568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A92D-7288-9ACE-8994-6DC4ED4C343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BD0BF34-0DA7-5516-9233-B7CF5E857F2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343ACC4-EED7-260C-642E-6400D7FE8EE8}"/>
              </a:ext>
            </a:extLst>
          </p:cNvPr>
          <p:cNvSpPr>
            <a:spLocks noGrp="1"/>
          </p:cNvSpPr>
          <p:nvPr>
            <p:ph type="ctrTitle"/>
          </p:nvPr>
        </p:nvSpPr>
        <p:spPr>
          <a:xfrm>
            <a:off x="230904" y="2211707"/>
            <a:ext cx="11605979" cy="3070420"/>
          </a:xfrm>
        </p:spPr>
        <p:txBody>
          <a:bodyPr>
            <a:noAutofit/>
          </a:bodyPr>
          <a:lstStyle/>
          <a:p>
            <a:pPr lvl="0" algn="l">
              <a:spcAft>
                <a:spcPts val="800"/>
              </a:spcAft>
            </a:pPr>
            <a:r>
              <a:rPr lang="hu-HU" sz="2400" kern="100" dirty="0">
                <a:latin typeface="Calibri" panose="020F0502020204030204" pitchFamily="34" charset="0"/>
              </a:rPr>
              <a:t>Tapintható és Braille-írásos feliratok és modellek a látássérültek számára</a:t>
            </a:r>
            <a:br>
              <a:rPr lang="hu-HU" sz="2400" kern="100" dirty="0">
                <a:latin typeface="Calibri" panose="020F0502020204030204" pitchFamily="34" charset="0"/>
              </a:rPr>
            </a:br>
            <a:r>
              <a:rPr lang="hu-HU" sz="2400" kern="100" dirty="0">
                <a:latin typeface="Calibri" panose="020F0502020204030204" pitchFamily="34" charset="0"/>
              </a:rPr>
              <a:t>Hangos leírások: hangos idegenvezetők, részletes hangos leírás a kiállítási tárgyakról a látássérült látogatók számára. Többnyelvű audio </a:t>
            </a:r>
            <a:r>
              <a:rPr lang="hu-HU" sz="2400" kern="100" dirty="0" err="1">
                <a:latin typeface="Calibri" panose="020F0502020204030204" pitchFamily="34" charset="0"/>
              </a:rPr>
              <a:t>guide</a:t>
            </a:r>
            <a:r>
              <a:rPr lang="hu-HU" sz="2400" kern="100" dirty="0">
                <a:latin typeface="Calibri" panose="020F0502020204030204" pitchFamily="34" charset="0"/>
              </a:rPr>
              <a:t>-ok. A videók és multimédiás bemutatók feliratozása és feliratozása a hallássérültek számára. A szövegek átiratai a hanganyag írásos változatát biztosítják a további hozzáférhetőség érdekében</a:t>
            </a:r>
            <a:br>
              <a:rPr lang="hu-HU" sz="2400" kern="100" dirty="0">
                <a:latin typeface="Calibri" panose="020F0502020204030204" pitchFamily="34" charset="0"/>
              </a:rPr>
            </a:br>
            <a:r>
              <a:rPr lang="hu-HU" sz="2400" kern="100" dirty="0">
                <a:latin typeface="Calibri" panose="020F0502020204030204" pitchFamily="34" charset="0"/>
              </a:rPr>
              <a:t>Hozzáférhető mellékhelyiségek és létesítmények: a mellékhelyiségek univerzális kialakítására van szükség, megfelelő hellyel a navigáláshoz és a támasztórudakhoz, beleértve az öltözőket is a fogyatékossággal élő személyek számára, különösen azok számára, akik segítségre szorulnak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3330F328-1DA9-6C9F-909F-A2ED3E5F76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7DAA893-9D1E-5F18-D5C9-5A70CDF111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CC4B051-398F-5D14-1D6A-E0CAFAA4CC73}"/>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754B396-6B2E-CC75-815B-A7233E5300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9B30B75-CE57-CA28-4289-8C020BCC50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DEE514E-00C6-3093-528B-45F8F6D521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44FEE12-4A60-1E4F-EBF1-06E63104B87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EBBD1AA-CEC8-75DA-F800-6437E700BD52}"/>
              </a:ext>
            </a:extLst>
          </p:cNvPr>
          <p:cNvSpPr txBox="1">
            <a:spLocks/>
          </p:cNvSpPr>
          <p:nvPr/>
        </p:nvSpPr>
        <p:spPr>
          <a:xfrm>
            <a:off x="188026" y="1326295"/>
            <a:ext cx="11815948" cy="73341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látnivalók és élmények, múzeumok és kiállítások</a:t>
            </a:r>
          </a:p>
        </p:txBody>
      </p:sp>
    </p:spTree>
    <p:extLst>
      <p:ext uri="{BB962C8B-B14F-4D97-AF65-F5344CB8AC3E}">
        <p14:creationId xmlns:p14="http://schemas.microsoft.com/office/powerpoint/2010/main" val="1066940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A0CC7-3D9A-5C3F-E279-38959B70837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31BFBC47-9A85-279A-E757-17AEE2652E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251B0A8-20DB-3DF5-FF28-446BD5AD1CB0}"/>
              </a:ext>
            </a:extLst>
          </p:cNvPr>
          <p:cNvSpPr>
            <a:spLocks noGrp="1"/>
          </p:cNvSpPr>
          <p:nvPr>
            <p:ph type="ctrTitle"/>
          </p:nvPr>
        </p:nvSpPr>
        <p:spPr>
          <a:xfrm>
            <a:off x="95003" y="1999112"/>
            <a:ext cx="11908970" cy="3299488"/>
          </a:xfrm>
        </p:spPr>
        <p:txBody>
          <a:bodyPr>
            <a:noAutofit/>
          </a:bodyPr>
          <a:lstStyle/>
          <a:p>
            <a:pPr algn="l">
              <a:spcAft>
                <a:spcPts val="800"/>
              </a:spcAft>
            </a:pPr>
            <a:r>
              <a:rPr lang="hu-HU" sz="2400" kern="100" dirty="0">
                <a:latin typeface="Calibri" panose="020F0502020204030204" pitchFamily="34" charset="0"/>
              </a:rPr>
              <a:t>Érzékszervbarát terek: csendes területek az érzékszervi érzékenységgel rendelkező személyek, autisták számára, ingermentes környezet. Az érzékszervbarát kiállítási tárgyak olyan elemeket tartalmaznak, amelyek különböző érzékszerveket szólítanak meg</a:t>
            </a:r>
            <a:br>
              <a:rPr lang="hu-HU" sz="2400" kern="100" dirty="0">
                <a:latin typeface="Calibri" panose="020F0502020204030204" pitchFamily="34" charset="0"/>
              </a:rPr>
            </a:br>
            <a:r>
              <a:rPr lang="hu-HU" sz="2400" kern="100" dirty="0">
                <a:latin typeface="Calibri" panose="020F0502020204030204" pitchFamily="34" charset="0"/>
              </a:rPr>
              <a:t>Online akadálymentesítési információk: a múzeum weboldala tájékoztat a kiállítási tárgyakról, az akadálymentesítési funkciókról és a virtuális túrákról. A jó weboldal online forrásokat kínál, például digitális útmutatókat és látogatás előtti anyagokat</a:t>
            </a:r>
            <a:br>
              <a:rPr lang="hu-HU" sz="2400" kern="100" dirty="0">
                <a:latin typeface="Calibri" panose="020F0502020204030204" pitchFamily="34" charset="0"/>
              </a:rPr>
            </a:br>
            <a:r>
              <a:rPr lang="hu-HU" sz="2400" kern="100" dirty="0">
                <a:latin typeface="Calibri" panose="020F0502020204030204" pitchFamily="34" charset="0"/>
              </a:rPr>
              <a:t>Oktatási programok mindenkinek: az inkluzív műhelyek oktatási programokat dolgoznak ki, amelyek minden szinten hozzáférhetőek a fogyatékossággal élők számára. Akadálymentes információkat biztosítanak, például digitális tankönyveket, nagybetűs feliratokat és multiszenzoros anyagokat</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19A08312-5182-434E-8841-6A31BB5E16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BBA942B-9304-FD49-85DF-E648850DBC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28D2A8B4-639E-4CEB-861E-DF9266740BDA}"/>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DF02D9D-C2BD-B2E2-8322-BE0BD12B90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0ACBF77-8309-D386-8457-97B3947364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EF82BAD-E79B-D909-E456-03E85D9CB27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CD033DD-F9E7-4DDC-B2B2-9668A0F5FC4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72E36B7-2E09-55BE-16EE-2EA0FC8D6443}"/>
              </a:ext>
            </a:extLst>
          </p:cNvPr>
          <p:cNvSpPr txBox="1">
            <a:spLocks/>
          </p:cNvSpPr>
          <p:nvPr/>
        </p:nvSpPr>
        <p:spPr>
          <a:xfrm>
            <a:off x="141514" y="1226704"/>
            <a:ext cx="11815948" cy="733417"/>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akadálymentes látnivalók és élmények, múzeumok és kiállítások</a:t>
            </a:r>
          </a:p>
        </p:txBody>
      </p:sp>
    </p:spTree>
    <p:extLst>
      <p:ext uri="{BB962C8B-B14F-4D97-AF65-F5344CB8AC3E}">
        <p14:creationId xmlns:p14="http://schemas.microsoft.com/office/powerpoint/2010/main" val="3292262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32F87-04D4-BDAA-0032-77B843BD314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6B69235-3B3A-6F5D-345E-CF72AF1108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C553EC91-81FE-36B0-21A4-715290AC597A}"/>
              </a:ext>
            </a:extLst>
          </p:cNvPr>
          <p:cNvSpPr>
            <a:spLocks noGrp="1"/>
          </p:cNvSpPr>
          <p:nvPr>
            <p:ph type="ctrTitle"/>
          </p:nvPr>
        </p:nvSpPr>
        <p:spPr>
          <a:xfrm>
            <a:off x="654364" y="2274262"/>
            <a:ext cx="3439701" cy="2069439"/>
          </a:xfrm>
        </p:spPr>
        <p:txBody>
          <a:bodyPr>
            <a:noAutofit/>
          </a:bodyPr>
          <a:lstStyle/>
          <a:p>
            <a:pPr algn="l"/>
            <a:r>
              <a:rPr lang="hu-HU" sz="2400" kern="100" dirty="0">
                <a:effectLst/>
                <a:latin typeface="Calibri" panose="020F0502020204030204" pitchFamily="34" charset="0"/>
                <a:ea typeface="Calibri" panose="020F0502020204030204" pitchFamily="34" charset="0"/>
              </a:rPr>
              <a:t>Lehet, hogy nem a legszebb látvány, de így kerekesszékesek is megközelíthetik a világ egyik legismertebb műemlékét</a:t>
            </a:r>
            <a:endParaRPr lang="en-GB" sz="2400" dirty="0">
              <a:latin typeface="+mn-lt"/>
            </a:endParaRPr>
          </a:p>
        </p:txBody>
      </p:sp>
      <p:pic>
        <p:nvPicPr>
          <p:cNvPr id="5" name="Kép 4">
            <a:extLst>
              <a:ext uri="{FF2B5EF4-FFF2-40B4-BE49-F238E27FC236}">
                <a16:creationId xmlns:a16="http://schemas.microsoft.com/office/drawing/2014/main" id="{ACB5F15D-1E4F-AA02-F7BB-728DDCCC5E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2834C8E4-1DE5-EC1B-B69A-2BE188E4E5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A051B74-19B8-65DD-4023-7BAAC42E67F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A2D95F77-1DF7-79A7-7B08-7961854785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3D7126A-E3BE-631F-45F6-11DA04BE0CE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6D7A45C-2209-3306-2869-B20A24607E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0843FAE-9DDA-4AE7-70EE-E4DFECF396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058FF281-DA3E-CBDF-5953-E3346DE080A1}"/>
              </a:ext>
            </a:extLst>
          </p:cNvPr>
          <p:cNvSpPr txBox="1">
            <a:spLocks/>
          </p:cNvSpPr>
          <p:nvPr/>
        </p:nvSpPr>
        <p:spPr>
          <a:xfrm>
            <a:off x="16186" y="1229689"/>
            <a:ext cx="8743876" cy="780707"/>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Jó példa </a:t>
            </a:r>
            <a:r>
              <a:rPr lang="hu-HU" sz="3600" b="1" kern="100" dirty="0">
                <a:latin typeface="Calibri" panose="020F0502020204030204" pitchFamily="34" charset="0"/>
                <a:ea typeface="Calibri" panose="020F0502020204030204" pitchFamily="34" charset="0"/>
              </a:rPr>
              <a:t>műemlék akadálymentesítésére </a:t>
            </a:r>
            <a:r>
              <a:rPr lang="hu-HU" sz="3600" b="1" kern="100" dirty="0">
                <a:latin typeface="Calibri" panose="020F0502020204030204" pitchFamily="34" charset="0"/>
              </a:rPr>
              <a:t>– lift az athéni Akropolisznál</a:t>
            </a:r>
          </a:p>
        </p:txBody>
      </p:sp>
      <p:pic>
        <p:nvPicPr>
          <p:cNvPr id="14" name="Kép 13" descr="A képen kültéri, épület, fa, sziklaorom látható&#10;&#10;Automatikusan generált leírás">
            <a:extLst>
              <a:ext uri="{FF2B5EF4-FFF2-40B4-BE49-F238E27FC236}">
                <a16:creationId xmlns:a16="http://schemas.microsoft.com/office/drawing/2014/main" id="{5ADD0166-7D63-2823-8D98-0884E0072C9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5400000">
            <a:off x="8234548" y="1517479"/>
            <a:ext cx="4204116" cy="3153087"/>
          </a:xfrm>
          <a:prstGeom prst="rect">
            <a:avLst/>
          </a:prstGeom>
        </p:spPr>
      </p:pic>
      <p:pic>
        <p:nvPicPr>
          <p:cNvPr id="16" name="Kép 15" descr="A képen kültéri, ég, talaj, Kompozit anyag látható&#10;&#10;Automatikusan generált leírás">
            <a:extLst>
              <a:ext uri="{FF2B5EF4-FFF2-40B4-BE49-F238E27FC236}">
                <a16:creationId xmlns:a16="http://schemas.microsoft.com/office/drawing/2014/main" id="{F6CC49A8-100C-15B3-9890-D6BB157F40C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385769" y="2071637"/>
            <a:ext cx="4082589" cy="3061942"/>
          </a:xfrm>
          <a:prstGeom prst="rect">
            <a:avLst/>
          </a:prstGeom>
        </p:spPr>
      </p:pic>
      <p:sp>
        <p:nvSpPr>
          <p:cNvPr id="17" name="Cím 1">
            <a:extLst>
              <a:ext uri="{FF2B5EF4-FFF2-40B4-BE49-F238E27FC236}">
                <a16:creationId xmlns:a16="http://schemas.microsoft.com/office/drawing/2014/main" id="{FDFB9B8B-5118-B859-79E3-6DE1C5808F27}"/>
              </a:ext>
            </a:extLst>
          </p:cNvPr>
          <p:cNvSpPr txBox="1">
            <a:spLocks/>
          </p:cNvSpPr>
          <p:nvPr/>
        </p:nvSpPr>
        <p:spPr>
          <a:xfrm>
            <a:off x="340793" y="4584316"/>
            <a:ext cx="2891862"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7000"/>
              </a:lnSpc>
            </a:pPr>
            <a:r>
              <a:rPr lang="en-GB" sz="2000" kern="100" dirty="0">
                <a:latin typeface="Calibri" panose="020F0502020204030204" pitchFamily="34" charset="0"/>
                <a:ea typeface="Calibri" panose="020F0502020204030204" pitchFamily="34" charset="0"/>
                <a:cs typeface="Calibri" panose="020F0502020204030204" pitchFamily="34" charset="0"/>
              </a:rPr>
              <a:t>Raffay Zoltán </a:t>
            </a:r>
            <a:r>
              <a:rPr lang="hu-HU" sz="2000" kern="100" dirty="0">
                <a:latin typeface="Calibri" panose="020F0502020204030204" pitchFamily="34" charset="0"/>
                <a:ea typeface="Calibri" panose="020F0502020204030204" pitchFamily="34" charset="0"/>
                <a:cs typeface="Calibri" panose="020F0502020204030204" pitchFamily="34" charset="0"/>
              </a:rPr>
              <a:t>fényképei</a:t>
            </a:r>
            <a:endParaRPr lang="en-GB" sz="2000" kern="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21410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134C4-DC5A-E6DB-632B-2F71E8A5AFE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4967D01-823F-F0D9-4190-D63A8A64EB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D7E8DA3-00AB-A41C-C4E4-1E9632649FD7}"/>
              </a:ext>
            </a:extLst>
          </p:cNvPr>
          <p:cNvSpPr>
            <a:spLocks noGrp="1"/>
          </p:cNvSpPr>
          <p:nvPr>
            <p:ph type="ctrTitle"/>
          </p:nvPr>
        </p:nvSpPr>
        <p:spPr>
          <a:xfrm>
            <a:off x="278850" y="1736606"/>
            <a:ext cx="11558033" cy="3515946"/>
          </a:xfrm>
        </p:spPr>
        <p:txBody>
          <a:bodyPr>
            <a:noAutofit/>
          </a:bodyPr>
          <a:lstStyle/>
          <a:p>
            <a:pPr algn="l">
              <a:lnSpc>
                <a:spcPts val="2400"/>
              </a:lnSpc>
            </a:pPr>
            <a:r>
              <a:rPr lang="hu-HU" sz="2400" kern="100" dirty="0">
                <a:latin typeface="Calibri" panose="020F0502020204030204" pitchFamily="34" charset="0"/>
              </a:rPr>
              <a:t>Gyalogutak és járdák, parkolás: a közlekedési rendszer alapvető része, mivel a legtöbb ember az utazását valamilyen módon ezeken a létesítményeken kezdi és fejezi be. Tervezésnél figyelembe venni az összes potenciális felhasználó igényeit. A gyalogutakat és járdákat ne akadályozza szemét, építési törmelék, fák gyökerei vagy más tárgyak. Az utcai árusok, parkoló autók és közműpóznák által létrehozott akadályok szintén akadályozhatják a járda használatát. Az általános akadálymentesítés érdekében bizonyos minimális méreteket be kell tartani: járdának legalább 2000 mm szélesnek kell lennie a közepes vagy erős gyalogosforgalmú területeken, 1500 mm szélesnek a kevésbé forgalmas területeken. Üzletek és buszmegállók környékén a gyalogjárda szélessége ideális esetben legalább 3000-3500 mm. A közlekedési csomópontok és turisztikai látványosságok közelében kijelölt akadálymentes parkolóhelyek és kiszállási zónák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EAE87E94-8573-DDB9-2B99-83EAC7A36A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6F874A9-2FDA-4155-A409-C206EDD0BA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40DE921C-C131-287B-A802-2E34ADCB43D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921DCFA-4877-E531-32EE-B9096186FAC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DFBDEC8-8896-3264-CFC9-7CF58DF42D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52C33A4E-5063-226E-3E6A-CAB4466FC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A10B7C-6CE6-AC2F-85AD-9B5A451D2C6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EADD2F-2DD5-BF21-0A78-DBD6B4D65653}"/>
              </a:ext>
            </a:extLst>
          </p:cNvPr>
          <p:cNvSpPr txBox="1">
            <a:spLocks/>
          </p:cNvSpPr>
          <p:nvPr/>
        </p:nvSpPr>
        <p:spPr>
          <a:xfrm>
            <a:off x="146275" y="1212987"/>
            <a:ext cx="118994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Megoldások az akadálymentes turizmusban – közlekedés</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3060146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3FAD7-7713-CA64-5C33-3D918757988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35EB863-1C2C-FCCA-CFC8-4E8A7EFAB4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0B502EA-73A6-0D12-1AD1-A49DB3D5727B}"/>
              </a:ext>
            </a:extLst>
          </p:cNvPr>
          <p:cNvSpPr>
            <a:spLocks noGrp="1"/>
          </p:cNvSpPr>
          <p:nvPr>
            <p:ph type="ctrTitle"/>
          </p:nvPr>
        </p:nvSpPr>
        <p:spPr>
          <a:xfrm>
            <a:off x="305944" y="2043897"/>
            <a:ext cx="11530939" cy="2899705"/>
          </a:xfrm>
        </p:spPr>
        <p:txBody>
          <a:bodyPr>
            <a:noAutofit/>
          </a:bodyPr>
          <a:lstStyle/>
          <a:p>
            <a:pPr algn="l"/>
            <a:r>
              <a:rPr lang="hu-HU" sz="2400" kern="100" dirty="0">
                <a:effectLst/>
                <a:latin typeface="Calibri" panose="020F0502020204030204" pitchFamily="34" charset="0"/>
                <a:ea typeface="Calibri" panose="020F0502020204030204" pitchFamily="34" charset="0"/>
              </a:rPr>
              <a:t>Kerekesszékkel megközelíthető járművek</a:t>
            </a:r>
            <a:r>
              <a:rPr lang="hu-HU" sz="2400" kern="100" dirty="0">
                <a:latin typeface="Calibri" panose="020F0502020204030204" pitchFamily="34" charset="0"/>
                <a:ea typeface="Calibri" panose="020F0502020204030204" pitchFamily="34" charset="0"/>
              </a:rPr>
              <a:t>: járművek rámpákkal </a:t>
            </a:r>
            <a:r>
              <a:rPr lang="hu-HU" sz="2400" kern="100" dirty="0">
                <a:effectLst/>
                <a:latin typeface="Calibri" panose="020F0502020204030204" pitchFamily="34" charset="0"/>
                <a:ea typeface="Calibri" panose="020F0502020204030204" pitchFamily="34" charset="0"/>
              </a:rPr>
              <a:t>vagy felvonókkal, különösen a rövid távú szállításban</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taxik, a fuvarmegosztó szolgáltatások és a tömegközlekedés a fő közlekedési módok a városokon belül, ezeknek kerekesszékkel megközelíthető elemekkel kell rendelkezniük</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városi közlekedési rendszerek alacsonypadlós buszokkal, rámpákkal és kerekesszékek számára kijelölt helyekkel. A távolsági busz- és vonatjáratok megfelelő WC-vel és pihenőidők, a fogyatékossággal élők számára nyújtott segítség, alacsony pultok az asztaloknál stb.</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8B78E14D-CFB2-06D6-60A0-22820DC87B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B391BDA1-D955-DB36-5F7A-6325A4D88E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AE2FE5F-0E87-9F07-427B-55D3DD94A5A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66F3077D-9465-2DB1-EFAC-142F364CC0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8EDB916-8727-A830-BFF4-5A3246DDD5D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EDB9FA7-1536-5D3E-A682-D8AFB6FBAD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A06005B-E74C-3F14-28ED-A9674EF1DE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2DBE922-C56D-17A6-E870-D6B624F77EBE}"/>
              </a:ext>
            </a:extLst>
          </p:cNvPr>
          <p:cNvSpPr txBox="1">
            <a:spLocks/>
          </p:cNvSpPr>
          <p:nvPr/>
        </p:nvSpPr>
        <p:spPr>
          <a:xfrm>
            <a:off x="121688" y="1344241"/>
            <a:ext cx="118994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Megoldások az akadálymentes turizmusban – közlekedés</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3491920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422CF-02F3-BF32-A227-AABC09DEF6E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06A18D2-8A6B-5454-248A-078D117A3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0E17BF6-4F37-0E0C-8E99-A8D207903990}"/>
              </a:ext>
            </a:extLst>
          </p:cNvPr>
          <p:cNvSpPr>
            <a:spLocks noGrp="1"/>
          </p:cNvSpPr>
          <p:nvPr>
            <p:ph type="ctrTitle"/>
          </p:nvPr>
        </p:nvSpPr>
        <p:spPr>
          <a:xfrm>
            <a:off x="248766" y="1816774"/>
            <a:ext cx="11588117" cy="3440548"/>
          </a:xfrm>
        </p:spPr>
        <p:txBody>
          <a:bodyPr>
            <a:noAutofit/>
          </a:bodyPr>
          <a:lstStyle/>
          <a:p>
            <a:pPr lvl="0" algn="l">
              <a:lnSpc>
                <a:spcPts val="2400"/>
              </a:lnSpc>
              <a:spcAft>
                <a:spcPts val="800"/>
              </a:spcAft>
            </a:pPr>
            <a:r>
              <a:rPr lang="hu-HU" sz="2600" kern="100" dirty="0">
                <a:latin typeface="Calibri" panose="020F0502020204030204" pitchFamily="34" charset="0"/>
              </a:rPr>
              <a:t>Hang- és képi bemondások, fedélzeti tájékoztatás: e rendszerek tájékoztatják az utasokat a megállókról és egyéb fontos információkról. A látás- vagy hallássérült személyek a világos hangos bemondások segítségével önállóan tájékozódhatnak a tömegközlekedési eszközökön</a:t>
            </a:r>
            <a:br>
              <a:rPr lang="hu-HU" sz="2600" kern="100" dirty="0">
                <a:latin typeface="Calibri" panose="020F0502020204030204" pitchFamily="34" charset="0"/>
              </a:rPr>
            </a:br>
            <a:r>
              <a:rPr lang="hu-HU" sz="2600" kern="100" dirty="0">
                <a:latin typeface="Calibri" panose="020F0502020204030204" pitchFamily="34" charset="0"/>
              </a:rPr>
              <a:t>Légi közlekedés: repülőterek segítő technológiákkal, például járdaszegélyekkel, beszállási rámpákkal, akadálymentesített mosdókkal, valamint vizuális vagy auditív navigációs segédeszközökkel. A repülőgépek különböző akadálymentesítési funkciókat tartalmazhatnak. A fogyatékossággal élő személyek számára lehetővé kell tenni, hogy a fedélzetre ingyenesen felvihessenek olyan mozgást segítő eszközöket, mint például járókeret, mankó vagy összecsukható kerekesszék, amelyeket az utastéren belül kell tárolni</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DEFCFD19-102C-26E0-DCBF-B7B78BDF12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EC024C91-102A-49AF-DAEE-4FE999B5FD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B5910DA-473D-465E-7E9C-23C748AE70B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BA112F9-7A4A-4773-745C-197D76DDA8D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5B5C61E-3ECF-3EC4-630E-7C3C8B08A5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DAF8350-5E21-D5A5-2C97-9BB8E2EE57E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9CCB127-9036-4DBB-A0B2-38CB0D7BF7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6A4DD44-BE5E-1A1F-5B99-7086E9AC2B6D}"/>
              </a:ext>
            </a:extLst>
          </p:cNvPr>
          <p:cNvSpPr txBox="1">
            <a:spLocks/>
          </p:cNvSpPr>
          <p:nvPr/>
        </p:nvSpPr>
        <p:spPr>
          <a:xfrm>
            <a:off x="146275" y="1219599"/>
            <a:ext cx="118994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Megoldások az akadálymentes turizmusban – közlekedés</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2476240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36138-5313-1B6E-180C-B4A2A66116A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E290A51-ED7E-E4D0-EBD6-DADB68D349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04B711F0-A419-BEBB-E709-BB1A6779BDEA}"/>
              </a:ext>
            </a:extLst>
          </p:cNvPr>
          <p:cNvSpPr>
            <a:spLocks noGrp="1"/>
          </p:cNvSpPr>
          <p:nvPr>
            <p:ph type="ctrTitle"/>
          </p:nvPr>
        </p:nvSpPr>
        <p:spPr>
          <a:xfrm>
            <a:off x="160129" y="1935500"/>
            <a:ext cx="11697193" cy="3292940"/>
          </a:xfrm>
        </p:spPr>
        <p:txBody>
          <a:bodyPr>
            <a:noAutofit/>
          </a:bodyPr>
          <a:lstStyle/>
          <a:p>
            <a:pPr algn="l">
              <a:lnSpc>
                <a:spcPts val="2600"/>
              </a:lnSpc>
              <a:spcAft>
                <a:spcPts val="800"/>
              </a:spcAft>
            </a:pPr>
            <a:r>
              <a:rPr lang="hu-HU" sz="2600" kern="100" dirty="0">
                <a:latin typeface="Calibri" panose="020F0502020204030204" pitchFamily="34" charset="0"/>
              </a:rPr>
              <a:t>Akadálymentesített sétahajók, kompok és más tengeri hajók: a akadálymentesített kabinok, liftekkel és egyéb létesítményekkel. Kerekesszékek számára kialakított rámpák maximális meredeksége 1:20. Legalább egy olyan be- és kijárat, amely lépcsők szintkülönbség nélkül mozgáskorlátozottak számára is hozzáférhető, a fogyatékossággal élő létesítmények nemzetközi szimbólumával jelölve</a:t>
            </a:r>
            <a:br>
              <a:rPr lang="hu-HU" sz="2600" kern="100" dirty="0">
                <a:latin typeface="Calibri" panose="020F0502020204030204" pitchFamily="34" charset="0"/>
              </a:rPr>
            </a:br>
            <a:r>
              <a:rPr lang="hu-HU" sz="2600" kern="100" dirty="0">
                <a:latin typeface="Calibri" panose="020F0502020204030204" pitchFamily="34" charset="0"/>
              </a:rPr>
              <a:t>Akadálymentesített bérautók, közösségi közlekedés: a kézi vezérlésű járművek és a kerekesszékesek számára kialakított rámpák. Kerékpármegosztás és robogómegosztás akadálymentesített lehetőségekkel</a:t>
            </a:r>
            <a:br>
              <a:rPr lang="hu-HU" sz="2600" kern="100" dirty="0">
                <a:latin typeface="Calibri" panose="020F0502020204030204" pitchFamily="34" charset="0"/>
              </a:rPr>
            </a:br>
            <a:r>
              <a:rPr lang="hu-HU" sz="2600" kern="100" dirty="0">
                <a:latin typeface="Calibri" panose="020F0502020204030204" pitchFamily="34" charset="0"/>
              </a:rPr>
              <a:t>A közlekedési személyzet képzése: növelni a fogyatékossággal élő utasok segítésével kapcsolatos tudatosságukat és készségeiket</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2CDAEE7D-25FD-57AA-202F-B97FF6C5D2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95446C2-0889-3176-6A75-A15103CB2E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F997E44-2B46-0317-580B-80DD9C483E17}"/>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7EE1209-DAD0-9972-2CE8-20BA06D14B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98A65482-F532-A960-A64F-F1B2D204776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66DD7D3F-A50A-ECE1-FE67-A0B37FE153A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3CC1E99-2777-F29E-B91B-F4A8E4A77F0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EA0205B3-020E-4075-23E5-41C16714144B}"/>
              </a:ext>
            </a:extLst>
          </p:cNvPr>
          <p:cNvSpPr txBox="1">
            <a:spLocks/>
          </p:cNvSpPr>
          <p:nvPr/>
        </p:nvSpPr>
        <p:spPr>
          <a:xfrm>
            <a:off x="59000" y="1295049"/>
            <a:ext cx="118994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Megoldások az akadálymentes turizmusban – közlekedés</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67060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59AC2-E062-CE96-081E-16373DF673A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145800F-AD26-1D63-930E-4994EC55A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74190D-D004-C756-2EA0-B22900091142}"/>
              </a:ext>
            </a:extLst>
          </p:cNvPr>
          <p:cNvSpPr>
            <a:spLocks noGrp="1"/>
          </p:cNvSpPr>
          <p:nvPr>
            <p:ph type="ctrTitle"/>
          </p:nvPr>
        </p:nvSpPr>
        <p:spPr>
          <a:xfrm>
            <a:off x="249382" y="2078152"/>
            <a:ext cx="11587501" cy="2840380"/>
          </a:xfrm>
        </p:spPr>
        <p:txBody>
          <a:bodyPr>
            <a:noAutofit/>
          </a:bodyPr>
          <a:lstStyle/>
          <a:p>
            <a:pPr algn="l">
              <a:lnSpc>
                <a:spcPct val="100000"/>
              </a:lnSpc>
              <a:spcAft>
                <a:spcPts val="800"/>
              </a:spcAft>
            </a:pPr>
            <a:r>
              <a:rPr lang="hu-HU" sz="2600" kern="100" dirty="0">
                <a:effectLst/>
                <a:latin typeface="Calibri" panose="020F0502020204030204" pitchFamily="34" charset="0"/>
                <a:ea typeface="Calibri" panose="020F0502020204030204" pitchFamily="34" charset="0"/>
              </a:rPr>
              <a:t>Segédtechnológiák, különösen az olyan eszközök, mint a kerekesszékek, a mozgássérülteknek kialakított robogók és a hallókészülékek kölcsönzési szolgáltatásai, de a segítségnyújtási szolgáltatások is döntő szerepet játszanak a fogyatékossággal élők utazási élményének fokozásában. A kölcsönzési szolgáltatások hozzájárulnak ahhoz, hogy a fogyatékossággal élők számára hozzáférhetőbbé váljanak a turisztikai célpontok. A kerekesszékek és a mozgássérült robogók biztosítják a </a:t>
            </a:r>
            <a:r>
              <a:rPr lang="hu-HU" sz="2600" kern="100" dirty="0">
                <a:latin typeface="Calibri" panose="020F0502020204030204" pitchFamily="34" charset="0"/>
                <a:ea typeface="Calibri" panose="020F0502020204030204" pitchFamily="34" charset="0"/>
              </a:rPr>
              <a:t>turisztikai helyszínek önálló elérését: </a:t>
            </a:r>
            <a:r>
              <a:rPr lang="hu-HU" sz="2600" kern="100" dirty="0">
                <a:effectLst/>
                <a:latin typeface="Calibri" panose="020F0502020204030204" pitchFamily="34" charset="0"/>
                <a:ea typeface="Calibri" panose="020F0502020204030204" pitchFamily="34" charset="0"/>
              </a:rPr>
              <a:t>autonómia és önállóság érzése</a:t>
            </a:r>
            <a:endParaRPr lang="en-GB" sz="2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82BAA516-138C-D637-8E26-32C43B6169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692665-E33B-52BE-9E21-B29C4C86BE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D8B0173-1F1B-3BB4-2489-A9C8A3C7600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91A5498-7605-9F19-6188-EABF50E231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8EC1B988-7F2D-7141-438C-985076F628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16079A9D-A331-F6A5-4D19-D60F448F7D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5105BB2D-B152-07D9-919F-EA514AB38F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9971132-58C7-8E60-AE0E-12BACAD331BD}"/>
              </a:ext>
            </a:extLst>
          </p:cNvPr>
          <p:cNvSpPr txBox="1">
            <a:spLocks/>
          </p:cNvSpPr>
          <p:nvPr/>
        </p:nvSpPr>
        <p:spPr>
          <a:xfrm>
            <a:off x="93407" y="1319558"/>
            <a:ext cx="11899449" cy="57836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effectLst/>
                <a:latin typeface="Calibri" panose="020F0502020204030204" pitchFamily="34" charset="0"/>
                <a:ea typeface="Calibri" panose="020F0502020204030204" pitchFamily="34" charset="0"/>
              </a:rPr>
              <a:t>Megoldások az akadálymentes turizmusban – közlekedés</a:t>
            </a:r>
            <a:endParaRPr lang="hu-HU" sz="3600" b="1" kern="100" dirty="0">
              <a:latin typeface="Calibri" panose="020F0502020204030204" pitchFamily="34" charset="0"/>
            </a:endParaRPr>
          </a:p>
        </p:txBody>
      </p:sp>
    </p:spTree>
    <p:extLst>
      <p:ext uri="{BB962C8B-B14F-4D97-AF65-F5344CB8AC3E}">
        <p14:creationId xmlns:p14="http://schemas.microsoft.com/office/powerpoint/2010/main" val="36251390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63EB5-3EB1-4151-41F7-DEC489F2D062}"/>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1F2DBA9-E475-3B1C-C27D-06CF070DFB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4F449E7-14BD-73FC-8D1F-019861A48EB1}"/>
              </a:ext>
            </a:extLst>
          </p:cNvPr>
          <p:cNvSpPr>
            <a:spLocks noGrp="1"/>
          </p:cNvSpPr>
          <p:nvPr>
            <p:ph type="ctrTitle"/>
          </p:nvPr>
        </p:nvSpPr>
        <p:spPr>
          <a:xfrm>
            <a:off x="454193" y="2224985"/>
            <a:ext cx="11156647" cy="2563599"/>
          </a:xfrm>
        </p:spPr>
        <p:txBody>
          <a:bodyPr>
            <a:noAutofit/>
          </a:bodyPr>
          <a:lstStyle/>
          <a:p>
            <a:pPr algn="l"/>
            <a:r>
              <a:rPr lang="hu-HU" sz="2600" kern="100" dirty="0">
                <a:effectLst/>
                <a:latin typeface="Calibri" panose="020F0502020204030204" pitchFamily="34" charset="0"/>
                <a:ea typeface="Calibri" panose="020F0502020204030204" pitchFamily="34" charset="0"/>
              </a:rPr>
              <a:t>Az akadálymentesített medencék és gyógyfürdők a rekreációs élmény részét képezik, de túlmutathatnak a puszta rekreációs létesítményeken. Általában pozitív hatást gyakorolnak a fizikai egészségre, a társadalmi befogadásra, az önállóságra, elősegítve egy befogadóbb és igazságosabb társadalom kialakulását</a:t>
            </a:r>
            <a:br>
              <a:rPr lang="hu-HU" sz="2600" kern="100" dirty="0">
                <a:effectLst/>
                <a:latin typeface="Calibri" panose="020F0502020204030204" pitchFamily="34" charset="0"/>
                <a:ea typeface="Calibri" panose="020F0502020204030204" pitchFamily="34" charset="0"/>
              </a:rPr>
            </a:br>
            <a:r>
              <a:rPr lang="hu-HU" sz="2600" kern="100" dirty="0">
                <a:effectLst/>
                <a:latin typeface="Calibri" panose="020F0502020204030204" pitchFamily="34" charset="0"/>
                <a:ea typeface="Calibri" panose="020F0502020204030204" pitchFamily="34" charset="0"/>
              </a:rPr>
              <a:t>A szolgáltatások hozzáférhetőségének biztosítása összhangban van az egyetemes tervezés elveivel, lehetővé téve, hogy mindenki részt vehessen és élvezhesse az egészség- és gyógyturizmus előnyeit</a:t>
            </a:r>
            <a:endParaRPr lang="en-GB" sz="2600" dirty="0">
              <a:latin typeface="+mn-lt"/>
            </a:endParaRPr>
          </a:p>
        </p:txBody>
      </p:sp>
      <p:pic>
        <p:nvPicPr>
          <p:cNvPr id="5" name="Kép 4">
            <a:extLst>
              <a:ext uri="{FF2B5EF4-FFF2-40B4-BE49-F238E27FC236}">
                <a16:creationId xmlns:a16="http://schemas.microsoft.com/office/drawing/2014/main" id="{2B6C61A8-1FB8-D9C3-6DFE-F249992405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B68B4B4-BAFD-021E-5DCA-4214D72BE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137CDA6B-C3F1-0C9F-6907-CE29C9D74FA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A46AB25-6672-CDEC-72CD-C03A587BFC6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2286F647-A51F-CC25-0879-1936991B505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91FC7190-0268-CF13-7929-C5B3288E4F1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88D1FAA-8D7D-41C4-DA59-71F9EA5575A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7D2BDDE-D812-61A3-52B9-DFC427598618}"/>
              </a:ext>
            </a:extLst>
          </p:cNvPr>
          <p:cNvSpPr txBox="1">
            <a:spLocks/>
          </p:cNvSpPr>
          <p:nvPr/>
        </p:nvSpPr>
        <p:spPr>
          <a:xfrm>
            <a:off x="0" y="1291638"/>
            <a:ext cx="12029703" cy="5764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600" b="1" kern="100" dirty="0">
                <a:latin typeface="Calibri" panose="020F0502020204030204" pitchFamily="34" charset="0"/>
              </a:rPr>
              <a:t>Megoldások az akadálymentes turizmusban – akadálymentes medencék és fürdők</a:t>
            </a:r>
            <a:endParaRPr lang="hu-HU" sz="2600" dirty="0">
              <a:latin typeface="+mn-lt"/>
            </a:endParaRPr>
          </a:p>
        </p:txBody>
      </p:sp>
    </p:spTree>
    <p:extLst>
      <p:ext uri="{BB962C8B-B14F-4D97-AF65-F5344CB8AC3E}">
        <p14:creationId xmlns:p14="http://schemas.microsoft.com/office/powerpoint/2010/main" val="35449220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91BB0-1088-6783-3391-464ADA163B9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A6842F1-0C8E-AA8F-9141-9B7E65AF1C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3828AA44-2795-2B8D-DA2A-91141DA78A1F}"/>
              </a:ext>
            </a:extLst>
          </p:cNvPr>
          <p:cNvSpPr>
            <a:spLocks noGrp="1"/>
          </p:cNvSpPr>
          <p:nvPr>
            <p:ph type="ctrTitle"/>
          </p:nvPr>
        </p:nvSpPr>
        <p:spPr>
          <a:xfrm>
            <a:off x="242088" y="2105385"/>
            <a:ext cx="11432594" cy="2964811"/>
          </a:xfrm>
        </p:spPr>
        <p:txBody>
          <a:bodyPr>
            <a:noAutofit/>
          </a:bodyPr>
          <a:lstStyle/>
          <a:p>
            <a:pPr lvl="0" algn="l"/>
            <a:r>
              <a:rPr lang="hu-HU" sz="2600" kern="100" dirty="0">
                <a:latin typeface="Calibri" panose="020F0502020204030204" pitchFamily="34" charset="0"/>
              </a:rPr>
              <a:t>Rámpák vagy lejtős bejáratok</a:t>
            </a:r>
            <a:br>
              <a:rPr lang="hu-HU" sz="2600" kern="100" dirty="0">
                <a:latin typeface="Calibri" panose="020F0502020204030204" pitchFamily="34" charset="0"/>
              </a:rPr>
            </a:br>
            <a:r>
              <a:rPr lang="hu-HU" sz="2600" kern="100" dirty="0">
                <a:latin typeface="Calibri" panose="020F0502020204030204" pitchFamily="34" charset="0"/>
              </a:rPr>
              <a:t>Medenceliftek vagy más rendszerek segítik a medencébe való biztonságos be- és kilépést</a:t>
            </a:r>
            <a:br>
              <a:rPr lang="hu-HU" sz="2600" kern="100" dirty="0">
                <a:latin typeface="Calibri" panose="020F0502020204030204" pitchFamily="34" charset="0"/>
              </a:rPr>
            </a:br>
            <a:r>
              <a:rPr lang="hu-HU" sz="2600" kern="100" dirty="0">
                <a:latin typeface="Calibri" panose="020F0502020204030204" pitchFamily="34" charset="0"/>
              </a:rPr>
              <a:t>Akadálymentes öltözők és mosdók elegendő hellyel kerekesszékeseknek kapaszkodórácsok és akadálymentesített ülések</a:t>
            </a:r>
            <a:br>
              <a:rPr lang="hu-HU" sz="2600" kern="100" dirty="0">
                <a:latin typeface="Calibri" panose="020F0502020204030204" pitchFamily="34" charset="0"/>
              </a:rPr>
            </a:br>
            <a:r>
              <a:rPr lang="hu-HU" sz="2600" kern="100" dirty="0">
                <a:latin typeface="Calibri" panose="020F0502020204030204" pitchFamily="34" charset="0"/>
              </a:rPr>
              <a:t>Családi vagy uniszex mellékhelyiségek</a:t>
            </a:r>
            <a:br>
              <a:rPr lang="hu-HU" sz="2600" kern="100" dirty="0">
                <a:latin typeface="Calibri" panose="020F0502020204030204" pitchFamily="34" charset="0"/>
              </a:rPr>
            </a:br>
            <a:r>
              <a:rPr lang="hu-HU" sz="2600" kern="100" dirty="0">
                <a:latin typeface="Calibri" panose="020F0502020204030204" pitchFamily="34" charset="0"/>
              </a:rPr>
              <a:t>A medence melletti közlekedési zónák szélesek, síkban vannak és csúszásmentesek </a:t>
            </a:r>
            <a:br>
              <a:rPr lang="hu-HU" sz="2600" kern="100" dirty="0">
                <a:latin typeface="Calibri" panose="020F0502020204030204" pitchFamily="34" charset="0"/>
              </a:rPr>
            </a:br>
            <a:r>
              <a:rPr lang="hu-HU" sz="2600" kern="100" dirty="0">
                <a:latin typeface="Calibri" panose="020F0502020204030204" pitchFamily="34" charset="0"/>
              </a:rPr>
              <a:t>A medencék fokozatos lejtéssel</a:t>
            </a:r>
          </a:p>
        </p:txBody>
      </p:sp>
      <p:pic>
        <p:nvPicPr>
          <p:cNvPr id="5" name="Kép 4">
            <a:extLst>
              <a:ext uri="{FF2B5EF4-FFF2-40B4-BE49-F238E27FC236}">
                <a16:creationId xmlns:a16="http://schemas.microsoft.com/office/drawing/2014/main" id="{956AD564-E105-4711-D077-C83F239EDC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2BCF5EC-793A-B872-F5D9-0642E16B43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E8E0CA7C-48BC-F84B-3F5F-EDAF66422C3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ED8EC8D-13CD-213F-AB03-93DCE1784C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3D5CD5E6-091A-0890-522C-E94146A493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FA8CDD6-FFE4-2D56-B688-264F950FBA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17D8378A-CAB2-1EA1-236B-AF63C35CFEB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C49101E-0BBD-ACF4-D2B7-4399AAAEB660}"/>
              </a:ext>
            </a:extLst>
          </p:cNvPr>
          <p:cNvSpPr txBox="1">
            <a:spLocks/>
          </p:cNvSpPr>
          <p:nvPr/>
        </p:nvSpPr>
        <p:spPr>
          <a:xfrm>
            <a:off x="0" y="1291638"/>
            <a:ext cx="12029703" cy="576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600" b="1" kern="100" dirty="0">
                <a:latin typeface="Calibri" panose="020F0502020204030204" pitchFamily="34" charset="0"/>
              </a:rPr>
              <a:t>Megoldások az akadálymentes turizmusban – akadálymentes medencék és fürdők</a:t>
            </a:r>
            <a:endParaRPr lang="hu-HU" sz="2600" dirty="0">
              <a:latin typeface="+mn-lt"/>
            </a:endParaRPr>
          </a:p>
        </p:txBody>
      </p:sp>
    </p:spTree>
    <p:extLst>
      <p:ext uri="{BB962C8B-B14F-4D97-AF65-F5344CB8AC3E}">
        <p14:creationId xmlns:p14="http://schemas.microsoft.com/office/powerpoint/2010/main" val="377667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296621" y="2098370"/>
            <a:ext cx="11598757" cy="2791503"/>
          </a:xfrm>
        </p:spPr>
        <p:txBody>
          <a:bodyPr>
            <a:noAutofit/>
          </a:bodyPr>
          <a:lstStyle/>
          <a:p>
            <a:pPr algn="l"/>
            <a:r>
              <a:rPr lang="hu-HU" sz="2400" kern="100" dirty="0">
                <a:effectLst/>
                <a:latin typeface="Calibri" panose="020F0502020204030204" pitchFamily="34" charset="0"/>
                <a:ea typeface="Calibri" panose="020F0502020204030204" pitchFamily="34" charset="0"/>
              </a:rPr>
              <a:t>A mozgáskorlátozottak utazása esetén nemcsak a fizikai jelenlét és az érzelmi támogatás kulcsfontosságú, hanem a helyváltoztatáshoz szükséges anyagi források megléte is, mivel figyelmet kell fordítani a felkeresendő hely minőségére, a speciális infrastruktúra elérhetőségére, a közlekedési eszközök és az útitárs költségeire (</a:t>
            </a:r>
            <a:r>
              <a:rPr lang="hu-HU" sz="2400" kern="100" dirty="0" err="1">
                <a:effectLst/>
                <a:latin typeface="Calibri" panose="020F0502020204030204" pitchFamily="34" charset="0"/>
                <a:ea typeface="Calibri" panose="020F0502020204030204" pitchFamily="34" charset="0"/>
              </a:rPr>
              <a:t>Friman</a:t>
            </a:r>
            <a:r>
              <a:rPr lang="hu-HU" sz="2400" kern="100" dirty="0">
                <a:effectLst/>
                <a:latin typeface="Calibri" panose="020F0502020204030204" pitchFamily="34" charset="0"/>
                <a:ea typeface="Calibri" panose="020F0502020204030204" pitchFamily="34" charset="0"/>
              </a:rPr>
              <a:t> – </a:t>
            </a:r>
            <a:r>
              <a:rPr lang="hu-HU" sz="2400" kern="100" dirty="0" err="1">
                <a:effectLst/>
                <a:latin typeface="Calibri" panose="020F0502020204030204" pitchFamily="34" charset="0"/>
                <a:ea typeface="Calibri" panose="020F0502020204030204" pitchFamily="34" charset="0"/>
              </a:rPr>
              <a:t>Ollson</a:t>
            </a:r>
            <a:r>
              <a:rPr lang="hu-HU" sz="2400" kern="100" dirty="0">
                <a:effectLst/>
                <a:latin typeface="Calibri" panose="020F0502020204030204" pitchFamily="34" charset="0"/>
                <a:ea typeface="Calibri" panose="020F0502020204030204" pitchFamily="34" charset="0"/>
              </a:rPr>
              <a:t>, 2023)</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közlekedés esetében alapvető fontosságú a tömegközlekedéshez való akadálytalan hozzáférés. Kulcsfontosságú a kerekesszékesek számára is megfelelő közlekedési eszközök biztosítása, valamint az állomások akadálymentes kialakításának szem előtt tartása, ezáltal akadálymentes tömegközlekedési infrastruktúra létrehozása (Park – </a:t>
            </a:r>
            <a:r>
              <a:rPr lang="hu-HU" sz="2400" kern="100" dirty="0" err="1">
                <a:effectLst/>
                <a:latin typeface="Calibri" panose="020F0502020204030204" pitchFamily="34" charset="0"/>
                <a:ea typeface="Calibri" panose="020F0502020204030204" pitchFamily="34" charset="0"/>
              </a:rPr>
              <a:t>Chowdhury</a:t>
            </a:r>
            <a:r>
              <a:rPr lang="hu-HU" sz="2400" kern="100" dirty="0">
                <a:effectLst/>
                <a:latin typeface="Calibri" panose="020F0502020204030204" pitchFamily="34" charset="0"/>
                <a:ea typeface="Calibri" panose="020F0502020204030204" pitchFamily="34" charset="0"/>
              </a:rPr>
              <a:t>, 2022)</a:t>
            </a:r>
            <a:endParaRPr lang="hu-HU"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23813" y="1398781"/>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000" b="1" kern="100" dirty="0">
                <a:effectLst/>
                <a:latin typeface="Calibri" panose="020F0502020204030204" pitchFamily="34" charset="0"/>
                <a:ea typeface="Times New Roman" panose="02020603050405020304" pitchFamily="18" charset="0"/>
              </a:rPr>
              <a:t>Az akadálymentesítés műszaki megoldásai – néhány gondolat elöljáróban</a:t>
            </a:r>
            <a:endParaRPr lang="hu-HU" sz="3000" dirty="0">
              <a:latin typeface="+mn-lt"/>
            </a:endParaRPr>
          </a:p>
        </p:txBody>
      </p:sp>
    </p:spTree>
    <p:extLst>
      <p:ext uri="{BB962C8B-B14F-4D97-AF65-F5344CB8AC3E}">
        <p14:creationId xmlns:p14="http://schemas.microsoft.com/office/powerpoint/2010/main" val="2885789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0725-CD99-EB8C-6A47-BE91AE41D55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6D1FAF64-0A29-BC2D-CCF5-B89529A212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29AB32F-27C3-B5F0-CB28-B78BBB27CD9C}"/>
              </a:ext>
            </a:extLst>
          </p:cNvPr>
          <p:cNvSpPr>
            <a:spLocks noGrp="1"/>
          </p:cNvSpPr>
          <p:nvPr>
            <p:ph type="ctrTitle"/>
          </p:nvPr>
        </p:nvSpPr>
        <p:spPr>
          <a:xfrm>
            <a:off x="271153" y="2497963"/>
            <a:ext cx="11649693" cy="2542707"/>
          </a:xfrm>
        </p:spPr>
        <p:txBody>
          <a:bodyPr>
            <a:noAutofit/>
          </a:bodyPr>
          <a:lstStyle/>
          <a:p>
            <a:pPr algn="l"/>
            <a:r>
              <a:rPr lang="hu-HU" sz="2600" kern="100" dirty="0">
                <a:latin typeface="Calibri" panose="020F0502020204030204" pitchFamily="34" charset="0"/>
              </a:rPr>
              <a:t>A medence és a gyógyfürdő területén, de az öltözőkben, a mosdókban és más wellness-részlegekben is kapaszkodók és kapaszkodórudak</a:t>
            </a:r>
            <a:br>
              <a:rPr lang="hu-HU" sz="2600" kern="100" dirty="0">
                <a:latin typeface="Calibri" panose="020F0502020204030204" pitchFamily="34" charset="0"/>
              </a:rPr>
            </a:br>
            <a:r>
              <a:rPr lang="hu-HU" sz="2600" kern="100" dirty="0">
                <a:latin typeface="Calibri" panose="020F0502020204030204" pitchFamily="34" charset="0"/>
              </a:rPr>
              <a:t>Az adaptív berendezések extra biztonságot és kényelmet nyújtanak: medencés kerekes székek, úszó eszközök</a:t>
            </a:r>
            <a:br>
              <a:rPr lang="hu-HU" sz="2600" kern="100" dirty="0">
                <a:latin typeface="Calibri" panose="020F0502020204030204" pitchFamily="34" charset="0"/>
              </a:rPr>
            </a:br>
            <a:r>
              <a:rPr lang="hu-HU" sz="2600" kern="100" dirty="0">
                <a:latin typeface="Calibri" panose="020F0502020204030204" pitchFamily="34" charset="0"/>
              </a:rPr>
              <a:t>A jelzések és információk egyértelműen és jól láthatóan jelzik az akadálymentesített útvonalakat, az akadálymentesített funkciókat és a rendelkezésre álló szálláshelyekkel kapcsolatos információkat</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A1D50EDE-BBFF-73F7-66B8-476A78526C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6E607B09-F85A-3965-09E4-7FE06182E6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84C1A84-FF9C-8514-010D-3DD0C7CC0D90}"/>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866DC6F-7A6C-979C-BC00-89DE7D01CE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E1DC9EB-DA67-6601-AD01-2DFC7C37D8B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FCF3E95-E591-10A9-8AA5-30760C697F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AF21A6A-EE79-B750-F480-A55E33BA3C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B57B652A-A121-0BB8-B97F-72C5BD710126}"/>
              </a:ext>
            </a:extLst>
          </p:cNvPr>
          <p:cNvSpPr txBox="1">
            <a:spLocks/>
          </p:cNvSpPr>
          <p:nvPr/>
        </p:nvSpPr>
        <p:spPr>
          <a:xfrm>
            <a:off x="0" y="1291638"/>
            <a:ext cx="12029703" cy="576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600" b="1" kern="100" dirty="0">
                <a:latin typeface="Calibri" panose="020F0502020204030204" pitchFamily="34" charset="0"/>
              </a:rPr>
              <a:t>Megoldások az akadálymentes turizmusban – akadálymentes medencék és fürdők</a:t>
            </a:r>
            <a:endParaRPr lang="hu-HU" sz="2600" dirty="0">
              <a:latin typeface="+mn-lt"/>
            </a:endParaRPr>
          </a:p>
        </p:txBody>
      </p:sp>
    </p:spTree>
    <p:extLst>
      <p:ext uri="{BB962C8B-B14F-4D97-AF65-F5344CB8AC3E}">
        <p14:creationId xmlns:p14="http://schemas.microsoft.com/office/powerpoint/2010/main" val="6772868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9B6E-5691-FCDD-21B9-F6F4BFE0C20F}"/>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5B4FFC4-6286-35DE-5278-4470C86DB9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A67AFCA6-A815-87C0-D816-8CC74CFCA361}"/>
              </a:ext>
            </a:extLst>
          </p:cNvPr>
          <p:cNvSpPr>
            <a:spLocks noGrp="1"/>
          </p:cNvSpPr>
          <p:nvPr>
            <p:ph type="ctrTitle"/>
          </p:nvPr>
        </p:nvSpPr>
        <p:spPr>
          <a:xfrm>
            <a:off x="271153" y="2187628"/>
            <a:ext cx="11649693" cy="2433680"/>
          </a:xfrm>
        </p:spPr>
        <p:txBody>
          <a:bodyPr>
            <a:noAutofit/>
          </a:bodyPr>
          <a:lstStyle/>
          <a:p>
            <a:pPr lvl="0" algn="l">
              <a:spcAft>
                <a:spcPts val="800"/>
              </a:spcAft>
            </a:pPr>
            <a:r>
              <a:rPr lang="hu-HU" sz="2600" kern="100" dirty="0">
                <a:latin typeface="Calibri" panose="020F0502020204030204" pitchFamily="34" charset="0"/>
              </a:rPr>
              <a:t>Hőmérséklet-szabályozási funkciók, hogy a víz hőmérséklete kényelmes legyen az érzékszervi érzékenységgel vagy a hőmérséklet-ingadozás által befolyásolt állapotokkal küzdő személyek számára</a:t>
            </a:r>
            <a:br>
              <a:rPr lang="hu-HU" sz="2600" kern="100" dirty="0">
                <a:latin typeface="Calibri" panose="020F0502020204030204" pitchFamily="34" charset="0"/>
              </a:rPr>
            </a:br>
            <a:r>
              <a:rPr lang="hu-HU" sz="2600" kern="100" dirty="0">
                <a:latin typeface="Calibri" panose="020F0502020204030204" pitchFamily="34" charset="0"/>
              </a:rPr>
              <a:t>A medencékbe vagy pihenőhelyekre akadálymentes ülőhelyek, megfelelő háttámlával azoknak az egyéneknek, akiknek szünetre vagy pihenésre van szükségük a tevékenységek között</a:t>
            </a:r>
            <a:endParaRPr lang="en-GB" sz="2600" kern="100" dirty="0">
              <a:latin typeface="Calibri" panose="020F0502020204030204" pitchFamily="34" charset="0"/>
            </a:endParaRPr>
          </a:p>
        </p:txBody>
      </p:sp>
      <p:pic>
        <p:nvPicPr>
          <p:cNvPr id="5" name="Kép 4">
            <a:extLst>
              <a:ext uri="{FF2B5EF4-FFF2-40B4-BE49-F238E27FC236}">
                <a16:creationId xmlns:a16="http://schemas.microsoft.com/office/drawing/2014/main" id="{393ACD1A-1619-0C3A-0F7D-CCE57AA27B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CC81426-EA94-CF4B-7F6D-82ABC5385D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95C0662B-DC19-B0C6-3325-25C0B176522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2A82BC1-7787-4CD0-40F1-93ACA5EAF3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C310F84D-7820-1FA6-4687-38FA23314B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7CCAA89C-BB62-C63E-78B7-BE24CC18253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7633B39-BB79-B963-0935-2CE3EFFB68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2CCC6EF-77B2-5FB5-A70E-61813EC809AA}"/>
              </a:ext>
            </a:extLst>
          </p:cNvPr>
          <p:cNvSpPr txBox="1">
            <a:spLocks/>
          </p:cNvSpPr>
          <p:nvPr/>
        </p:nvSpPr>
        <p:spPr>
          <a:xfrm>
            <a:off x="0" y="1291638"/>
            <a:ext cx="12029703" cy="5764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600" b="1" kern="100" dirty="0">
                <a:latin typeface="Calibri" panose="020F0502020204030204" pitchFamily="34" charset="0"/>
              </a:rPr>
              <a:t>Megoldások az akadálymentes turizmusban – akadálymentes medencék és fürdők</a:t>
            </a:r>
            <a:endParaRPr lang="hu-HU" sz="2600" dirty="0">
              <a:latin typeface="+mn-lt"/>
            </a:endParaRPr>
          </a:p>
        </p:txBody>
      </p:sp>
    </p:spTree>
    <p:extLst>
      <p:ext uri="{BB962C8B-B14F-4D97-AF65-F5344CB8AC3E}">
        <p14:creationId xmlns:p14="http://schemas.microsoft.com/office/powerpoint/2010/main" val="3656324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AD1EF-CA42-6A51-395C-A6686EE6538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2C34FBD8-3D22-883B-D0DA-6492429B36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pic>
        <p:nvPicPr>
          <p:cNvPr id="5" name="Kép 4">
            <a:extLst>
              <a:ext uri="{FF2B5EF4-FFF2-40B4-BE49-F238E27FC236}">
                <a16:creationId xmlns:a16="http://schemas.microsoft.com/office/drawing/2014/main" id="{92A5FF7F-4F21-EED5-A7F6-8006CB2C6B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587928-A2D3-914D-505E-2035ACEF9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91D3E21-40D3-1101-B270-182D09D387F5}"/>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1F61B8FA-C452-8619-6560-8CB298E77D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13AD68D-479D-3FB9-9B1E-A04CE5D5CE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21E204-D5CB-516E-F615-1DE92BCDB74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4BDE1CD-B184-D120-D5F4-526B12852E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8DA637E-ADE0-B5D6-ACAB-CA66E763CD97}"/>
              </a:ext>
            </a:extLst>
          </p:cNvPr>
          <p:cNvSpPr txBox="1">
            <a:spLocks/>
          </p:cNvSpPr>
          <p:nvPr/>
        </p:nvSpPr>
        <p:spPr>
          <a:xfrm>
            <a:off x="0" y="1219148"/>
            <a:ext cx="8205849" cy="82914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Jó példa egy fürdő akadálymentesítésére: </a:t>
            </a:r>
            <a:r>
              <a:rPr lang="hu-HU" sz="3600" b="1" kern="100" dirty="0" err="1">
                <a:latin typeface="Calibri" panose="020F0502020204030204" pitchFamily="34" charset="0"/>
              </a:rPr>
              <a:t>Blue</a:t>
            </a:r>
            <a:r>
              <a:rPr lang="hu-HU" sz="3600" b="1" kern="100" dirty="0">
                <a:latin typeface="Calibri" panose="020F0502020204030204" pitchFamily="34" charset="0"/>
              </a:rPr>
              <a:t> </a:t>
            </a:r>
            <a:r>
              <a:rPr lang="hu-HU" sz="3600" b="1" kern="100" dirty="0" err="1">
                <a:latin typeface="Calibri" panose="020F0502020204030204" pitchFamily="34" charset="0"/>
              </a:rPr>
              <a:t>Lagoon</a:t>
            </a:r>
            <a:r>
              <a:rPr lang="hu-HU" sz="3600" b="1" kern="100" dirty="0">
                <a:latin typeface="Calibri" panose="020F0502020204030204" pitchFamily="34" charset="0"/>
              </a:rPr>
              <a:t>, Reykjavík, Izland</a:t>
            </a:r>
            <a:endParaRPr lang="hu-HU" dirty="0">
              <a:latin typeface="+mn-lt"/>
            </a:endParaRPr>
          </a:p>
        </p:txBody>
      </p:sp>
      <p:pic>
        <p:nvPicPr>
          <p:cNvPr id="16" name="Kép 15" descr="A képen kültéri, út, ég, felhő látható&#10;&#10;Automatikusan generált leírás">
            <a:extLst>
              <a:ext uri="{FF2B5EF4-FFF2-40B4-BE49-F238E27FC236}">
                <a16:creationId xmlns:a16="http://schemas.microsoft.com/office/drawing/2014/main" id="{3F01ADF0-06F5-88AC-E009-BA220DD1586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58307" y="2103549"/>
            <a:ext cx="3847542" cy="2885657"/>
          </a:xfrm>
          <a:prstGeom prst="rect">
            <a:avLst/>
          </a:prstGeom>
        </p:spPr>
      </p:pic>
      <p:pic>
        <p:nvPicPr>
          <p:cNvPr id="18" name="Kép 17" descr="A képen barlang, fedett pályás, fal, természet látható&#10;&#10;Automatikusan generált leírás">
            <a:extLst>
              <a:ext uri="{FF2B5EF4-FFF2-40B4-BE49-F238E27FC236}">
                <a16:creationId xmlns:a16="http://schemas.microsoft.com/office/drawing/2014/main" id="{0883E502-5041-F0B3-CE19-CECE833BA11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7920651" y="1494318"/>
            <a:ext cx="4255460" cy="3191595"/>
          </a:xfrm>
          <a:prstGeom prst="rect">
            <a:avLst/>
          </a:prstGeom>
        </p:spPr>
      </p:pic>
      <p:sp>
        <p:nvSpPr>
          <p:cNvPr id="19" name="Cím 1">
            <a:extLst>
              <a:ext uri="{FF2B5EF4-FFF2-40B4-BE49-F238E27FC236}">
                <a16:creationId xmlns:a16="http://schemas.microsoft.com/office/drawing/2014/main" id="{5440A460-BA60-0361-041E-67DF3C293B66}"/>
              </a:ext>
            </a:extLst>
          </p:cNvPr>
          <p:cNvSpPr>
            <a:spLocks noGrp="1"/>
          </p:cNvSpPr>
          <p:nvPr>
            <p:ph type="ctrTitle"/>
          </p:nvPr>
        </p:nvSpPr>
        <p:spPr>
          <a:xfrm>
            <a:off x="178130" y="2316410"/>
            <a:ext cx="4094471" cy="2051636"/>
          </a:xfrm>
        </p:spPr>
        <p:txBody>
          <a:bodyPr>
            <a:noAutofit/>
          </a:bodyPr>
          <a:lstStyle/>
          <a:p>
            <a:pPr lvl="0" algn="r">
              <a:lnSpc>
                <a:spcPct val="107000"/>
              </a:lnSpc>
            </a:pPr>
            <a:r>
              <a:rPr lang="hu-HU" sz="2400" kern="100" dirty="0">
                <a:effectLst/>
                <a:latin typeface="Calibri" panose="020F0502020204030204" pitchFamily="34" charset="0"/>
                <a:ea typeface="Calibri" panose="020F0502020204030204" pitchFamily="34" charset="0"/>
                <a:cs typeface="Calibri" panose="020F0502020204030204" pitchFamily="34" charset="0"/>
              </a:rPr>
              <a:t>Parkolóhelyek kerekesszékeseket szállító járműveknek: a többi helynél szélesebbek és közvetlenül a bejáratnál helyezkednek el</a:t>
            </a:r>
            <a:endParaRPr lang="hu-HU" sz="2400" kern="100" dirty="0">
              <a:latin typeface="Calibri" panose="020F0502020204030204" pitchFamily="34" charset="0"/>
              <a:cs typeface="Calibri" panose="020F0502020204030204" pitchFamily="34" charset="0"/>
            </a:endParaRPr>
          </a:p>
        </p:txBody>
      </p:sp>
      <p:sp>
        <p:nvSpPr>
          <p:cNvPr id="21" name="Szövegdoboz 20">
            <a:extLst>
              <a:ext uri="{FF2B5EF4-FFF2-40B4-BE49-F238E27FC236}">
                <a16:creationId xmlns:a16="http://schemas.microsoft.com/office/drawing/2014/main" id="{1ADCA87D-EB0E-20D1-AFD5-F72A45D98D7B}"/>
              </a:ext>
            </a:extLst>
          </p:cNvPr>
          <p:cNvSpPr txBox="1"/>
          <p:nvPr/>
        </p:nvSpPr>
        <p:spPr>
          <a:xfrm>
            <a:off x="10177153" y="5290135"/>
            <a:ext cx="1840676" cy="400110"/>
          </a:xfrm>
          <a:prstGeom prst="rect">
            <a:avLst/>
          </a:prstGeom>
          <a:noFill/>
        </p:spPr>
        <p:txBody>
          <a:bodyPr wrap="square">
            <a:spAutoFit/>
          </a:bodyPr>
          <a:lstStyle/>
          <a:p>
            <a:r>
              <a:rPr lang="hu-HU" sz="2000" kern="100" dirty="0">
                <a:latin typeface="Calibri" panose="020F0502020204030204" pitchFamily="34" charset="0"/>
                <a:ea typeface="Calibri" panose="020F0502020204030204" pitchFamily="34" charset="0"/>
                <a:cs typeface="Calibri" panose="020F0502020204030204" pitchFamily="34" charset="0"/>
              </a:rPr>
              <a:t>Emelőszerkezet</a:t>
            </a:r>
            <a:endParaRPr lang="hu-HU" sz="2000" dirty="0"/>
          </a:p>
        </p:txBody>
      </p:sp>
      <p:sp>
        <p:nvSpPr>
          <p:cNvPr id="22" name="Cím 1">
            <a:extLst>
              <a:ext uri="{FF2B5EF4-FFF2-40B4-BE49-F238E27FC236}">
                <a16:creationId xmlns:a16="http://schemas.microsoft.com/office/drawing/2014/main" id="{35C59BB0-9065-DC62-2F9D-B978B558BD2D}"/>
              </a:ext>
            </a:extLst>
          </p:cNvPr>
          <p:cNvSpPr txBox="1">
            <a:spLocks/>
          </p:cNvSpPr>
          <p:nvPr/>
        </p:nvSpPr>
        <p:spPr>
          <a:xfrm>
            <a:off x="454876" y="4566706"/>
            <a:ext cx="2791453" cy="5121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7000"/>
              </a:lnSpc>
            </a:pPr>
            <a:r>
              <a:rPr lang="hu-HU" sz="2000" kern="100" dirty="0">
                <a:latin typeface="Calibri" panose="020F0502020204030204" pitchFamily="34" charset="0"/>
                <a:ea typeface="Calibri" panose="020F0502020204030204" pitchFamily="34" charset="0"/>
                <a:cs typeface="Calibri" panose="020F0502020204030204" pitchFamily="34" charset="0"/>
              </a:rPr>
              <a:t>Raffay Zoltán  fényképei</a:t>
            </a:r>
            <a:endParaRPr lang="hu-HU" sz="2000" kern="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118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CEC54-9FC5-6ABD-5295-F8DFAD82C30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EBF95DCE-3CA3-CBE4-8615-444015000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8D3EBBA7-43E5-8425-B8DB-C593840AABC9}"/>
              </a:ext>
            </a:extLst>
          </p:cNvPr>
          <p:cNvSpPr>
            <a:spLocks noGrp="1"/>
          </p:cNvSpPr>
          <p:nvPr>
            <p:ph type="ctrTitle"/>
          </p:nvPr>
        </p:nvSpPr>
        <p:spPr>
          <a:xfrm>
            <a:off x="172501" y="1742021"/>
            <a:ext cx="7236870" cy="3481427"/>
          </a:xfrm>
        </p:spPr>
        <p:txBody>
          <a:bodyPr>
            <a:noAutofit/>
          </a:bodyPr>
          <a:lstStyle/>
          <a:p>
            <a:pPr algn="l">
              <a:spcAft>
                <a:spcPts val="800"/>
              </a:spcAft>
            </a:pPr>
            <a:r>
              <a:rPr lang="hu-HU" sz="2400" kern="100" dirty="0">
                <a:latin typeface="Calibri" panose="020F0502020204030204" pitchFamily="34" charset="0"/>
              </a:rPr>
              <a:t>A legkönnyebben megközelíthető útvonalak, kerékpárutak stb. gyakran nemzeti parkokkal vagy vonzó természeti területekkel rendelkező régiókban</a:t>
            </a:r>
            <a:br>
              <a:rPr lang="hu-HU" sz="2400" kern="100" dirty="0">
                <a:latin typeface="Calibri" panose="020F0502020204030204" pitchFamily="34" charset="0"/>
              </a:rPr>
            </a:br>
            <a:r>
              <a:rPr lang="hu-HU" sz="2400" kern="100" dirty="0">
                <a:latin typeface="Calibri" panose="020F0502020204030204" pitchFamily="34" charset="0"/>
              </a:rPr>
              <a:t>Az akadálymentesített szabadtéri rekreációs létesítmények megépítése alapvető fontosságú, hogy a fogyatékossággal élők élvezhessék a szabadtéri tevékenységeket és tereket. Az akadálymentesített szabadtéri helyek azonban más kategóriák (például a babakocsis kisgyermekes családok) számára is könnyebb használatot jelenthetnek</a:t>
            </a:r>
            <a:endParaRPr lang="en-GB" sz="2400" kern="100" dirty="0">
              <a:latin typeface="Calibri" panose="020F0502020204030204" pitchFamily="34" charset="0"/>
            </a:endParaRPr>
          </a:p>
        </p:txBody>
      </p:sp>
      <p:pic>
        <p:nvPicPr>
          <p:cNvPr id="5" name="Kép 4">
            <a:extLst>
              <a:ext uri="{FF2B5EF4-FFF2-40B4-BE49-F238E27FC236}">
                <a16:creationId xmlns:a16="http://schemas.microsoft.com/office/drawing/2014/main" id="{2A02D5B7-4ED6-296F-10DA-4D3D40244C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9616231-0FD9-AF6F-ED38-E57CCBA7D5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CEC0300-0D12-C2CF-EEF1-587E732BF936}"/>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20507FCB-7C28-CB86-5639-AA7B7C9DD89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38ACAA1-83CA-7ABF-E41C-367B497066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5788FCA-06A1-64E5-8DC7-305DA942F5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A4C6BB5F-A2AF-3358-29E7-00F50E0E491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10192796-21E8-A869-96D6-8E3F9A61B534}"/>
              </a:ext>
            </a:extLst>
          </p:cNvPr>
          <p:cNvSpPr txBox="1">
            <a:spLocks/>
          </p:cNvSpPr>
          <p:nvPr/>
        </p:nvSpPr>
        <p:spPr>
          <a:xfrm>
            <a:off x="-10204" y="1298026"/>
            <a:ext cx="12029703" cy="45403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Megoldások az akadálymentes turizmusban – akadálymentes kültéri szabadidős létesítmények</a:t>
            </a:r>
          </a:p>
        </p:txBody>
      </p:sp>
      <p:pic>
        <p:nvPicPr>
          <p:cNvPr id="11" name="Kép 10" descr="A képen kültéri, fa, személy, ruházat látható&#10;&#10;Automatikusan generált leírás">
            <a:extLst>
              <a:ext uri="{FF2B5EF4-FFF2-40B4-BE49-F238E27FC236}">
                <a16:creationId xmlns:a16="http://schemas.microsoft.com/office/drawing/2014/main" id="{51F14433-D779-6E46-7886-4BC5D752B9B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20731" y="2248695"/>
            <a:ext cx="4802097" cy="2513438"/>
          </a:xfrm>
          <a:prstGeom prst="rect">
            <a:avLst/>
          </a:prstGeom>
        </p:spPr>
      </p:pic>
      <p:sp>
        <p:nvSpPr>
          <p:cNvPr id="14" name="Szövegdoboz 13">
            <a:extLst>
              <a:ext uri="{FF2B5EF4-FFF2-40B4-BE49-F238E27FC236}">
                <a16:creationId xmlns:a16="http://schemas.microsoft.com/office/drawing/2014/main" id="{D547C521-F6A4-330E-F87C-FC84BC9D2C03}"/>
              </a:ext>
            </a:extLst>
          </p:cNvPr>
          <p:cNvSpPr txBox="1"/>
          <p:nvPr/>
        </p:nvSpPr>
        <p:spPr>
          <a:xfrm>
            <a:off x="5921521" y="4949014"/>
            <a:ext cx="6097978" cy="338554"/>
          </a:xfrm>
          <a:prstGeom prst="rect">
            <a:avLst/>
          </a:prstGeom>
          <a:noFill/>
        </p:spPr>
        <p:txBody>
          <a:bodyPr wrap="square">
            <a:spAutoFit/>
          </a:bodyPr>
          <a:lstStyle/>
          <a:p>
            <a:r>
              <a:rPr lang="hu-HU" sz="1600" dirty="0"/>
              <a:t>https://www.dnswm.org/providing-accessibility-in-the-great-outdoors/</a:t>
            </a:r>
          </a:p>
        </p:txBody>
      </p:sp>
    </p:spTree>
    <p:extLst>
      <p:ext uri="{BB962C8B-B14F-4D97-AF65-F5344CB8AC3E}">
        <p14:creationId xmlns:p14="http://schemas.microsoft.com/office/powerpoint/2010/main" val="150417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3E463-E510-C4F3-2C93-430A3CE17FEA}"/>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8E75BBC5-9269-AB06-13AF-215570CC3F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C40F87A-632C-658B-0925-4A34B2E9FA1D}"/>
              </a:ext>
            </a:extLst>
          </p:cNvPr>
          <p:cNvSpPr>
            <a:spLocks noGrp="1"/>
          </p:cNvSpPr>
          <p:nvPr>
            <p:ph type="ctrTitle"/>
          </p:nvPr>
        </p:nvSpPr>
        <p:spPr>
          <a:xfrm>
            <a:off x="249383" y="2030656"/>
            <a:ext cx="11674432" cy="2835321"/>
          </a:xfrm>
        </p:spPr>
        <p:txBody>
          <a:bodyPr>
            <a:noAutofit/>
          </a:bodyPr>
          <a:lstStyle/>
          <a:p>
            <a:pPr lvl="0" algn="l">
              <a:lnSpc>
                <a:spcPts val="2700"/>
              </a:lnSpc>
              <a:spcAft>
                <a:spcPts val="600"/>
              </a:spcAft>
            </a:pPr>
            <a:r>
              <a:rPr lang="hu-HU" sz="2400" kern="100" dirty="0">
                <a:effectLst/>
                <a:latin typeface="Calibri" panose="020F0502020204030204" pitchFamily="34" charset="0"/>
                <a:ea typeface="Calibri" panose="020F0502020204030204" pitchFamily="34" charset="0"/>
              </a:rPr>
              <a:t>Akadálymentesített ösvények és utak burkoltak vagy szilárd, stabil felülettel a kerekesszéket vagy mozgást segítő eszközöket használó személyek számára a könnyű mozgás érdekében. Világos és jól látható jelzések használata: szimbólumokat és tapintható információk a látás- vagy kognitív zavarokkal küzdő egyének számára</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különböző felületek közötti sima átmenetek </a:t>
            </a:r>
            <a:r>
              <a:rPr lang="hu-HU" sz="2400" kern="100" dirty="0">
                <a:latin typeface="Calibri" panose="020F0502020204030204" pitchFamily="34" charset="0"/>
                <a:ea typeface="Calibri" panose="020F0502020204030204" pitchFamily="34" charset="0"/>
              </a:rPr>
              <a:t>és kerekesszékesek számára nem túl meredek lejtők</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A kerekesszékkel megközelíthető ülőhelyek. A piknikasztalok a kerekesszékek befogadására kialakított helyekkel is felszerelhetők</a:t>
            </a:r>
            <a:endParaRPr lang="hu-HU" sz="2400" dirty="0">
              <a:latin typeface="+mn-lt"/>
            </a:endParaRPr>
          </a:p>
        </p:txBody>
      </p:sp>
      <p:pic>
        <p:nvPicPr>
          <p:cNvPr id="5" name="Kép 4">
            <a:extLst>
              <a:ext uri="{FF2B5EF4-FFF2-40B4-BE49-F238E27FC236}">
                <a16:creationId xmlns:a16="http://schemas.microsoft.com/office/drawing/2014/main" id="{540D0D1F-113D-D9B0-388A-F8C6FE5352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9677273A-5EED-0CA1-118E-D8930122D6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504C1AF8-527D-4E89-60B9-FED144F88EE9}"/>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8028E8E2-9749-CF82-39FC-8EF85B322C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6C63E65-3E35-B05B-2B40-52CE0D4D5AD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3B727DBC-A37A-55AB-059A-054F1E1B006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2B86F86-6B8E-4636-2580-28A7097E798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F16586AB-2286-26B9-0579-A74106548F7F}"/>
              </a:ext>
            </a:extLst>
          </p:cNvPr>
          <p:cNvSpPr txBox="1">
            <a:spLocks/>
          </p:cNvSpPr>
          <p:nvPr/>
        </p:nvSpPr>
        <p:spPr>
          <a:xfrm>
            <a:off x="0" y="1291638"/>
            <a:ext cx="12029703" cy="45403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Megoldások az akadálymentes turizmusban – akadálymentes kültéri szabadidős létesítmények</a:t>
            </a:r>
          </a:p>
        </p:txBody>
      </p:sp>
    </p:spTree>
    <p:extLst>
      <p:ext uri="{BB962C8B-B14F-4D97-AF65-F5344CB8AC3E}">
        <p14:creationId xmlns:p14="http://schemas.microsoft.com/office/powerpoint/2010/main" val="8706947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BDB42-6138-B83E-938F-6A8824F9E72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F499EB9-7956-C9B5-D8BD-AEF375FC8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6467F19F-35F4-62E0-811B-79BC935F5073}"/>
              </a:ext>
            </a:extLst>
          </p:cNvPr>
          <p:cNvSpPr>
            <a:spLocks noGrp="1"/>
          </p:cNvSpPr>
          <p:nvPr>
            <p:ph type="ctrTitle"/>
          </p:nvPr>
        </p:nvSpPr>
        <p:spPr>
          <a:xfrm>
            <a:off x="162297" y="1589512"/>
            <a:ext cx="11674586" cy="3708321"/>
          </a:xfrm>
        </p:spPr>
        <p:txBody>
          <a:bodyPr>
            <a:noAutofit/>
          </a:bodyPr>
          <a:lstStyle/>
          <a:p>
            <a:pPr algn="l">
              <a:lnSpc>
                <a:spcPts val="2700"/>
              </a:lnSpc>
              <a:spcAft>
                <a:spcPts val="600"/>
              </a:spcAft>
            </a:pPr>
            <a:r>
              <a:rPr lang="hu-HU" sz="2400" kern="100" dirty="0">
                <a:latin typeface="Calibri" panose="020F0502020204030204" pitchFamily="34" charset="0"/>
              </a:rPr>
              <a:t>Adaptív sport- és rekreációs eszközök: kézikerékpárok, adaptív kerékpárok vagy kajakok</a:t>
            </a:r>
            <a:br>
              <a:rPr lang="hu-HU" sz="2400" kern="100" dirty="0">
                <a:latin typeface="Calibri" panose="020F0502020204030204" pitchFamily="34" charset="0"/>
              </a:rPr>
            </a:br>
            <a:r>
              <a:rPr lang="hu-HU" sz="2400" kern="100" dirty="0">
                <a:latin typeface="Calibri" panose="020F0502020204030204" pitchFamily="34" charset="0"/>
              </a:rPr>
              <a:t>Ösvényeken vagy egyenetlen felületeken használható terepjáró kerekesszékek bérlése</a:t>
            </a:r>
            <a:br>
              <a:rPr lang="hu-HU" sz="2400" kern="100" dirty="0">
                <a:latin typeface="Calibri" panose="020F0502020204030204" pitchFamily="34" charset="0"/>
              </a:rPr>
            </a:br>
            <a:r>
              <a:rPr lang="hu-HU" sz="2400" kern="100" dirty="0">
                <a:latin typeface="Calibri" panose="020F0502020204030204" pitchFamily="34" charset="0"/>
              </a:rPr>
              <a:t>Az akadálymentesített játszótereket gumival vagy más puhább anyaggal borítják. Inkluzív játszószerkezetek telepítése, amelyek minden képességű gyermeknek megfelelnek, beleértve a fizikai és érzékszervi károsodással élőket is</a:t>
            </a:r>
            <a:br>
              <a:rPr lang="hu-HU" sz="2400" kern="100" dirty="0">
                <a:latin typeface="Calibri" panose="020F0502020204030204" pitchFamily="34" charset="0"/>
              </a:rPr>
            </a:br>
            <a:r>
              <a:rPr lang="hu-HU" sz="2400" kern="100" dirty="0">
                <a:latin typeface="Calibri" panose="020F0502020204030204" pitchFamily="34" charset="0"/>
              </a:rPr>
              <a:t>Az akadálymentesített horgász- és csónakázási létesítmények: kerekesszékesek számára kialakított horgászhelyek</a:t>
            </a:r>
            <a:br>
              <a:rPr lang="hu-HU" sz="2400" kern="100" dirty="0">
                <a:latin typeface="Calibri" panose="020F0502020204030204" pitchFamily="34" charset="0"/>
              </a:rPr>
            </a:br>
            <a:r>
              <a:rPr lang="hu-HU" sz="2400" kern="100" dirty="0">
                <a:latin typeface="Calibri" panose="020F0502020204030204" pitchFamily="34" charset="0"/>
              </a:rPr>
              <a:t>A csónakázási tevékenységekhez adaptív felszerelések</a:t>
            </a:r>
            <a:br>
              <a:rPr lang="hu-HU" sz="2400" kern="100" dirty="0">
                <a:latin typeface="Calibri" panose="020F0502020204030204" pitchFamily="34" charset="0"/>
              </a:rPr>
            </a:br>
            <a:r>
              <a:rPr lang="hu-HU" sz="2400" kern="100" dirty="0">
                <a:latin typeface="Calibri" panose="020F0502020204030204" pitchFamily="34" charset="0"/>
              </a:rPr>
              <a:t>Akadálymentesített mosdók és öltözők (ha szükséges): megfelelő térrel, támasztórudakkal és hozzáférhető berendezési tárgyakkal</a:t>
            </a:r>
          </a:p>
        </p:txBody>
      </p:sp>
      <p:pic>
        <p:nvPicPr>
          <p:cNvPr id="5" name="Kép 4">
            <a:extLst>
              <a:ext uri="{FF2B5EF4-FFF2-40B4-BE49-F238E27FC236}">
                <a16:creationId xmlns:a16="http://schemas.microsoft.com/office/drawing/2014/main" id="{1881EA44-17BC-1B57-CACB-6922C49C96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03A1AB7A-B926-FD7B-6DE4-013097B948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F79EFDC-45C3-8F4D-1342-51025F9FCDE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E1F80D3C-E280-876A-FA8B-94D9B2E2F9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E6AFFFB3-93CB-75B5-DC08-A6DB8EF2B0C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89FFF3D-375B-47D5-8533-6837A537809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6F9F162C-9B4D-E77F-5FEE-B45EDB49DA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080EC1F-EACA-FF48-CD16-652603424C89}"/>
              </a:ext>
            </a:extLst>
          </p:cNvPr>
          <p:cNvSpPr txBox="1">
            <a:spLocks/>
          </p:cNvSpPr>
          <p:nvPr/>
        </p:nvSpPr>
        <p:spPr>
          <a:xfrm>
            <a:off x="0" y="1291638"/>
            <a:ext cx="12029703" cy="45403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Megoldások az akadálymentes turizmusban – akadálymentes kültéri szabadidős létesítmények</a:t>
            </a:r>
          </a:p>
        </p:txBody>
      </p:sp>
    </p:spTree>
    <p:extLst>
      <p:ext uri="{BB962C8B-B14F-4D97-AF65-F5344CB8AC3E}">
        <p14:creationId xmlns:p14="http://schemas.microsoft.com/office/powerpoint/2010/main" val="1607920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315B8-62C8-FD1D-45FF-6161786D8C74}"/>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EA0A0CD-8188-D1C5-CC20-88031AAD0B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514472A-E538-FD1A-FEB4-5CAFC16BC1F8}"/>
              </a:ext>
            </a:extLst>
          </p:cNvPr>
          <p:cNvSpPr>
            <a:spLocks noGrp="1"/>
          </p:cNvSpPr>
          <p:nvPr>
            <p:ph type="ctrTitle"/>
          </p:nvPr>
        </p:nvSpPr>
        <p:spPr>
          <a:xfrm>
            <a:off x="310738" y="1894310"/>
            <a:ext cx="11718965" cy="3182630"/>
          </a:xfrm>
        </p:spPr>
        <p:txBody>
          <a:bodyPr>
            <a:noAutofit/>
          </a:bodyPr>
          <a:lstStyle/>
          <a:p>
            <a:pPr algn="l">
              <a:lnSpc>
                <a:spcPct val="107000"/>
              </a:lnSpc>
              <a:spcAft>
                <a:spcPts val="800"/>
              </a:spcAft>
            </a:pPr>
            <a:r>
              <a:rPr lang="hu-HU" sz="2400" kern="100" dirty="0">
                <a:latin typeface="Calibri" panose="020F0502020204030204" pitchFamily="34" charset="0"/>
              </a:rPr>
              <a:t>A szenzoros kertek olyan önálló kerti területek, amelyek lehetővé teszik a látogatók számára, hogy a látás- vagy érzékszervi károsodással élő személyek számára az érzékszervi élmények széles skáláját élvezhessék. A szenzoros kertet úgy tervezik, hogy lehetőséget biztosítson az érzékek stimulálására, mind külön-külön, mind együttesen, olyan módon, amellyel a felhasználók általában nem találkoznak. A szenzoros kertek, mint a kertészeti terápia egy formája, felhasználható a speciális igényű diákok oktatásában, beleértve az autistákat, a demenseket stb. is</a:t>
            </a:r>
            <a:br>
              <a:rPr lang="hu-HU" sz="2400" kern="100" dirty="0">
                <a:latin typeface="Calibri" panose="020F0502020204030204" pitchFamily="34" charset="0"/>
              </a:rPr>
            </a:br>
            <a:r>
              <a:rPr lang="hu-HU" sz="2400" kern="100" dirty="0">
                <a:latin typeface="Calibri" panose="020F0502020204030204" pitchFamily="34" charset="0"/>
              </a:rPr>
              <a:t>(</a:t>
            </a:r>
            <a:r>
              <a:rPr lang="hu-HU" sz="2400" kern="100" dirty="0">
                <a:latin typeface="Calibri" panose="020F0502020204030204" pitchFamily="34" charset="0"/>
                <a:hlinkClick r:id="rId3">
                  <a:extLst>
                    <a:ext uri="{A12FA001-AC4F-418D-AE19-62706E023703}">
                      <ahyp:hlinkClr xmlns:ahyp="http://schemas.microsoft.com/office/drawing/2018/hyperlinkcolor" val="tx"/>
                    </a:ext>
                  </a:extLst>
                </a:hlinkClick>
              </a:rPr>
              <a:t>https://www.sensorytrust.org.uk/resources/guidance/sensory-gardens-planning</a:t>
            </a:r>
            <a:r>
              <a:rPr lang="hu-HU" sz="2400" kern="100" dirty="0">
                <a:latin typeface="Calibri" panose="020F0502020204030204" pitchFamily="34" charset="0"/>
              </a:rPr>
              <a:t>)</a:t>
            </a:r>
          </a:p>
        </p:txBody>
      </p:sp>
      <p:pic>
        <p:nvPicPr>
          <p:cNvPr id="5" name="Kép 4">
            <a:extLst>
              <a:ext uri="{FF2B5EF4-FFF2-40B4-BE49-F238E27FC236}">
                <a16:creationId xmlns:a16="http://schemas.microsoft.com/office/drawing/2014/main" id="{C2895166-D395-0EFB-A91D-2BD72A48F14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2293A2D-4A01-F999-58D7-21C65AB528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7ECD093A-AFE9-2C3B-2F98-B826F874056F}"/>
              </a:ext>
            </a:extLst>
          </p:cNvPr>
          <p:cNvPicPr>
            <a:picLocks noChangeAspect="1"/>
          </p:cNvPicPr>
          <p:nvPr/>
        </p:nvPicPr>
        <p:blipFill>
          <a:blip r:embed="rId6"/>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462C5B2-ED4F-3EE9-B718-C157A2AEE7F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9753977-C778-1B24-2B0A-F843AC82E86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2402995-C384-CAD4-C2BE-D4349743FA8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6FAD3A-7355-D587-F916-5EFEB47319A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547B687E-8C92-31A9-AA67-701567D895B2}"/>
              </a:ext>
            </a:extLst>
          </p:cNvPr>
          <p:cNvSpPr txBox="1">
            <a:spLocks/>
          </p:cNvSpPr>
          <p:nvPr/>
        </p:nvSpPr>
        <p:spPr>
          <a:xfrm>
            <a:off x="0" y="1291638"/>
            <a:ext cx="12029703" cy="45403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Megoldások az akadálymentes turizmusban – akadálymentes kültéri szabadidős létesítmények</a:t>
            </a:r>
          </a:p>
        </p:txBody>
      </p:sp>
    </p:spTree>
    <p:extLst>
      <p:ext uri="{BB962C8B-B14F-4D97-AF65-F5344CB8AC3E}">
        <p14:creationId xmlns:p14="http://schemas.microsoft.com/office/powerpoint/2010/main" val="32392865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7BD4B-B3DB-ADDF-C72F-9C965F80541C}"/>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FBF42DB2-54C3-FC35-1C26-812FAFC70C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5CE77BE1-0EB8-32AE-9049-4B93FD861EEE}"/>
              </a:ext>
            </a:extLst>
          </p:cNvPr>
          <p:cNvSpPr>
            <a:spLocks noGrp="1"/>
          </p:cNvSpPr>
          <p:nvPr>
            <p:ph type="ctrTitle"/>
          </p:nvPr>
        </p:nvSpPr>
        <p:spPr>
          <a:xfrm>
            <a:off x="271153" y="2102591"/>
            <a:ext cx="11649693" cy="2768235"/>
          </a:xfrm>
        </p:spPr>
        <p:txBody>
          <a:bodyPr>
            <a:noAutofit/>
          </a:bodyPr>
          <a:lstStyle/>
          <a:p>
            <a:pPr lvl="0" algn="l">
              <a:lnSpc>
                <a:spcPct val="107000"/>
              </a:lnSpc>
            </a:pPr>
            <a:r>
              <a:rPr lang="hu-HU" sz="2400" kern="100" dirty="0">
                <a:effectLst/>
                <a:latin typeface="Calibri" panose="020F0502020204030204" pitchFamily="34" charset="0"/>
                <a:ea typeface="Calibri" panose="020F0502020204030204" pitchFamily="34" charset="0"/>
                <a:cs typeface="Calibri" panose="020F0502020204030204" pitchFamily="34" charset="0"/>
              </a:rPr>
              <a:t>Az inkluzív rendezvényterek szabadtéri rendezvények és előadások alkalmával akadálymentesített ülőhelyekkel</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Akadálymentesített parkolás is, jó elhelyezéssel és jól látható jelzésekkel, a rekreációs terület bejáratához közel</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A közösségi szerepvállalás a fogyatékossággal élő személyek véleményének összegyűjtésére szolgáló visszajelző rendszerek létrehozásához is szükséges, biztosítva a szabadtéri szabadidős területek folyamatos fejlesztését és inkluzív jellegét</a:t>
            </a:r>
            <a:endParaRPr lang="en-GB" sz="2400" dirty="0">
              <a:latin typeface="+mn-lt"/>
            </a:endParaRPr>
          </a:p>
        </p:txBody>
      </p:sp>
      <p:pic>
        <p:nvPicPr>
          <p:cNvPr id="5" name="Kép 4">
            <a:extLst>
              <a:ext uri="{FF2B5EF4-FFF2-40B4-BE49-F238E27FC236}">
                <a16:creationId xmlns:a16="http://schemas.microsoft.com/office/drawing/2014/main" id="{6346836F-4144-A7F1-D8F4-FF4A67E744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397F44A-6384-863D-09B7-9819EFD24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60338127-1835-F4E7-5C40-0696E49F2B12}"/>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0448DFE9-D8F9-79B7-D98B-A4826F83B6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F0085B6-3C1A-B3EE-505C-8E7FC12977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83875A4E-B299-AEC1-4500-8131058D62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C91B10B6-F915-CD84-84A8-C4AAFF683B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CD57FEF8-0C68-B1B6-3262-0E21B4390D37}"/>
              </a:ext>
            </a:extLst>
          </p:cNvPr>
          <p:cNvSpPr txBox="1">
            <a:spLocks/>
          </p:cNvSpPr>
          <p:nvPr/>
        </p:nvSpPr>
        <p:spPr>
          <a:xfrm>
            <a:off x="0" y="1291638"/>
            <a:ext cx="12029703" cy="45403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600" b="1" kern="100" dirty="0">
                <a:latin typeface="Calibri" panose="020F0502020204030204" pitchFamily="34" charset="0"/>
              </a:rPr>
              <a:t>Megoldások az akadálymentes turizmusban – akadálymentes kültéri szabadidős létesítmények</a:t>
            </a:r>
          </a:p>
        </p:txBody>
      </p:sp>
    </p:spTree>
    <p:extLst>
      <p:ext uri="{BB962C8B-B14F-4D97-AF65-F5344CB8AC3E}">
        <p14:creationId xmlns:p14="http://schemas.microsoft.com/office/powerpoint/2010/main" val="2110776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94AE6-BC9F-2BDF-BC52-8DCDB14CB0D6}"/>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587233E3-B528-2911-4BB5-9ABAF63E55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F63BFAA7-95EC-CBD4-3376-B6CFB837FF11}"/>
              </a:ext>
            </a:extLst>
          </p:cNvPr>
          <p:cNvSpPr>
            <a:spLocks noGrp="1"/>
          </p:cNvSpPr>
          <p:nvPr>
            <p:ph type="ctrTitle"/>
          </p:nvPr>
        </p:nvSpPr>
        <p:spPr>
          <a:xfrm>
            <a:off x="182087" y="1864956"/>
            <a:ext cx="11482912" cy="3319251"/>
          </a:xfrm>
        </p:spPr>
        <p:txBody>
          <a:bodyPr>
            <a:noAutofit/>
          </a:bodyPr>
          <a:lstStyle/>
          <a:p>
            <a:pPr algn="l">
              <a:lnSpc>
                <a:spcPts val="2500"/>
              </a:lnSpc>
            </a:pPr>
            <a:r>
              <a:rPr lang="hu-HU" sz="2400" kern="100" dirty="0">
                <a:latin typeface="Calibri" panose="020F0502020204030204" pitchFamily="34" charset="0"/>
                <a:cs typeface="Calibri" panose="020F0502020204030204" pitchFamily="34" charset="0"/>
              </a:rPr>
              <a:t>Innovatív megoldások a speciális igényű emberek által a turisztikai ágazatban tapasztalt kihívások kezelésére: például az </a:t>
            </a:r>
            <a:r>
              <a:rPr lang="hu-HU" sz="2400" kern="100" dirty="0" err="1">
                <a:latin typeface="Calibri" panose="020F0502020204030204" pitchFamily="34" charset="0"/>
                <a:cs typeface="Calibri" panose="020F0502020204030204" pitchFamily="34" charset="0"/>
              </a:rPr>
              <a:t>access@tour</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by</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action</a:t>
            </a:r>
            <a:r>
              <a:rPr lang="hu-HU" sz="2400" kern="100" dirty="0">
                <a:latin typeface="Calibri" panose="020F0502020204030204" pitchFamily="34" charset="0"/>
                <a:cs typeface="Calibri" panose="020F0502020204030204" pitchFamily="34" charset="0"/>
              </a:rPr>
              <a:t>-hoz hasonló webes platformok az akadálymentes turizmusban érdekelt felek közötti tudásátadás és együttműködés fokozására (J. </a:t>
            </a:r>
            <a:r>
              <a:rPr lang="hu-HU" sz="2400" kern="100" dirty="0" err="1">
                <a:latin typeface="Calibri" panose="020F0502020204030204" pitchFamily="34" charset="0"/>
                <a:cs typeface="Calibri" panose="020F0502020204030204" pitchFamily="34" charset="0"/>
              </a:rPr>
              <a:t>Alves</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et</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al</a:t>
            </a:r>
            <a:r>
              <a:rPr lang="hu-HU" sz="2400" kern="100" dirty="0">
                <a:latin typeface="Calibri" panose="020F0502020204030204" pitchFamily="34" charset="0"/>
                <a:cs typeface="Calibri" panose="020F0502020204030204" pitchFamily="34" charset="0"/>
              </a:rPr>
              <a:t>. 2022); jelnyelvi digitális eszközök és tartalmak javítják a kulturális örökségi helyszínek hozzáférhetőségét a siket turisták számára holográfiával és mobilalkalmazásokkal (</a:t>
            </a:r>
            <a:r>
              <a:rPr lang="hu-HU" sz="2400" kern="100" dirty="0" err="1">
                <a:latin typeface="Calibri" panose="020F0502020204030204" pitchFamily="34" charset="0"/>
                <a:cs typeface="Calibri" panose="020F0502020204030204" pitchFamily="34" charset="0"/>
              </a:rPr>
              <a:t>Escudeiro</a:t>
            </a:r>
            <a:r>
              <a:rPr lang="hu-HU" sz="2400" kern="100" dirty="0">
                <a:latin typeface="Calibri" panose="020F0502020204030204" pitchFamily="34" charset="0"/>
                <a:cs typeface="Calibri" panose="020F0502020204030204" pitchFamily="34" charset="0"/>
              </a:rPr>
              <a:t> P. </a:t>
            </a:r>
            <a:r>
              <a:rPr lang="hu-HU" sz="2400" kern="100" dirty="0" err="1">
                <a:latin typeface="Calibri" panose="020F0502020204030204" pitchFamily="34" charset="0"/>
                <a:cs typeface="Calibri" panose="020F0502020204030204" pitchFamily="34" charset="0"/>
              </a:rPr>
              <a:t>et</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al</a:t>
            </a:r>
            <a:r>
              <a:rPr lang="hu-HU" sz="2400" kern="100" dirty="0">
                <a:latin typeface="Calibri" panose="020F0502020204030204" pitchFamily="34" charset="0"/>
                <a:cs typeface="Calibri" panose="020F0502020204030204" pitchFamily="34" charset="0"/>
              </a:rPr>
              <a:t>. 20223); intelligens technológiák használata arra , hogy hozzáférhető közlekedési és úti célokkal kapcsolatos információkat nyújtsanak weboldalakon, mobilalkalmazásokon és a virtuális valóságon keresztül. Kulcsfontosságúak az inkluzivitás előmozdításában és a fogyatékossággal élő személyek általános turisztikai élményének javításában (</a:t>
            </a:r>
            <a:r>
              <a:rPr lang="hu-HU" sz="2400" kern="100" dirty="0" err="1">
                <a:latin typeface="Calibri" panose="020F0502020204030204" pitchFamily="34" charset="0"/>
                <a:cs typeface="Calibri" panose="020F0502020204030204" pitchFamily="34" charset="0"/>
              </a:rPr>
              <a:t>Zabłocki</a:t>
            </a:r>
            <a:r>
              <a:rPr lang="hu-HU" sz="2400" kern="100" dirty="0">
                <a:latin typeface="Calibri" panose="020F0502020204030204" pitchFamily="34" charset="0"/>
                <a:cs typeface="Calibri" panose="020F0502020204030204" pitchFamily="34" charset="0"/>
              </a:rPr>
              <a:t> M. </a:t>
            </a:r>
            <a:r>
              <a:rPr lang="hu-HU" sz="2400" kern="100" dirty="0" err="1">
                <a:latin typeface="Calibri" panose="020F0502020204030204" pitchFamily="34" charset="0"/>
                <a:cs typeface="Calibri" panose="020F0502020204030204" pitchFamily="34" charset="0"/>
              </a:rPr>
              <a:t>et</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al</a:t>
            </a:r>
            <a:r>
              <a:rPr lang="hu-HU" sz="2400" kern="100" dirty="0">
                <a:latin typeface="Calibri" panose="020F0502020204030204" pitchFamily="34" charset="0"/>
                <a:cs typeface="Calibri" panose="020F0502020204030204" pitchFamily="34" charset="0"/>
              </a:rPr>
              <a:t>. 2022)</a:t>
            </a:r>
          </a:p>
        </p:txBody>
      </p:sp>
      <p:pic>
        <p:nvPicPr>
          <p:cNvPr id="5" name="Kép 4">
            <a:extLst>
              <a:ext uri="{FF2B5EF4-FFF2-40B4-BE49-F238E27FC236}">
                <a16:creationId xmlns:a16="http://schemas.microsoft.com/office/drawing/2014/main" id="{AF02AAEE-08E4-8A4B-B07F-E2320EAA6B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AE3C0298-B600-3BE1-CDF4-E5680BA17F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6DE008D-C323-7255-2811-D53DD29CE87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5AF5599F-3525-9717-1F56-E18A672B9A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5917B972-2371-C956-C4F8-08E245E563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C2B68C0F-B367-B003-E9FB-E542C798A1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BFD5B49-C8EF-F614-69E5-13679F026D7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D0C1CD0-6B3E-AE21-3785-6CDCE3EA6A1A}"/>
              </a:ext>
            </a:extLst>
          </p:cNvPr>
          <p:cNvSpPr txBox="1">
            <a:spLocks/>
          </p:cNvSpPr>
          <p:nvPr/>
        </p:nvSpPr>
        <p:spPr>
          <a:xfrm>
            <a:off x="182087" y="1270535"/>
            <a:ext cx="11827823"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egyéb műszaki megoldások</a:t>
            </a:r>
            <a:endParaRPr lang="en-GB" sz="2800" dirty="0">
              <a:latin typeface="+mn-lt"/>
            </a:endParaRPr>
          </a:p>
        </p:txBody>
      </p:sp>
    </p:spTree>
    <p:extLst>
      <p:ext uri="{BB962C8B-B14F-4D97-AF65-F5344CB8AC3E}">
        <p14:creationId xmlns:p14="http://schemas.microsoft.com/office/powerpoint/2010/main" val="1243646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A61F5-F4D8-E8B3-F085-16BE3BC0FC7D}"/>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1E623B0-4C5A-ADAE-B77F-0BE4862F3B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3FF44F3-32DA-4601-959C-02E16AE5D318}"/>
              </a:ext>
            </a:extLst>
          </p:cNvPr>
          <p:cNvSpPr>
            <a:spLocks noGrp="1"/>
          </p:cNvSpPr>
          <p:nvPr>
            <p:ph type="ctrTitle"/>
          </p:nvPr>
        </p:nvSpPr>
        <p:spPr>
          <a:xfrm>
            <a:off x="332510" y="1855220"/>
            <a:ext cx="11677400" cy="3193389"/>
          </a:xfrm>
        </p:spPr>
        <p:txBody>
          <a:bodyPr>
            <a:noAutofit/>
          </a:bodyPr>
          <a:lstStyle/>
          <a:p>
            <a:pPr lvl="0" algn="l">
              <a:lnSpc>
                <a:spcPct val="107000"/>
              </a:lnSpc>
              <a:spcAft>
                <a:spcPts val="800"/>
              </a:spcAft>
            </a:pPr>
            <a:r>
              <a:rPr lang="hu-HU" sz="2400" kern="100" dirty="0">
                <a:effectLst/>
                <a:latin typeface="Calibri" panose="020F0502020204030204" pitchFamily="34" charset="0"/>
                <a:ea typeface="Calibri" panose="020F0502020204030204" pitchFamily="34" charset="0"/>
                <a:cs typeface="Calibri" panose="020F0502020204030204" pitchFamily="34" charset="0"/>
              </a:rPr>
              <a:t>A kiterjesztett valóság (AR) alkalmazások: látássérült utazók számára hangos leírás a környezetről, navigációs segítség, információk a közeli nevezetességekről vagy látnivalókról</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rPr>
              <a:t>A navigációs mobilalkalmazások és más intelligens navigációs és útkereső eszközök, mint például a Google </a:t>
            </a:r>
            <a:r>
              <a:rPr lang="hu-HU" sz="2400" kern="100" dirty="0" err="1">
                <a:effectLst/>
                <a:latin typeface="Calibri" panose="020F0502020204030204" pitchFamily="34" charset="0"/>
                <a:ea typeface="Calibri" panose="020F0502020204030204" pitchFamily="34" charset="0"/>
              </a:rPr>
              <a:t>Maps</a:t>
            </a:r>
            <a:r>
              <a:rPr lang="hu-HU" sz="2400" kern="100" dirty="0">
                <a:effectLst/>
                <a:latin typeface="Calibri" panose="020F0502020204030204" pitchFamily="34" charset="0"/>
                <a:ea typeface="Calibri" panose="020F0502020204030204" pitchFamily="34" charset="0"/>
              </a:rPr>
              <a:t> vagy speciális alkalmazások információt nyújtanak az autós, tömegközlekedési és gyalogos útvonalakról, a kerekesszékkel járható utakról és az akadálymentesített létesítmények (mosdók, bejáratok stb.) elhelyezkedéséről</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 beltéri navigációs rendszerek a látássérült személyek számára a repülőtereken, szállodákban és nyilvános helyeken belüli jobb navigációt segítik</a:t>
            </a:r>
            <a:endParaRPr lang="en-GB" sz="2400" dirty="0">
              <a:latin typeface="+mn-lt"/>
            </a:endParaRPr>
          </a:p>
        </p:txBody>
      </p:sp>
      <p:pic>
        <p:nvPicPr>
          <p:cNvPr id="5" name="Kép 4">
            <a:extLst>
              <a:ext uri="{FF2B5EF4-FFF2-40B4-BE49-F238E27FC236}">
                <a16:creationId xmlns:a16="http://schemas.microsoft.com/office/drawing/2014/main" id="{28C95D6D-965F-0CB5-2D13-441B89CB9B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F010357C-56A5-1A56-BF4B-D1A5A05FD5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C7398FB-AD8E-6460-EAD7-3EE49CFEB461}"/>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7A8A7659-5256-D0B0-C2D1-39D78D8A504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A9A636E-014B-A1F6-9C04-1F48B6F9D32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23A4E5A7-7B4B-FA85-2FF4-15F62E0808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8FDE6D7E-7DF6-A7A9-254D-E0A88A723A3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DCA17612-3490-486F-A17F-0ECBC4096974}"/>
              </a:ext>
            </a:extLst>
          </p:cNvPr>
          <p:cNvSpPr txBox="1">
            <a:spLocks/>
          </p:cNvSpPr>
          <p:nvPr/>
        </p:nvSpPr>
        <p:spPr>
          <a:xfrm>
            <a:off x="182087" y="1202571"/>
            <a:ext cx="11827823"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egyéb műszaki megoldások</a:t>
            </a:r>
            <a:endParaRPr lang="en-GB" sz="2800" dirty="0">
              <a:latin typeface="+mn-lt"/>
            </a:endParaRPr>
          </a:p>
        </p:txBody>
      </p:sp>
    </p:spTree>
    <p:extLst>
      <p:ext uri="{BB962C8B-B14F-4D97-AF65-F5344CB8AC3E}">
        <p14:creationId xmlns:p14="http://schemas.microsoft.com/office/powerpoint/2010/main" val="378710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190500" y="1726616"/>
            <a:ext cx="11820525" cy="3491712"/>
          </a:xfrm>
        </p:spPr>
        <p:txBody>
          <a:bodyPr>
            <a:noAutofit/>
          </a:bodyPr>
          <a:lstStyle/>
          <a:p>
            <a:pPr algn="l">
              <a:lnSpc>
                <a:spcPts val="2400"/>
              </a:lnSpc>
            </a:pPr>
            <a:r>
              <a:rPr lang="hu-HU" sz="2400" kern="100" dirty="0">
                <a:effectLst/>
                <a:latin typeface="Calibri" panose="020F0502020204030204" pitchFamily="34" charset="0"/>
                <a:ea typeface="Calibri" panose="020F0502020204030204" pitchFamily="34" charset="0"/>
              </a:rPr>
              <a:t>Az információhoz való hozzáférés kulcsfontosságú kérdés a turizmusban ágazatban, mivel a fogyatékossággal élő embereknek segítséget nyújthat a tervezési folyamatban, abban, hogy a sajátos igényeiket figyelembe véve megtalálják a látogatható helyeket. Az információ segítségével tájékozódhatnak az akadálymentesített szálláshelyekről, közlekedési eszközökről és turisztikai látványosságokról</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Az akadálymentesített szálláshelyekről szóló információk alapvető fontosságúak a fogyatékossággal élők számára (</a:t>
            </a:r>
            <a:r>
              <a:rPr lang="hu-HU" sz="2400" kern="100" dirty="0" err="1">
                <a:effectLst/>
                <a:latin typeface="Calibri" panose="020F0502020204030204" pitchFamily="34" charset="0"/>
                <a:ea typeface="Calibri" panose="020F0502020204030204" pitchFamily="34" charset="0"/>
              </a:rPr>
              <a:t>Apostolidou</a:t>
            </a:r>
            <a:r>
              <a:rPr lang="hu-HU" sz="2400" kern="100" dirty="0">
                <a:effectLst/>
                <a:latin typeface="Calibri" panose="020F0502020204030204" pitchFamily="34" charset="0"/>
                <a:ea typeface="Calibri" panose="020F0502020204030204" pitchFamily="34" charset="0"/>
              </a:rPr>
              <a:t> – </a:t>
            </a:r>
            <a:r>
              <a:rPr lang="hu-HU" sz="2400" kern="100" dirty="0" err="1">
                <a:effectLst/>
                <a:latin typeface="Calibri" panose="020F0502020204030204" pitchFamily="34" charset="0"/>
                <a:ea typeface="Calibri" panose="020F0502020204030204" pitchFamily="34" charset="0"/>
              </a:rPr>
              <a:t>Fokaides</a:t>
            </a:r>
            <a:r>
              <a:rPr lang="hu-HU" sz="2400" kern="100" dirty="0">
                <a:effectLst/>
                <a:latin typeface="Calibri" panose="020F0502020204030204" pitchFamily="34" charset="0"/>
                <a:ea typeface="Calibri" panose="020F0502020204030204" pitchFamily="34" charset="0"/>
              </a:rPr>
              <a:t>, 2023): különböző helyiségek akadálymentesítése (például küszöb nélküli ajtók, a villanykapcsolók és fogantyúk kerekesszékkel is elérhető pozíciója, a fürdőszobák és a közösségi terek megfelelő kialakítása), de az online foglalási platformokon a számukra releváns konkrét létesítmények elérhetőségéről szóló információk is</a:t>
            </a:r>
            <a:endParaRPr lang="hu-HU" sz="2400" kern="100" dirty="0">
              <a:latin typeface="Calibri" panose="020F0502020204030204" pitchFamily="34" charset="0"/>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0" y="1204387"/>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900" b="1" kern="100" dirty="0">
                <a:effectLst/>
                <a:latin typeface="Calibri" panose="020F0502020204030204" pitchFamily="34" charset="0"/>
                <a:ea typeface="Times New Roman" panose="02020603050405020304" pitchFamily="18" charset="0"/>
              </a:rPr>
              <a:t>Az akadálymentesítés technikai megoldásai – az információ jelentősége</a:t>
            </a:r>
            <a:endParaRPr lang="en-GB" sz="2900" dirty="0">
              <a:latin typeface="+mn-lt"/>
            </a:endParaRPr>
          </a:p>
        </p:txBody>
      </p:sp>
    </p:spTree>
    <p:extLst>
      <p:ext uri="{BB962C8B-B14F-4D97-AF65-F5344CB8AC3E}">
        <p14:creationId xmlns:p14="http://schemas.microsoft.com/office/powerpoint/2010/main" val="21160894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32D9F-BC46-B390-F8DD-9A06D5AC0BD8}"/>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994D72EF-9E2C-F2BD-AE7F-0ED2D23C9B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4B6D79D-13CF-766A-1F14-80A270C50E4F}"/>
              </a:ext>
            </a:extLst>
          </p:cNvPr>
          <p:cNvSpPr>
            <a:spLocks noGrp="1"/>
          </p:cNvSpPr>
          <p:nvPr>
            <p:ph type="ctrTitle"/>
          </p:nvPr>
        </p:nvSpPr>
        <p:spPr>
          <a:xfrm>
            <a:off x="332509" y="1914823"/>
            <a:ext cx="11422081" cy="3214455"/>
          </a:xfrm>
        </p:spPr>
        <p:txBody>
          <a:bodyPr>
            <a:noAutofit/>
          </a:bodyPr>
          <a:lstStyle/>
          <a:p>
            <a:pPr algn="l">
              <a:lnSpc>
                <a:spcPct val="107000"/>
              </a:lnSpc>
              <a:spcAft>
                <a:spcPts val="800"/>
              </a:spcAft>
            </a:pPr>
            <a:r>
              <a:rPr lang="hu-HU" sz="2400" kern="100" dirty="0">
                <a:latin typeface="Calibri" panose="020F0502020204030204" pitchFamily="34" charset="0"/>
                <a:cs typeface="Calibri" panose="020F0502020204030204" pitchFamily="34" charset="0"/>
              </a:rPr>
              <a:t>Weboldalak és online erőforrások – amennyiben megfelelnek a hozzáférhetőségi szabványoknak (mint például a WCAG) – biztosítják a navigációt a fogyatékossággal élő felhasználók számára. Képernyőolvasó-kompatibilitás, képek szöveges alternatívái, egyértelmű navigáció. Speciális funkciók: állítható szövegméret, nagy kontraszt és egyszerű navigáció</a:t>
            </a:r>
            <a:br>
              <a:rPr lang="hu-HU" sz="2400" kern="100" dirty="0">
                <a:latin typeface="Calibri" panose="020F0502020204030204" pitchFamily="34" charset="0"/>
                <a:cs typeface="Calibri" panose="020F0502020204030204" pitchFamily="34" charset="0"/>
              </a:rPr>
            </a:br>
            <a:r>
              <a:rPr lang="hu-HU" sz="2400" kern="100" dirty="0">
                <a:latin typeface="Calibri" panose="020F0502020204030204" pitchFamily="34" charset="0"/>
                <a:cs typeface="Calibri" panose="020F0502020204030204" pitchFamily="34" charset="0"/>
              </a:rPr>
              <a:t>A virtuális túrák és a 360 fokos videók önvezérelhető túrákat vagy előre felvett filmeket kínálnak a látnivalókról, lehetővé téve a mozgáskorlátozottak számára, hogy olyan helyeket is megismerjenek, amelyeket fizikailag nehezen tudnának felkeresni</a:t>
            </a:r>
            <a:endParaRPr lang="en-GB" sz="2400" kern="100" dirty="0">
              <a:latin typeface="Calibri" panose="020F0502020204030204" pitchFamily="34" charset="0"/>
              <a:cs typeface="Calibri" panose="020F0502020204030204" pitchFamily="34" charset="0"/>
            </a:endParaRPr>
          </a:p>
        </p:txBody>
      </p:sp>
      <p:pic>
        <p:nvPicPr>
          <p:cNvPr id="5" name="Kép 4">
            <a:extLst>
              <a:ext uri="{FF2B5EF4-FFF2-40B4-BE49-F238E27FC236}">
                <a16:creationId xmlns:a16="http://schemas.microsoft.com/office/drawing/2014/main" id="{B41AE593-4521-B9C1-839B-EB7C591749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413A2FF1-EC34-0121-46CC-E5D6C78330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BB87F4E2-471B-17FC-7947-FC4B2BDDC75B}"/>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5C38670-6363-A2E7-3215-C58BE617DB8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F4EF8825-8910-F710-F833-54D1B6460E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6B78FC0-016F-9B85-66E6-48244742A0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D9FCE2D6-942D-119F-3CD0-DC834B9F77C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38FB94A1-36BA-F87A-1C59-E04A16382AB4}"/>
              </a:ext>
            </a:extLst>
          </p:cNvPr>
          <p:cNvSpPr txBox="1">
            <a:spLocks/>
          </p:cNvSpPr>
          <p:nvPr/>
        </p:nvSpPr>
        <p:spPr>
          <a:xfrm>
            <a:off x="182087" y="1270535"/>
            <a:ext cx="11827823"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egyéb műszaki megoldások</a:t>
            </a:r>
            <a:endParaRPr lang="en-GB" sz="2800" dirty="0">
              <a:latin typeface="+mn-lt"/>
            </a:endParaRPr>
          </a:p>
        </p:txBody>
      </p:sp>
    </p:spTree>
    <p:extLst>
      <p:ext uri="{BB962C8B-B14F-4D97-AF65-F5344CB8AC3E}">
        <p14:creationId xmlns:p14="http://schemas.microsoft.com/office/powerpoint/2010/main" val="28757594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ABA15-9AC1-7049-E667-DB755A3A9A39}"/>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A6F9A105-5095-14E1-7B15-ECAD7E7604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BD271E7D-E986-4C61-BDCD-030874100102}"/>
              </a:ext>
            </a:extLst>
          </p:cNvPr>
          <p:cNvSpPr>
            <a:spLocks noGrp="1"/>
          </p:cNvSpPr>
          <p:nvPr>
            <p:ph type="ctrTitle"/>
          </p:nvPr>
        </p:nvSpPr>
        <p:spPr>
          <a:xfrm>
            <a:off x="242609" y="1898697"/>
            <a:ext cx="11594274" cy="3232680"/>
          </a:xfrm>
        </p:spPr>
        <p:txBody>
          <a:bodyPr>
            <a:noAutofit/>
          </a:bodyPr>
          <a:lstStyle/>
          <a:p>
            <a:pPr lvl="0" algn="l">
              <a:lnSpc>
                <a:spcPct val="107000"/>
              </a:lnSpc>
            </a:pPr>
            <a:r>
              <a:rPr lang="hu-HU" sz="2400" kern="100" dirty="0">
                <a:effectLst/>
                <a:latin typeface="Calibri" panose="020F0502020204030204" pitchFamily="34" charset="0"/>
                <a:ea typeface="Calibri" panose="020F0502020204030204" pitchFamily="34" charset="0"/>
                <a:cs typeface="Calibri" panose="020F0502020204030204" pitchFamily="34" charset="0"/>
              </a:rPr>
              <a:t>Hordható eszközök, pl. okoskarkötők, kölcsönhatásba lépnek az infrastruktúrával (például a jeladókkal), és helyalapú információk és útbaigazítás révén vezethetik a látássérült turistákat</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effectLst/>
                <a:latin typeface="Calibri" panose="020F0502020204030204" pitchFamily="34" charset="0"/>
                <a:ea typeface="Calibri" panose="020F0502020204030204" pitchFamily="34" charset="0"/>
                <a:cs typeface="Calibri" panose="020F0502020204030204" pitchFamily="34" charset="0"/>
              </a:rPr>
              <a:t>Online foglalási platformok: a felhasználók megadhatják igényeiket és preferenciáikat, de integrálhatók segítő technológiákkal is, hogy megkönnyítsék a foglalási folyamatot a fogyatékossággal élők számára</a:t>
            </a:r>
            <a:br>
              <a:rPr lang="hu-HU" sz="2400" kern="100" dirty="0">
                <a:effectLst/>
                <a:latin typeface="Calibri" panose="020F0502020204030204" pitchFamily="34" charset="0"/>
                <a:ea typeface="Calibri" panose="020F0502020204030204" pitchFamily="34" charset="0"/>
                <a:cs typeface="Arial" panose="020B0604020202020204" pitchFamily="34" charset="0"/>
              </a:rPr>
            </a:br>
            <a:r>
              <a:rPr lang="hu-HU" sz="2400" kern="100" dirty="0">
                <a:latin typeface="Calibri" panose="020F0502020204030204" pitchFamily="34" charset="0"/>
                <a:ea typeface="Calibri" panose="020F0502020204030204" pitchFamily="34" charset="0"/>
                <a:cs typeface="Arial" panose="020B0604020202020204" pitchFamily="34" charset="0"/>
              </a:rPr>
              <a:t>S</a:t>
            </a:r>
            <a:r>
              <a:rPr lang="hu-HU" sz="2400" kern="100" dirty="0">
                <a:effectLst/>
                <a:latin typeface="Calibri" panose="020F0502020204030204" pitchFamily="34" charset="0"/>
                <a:ea typeface="Calibri" panose="020F0502020204030204" pitchFamily="34" charset="0"/>
              </a:rPr>
              <a:t>peciális igények (pl. kommunikációs zavarokkal küzdő személyek) számára kifejlesztett kommunikációs alkalmazások: pl. nyelvi fordítási alkalmazások. E digitális megoldások  inkluzív környezetet teremtenek</a:t>
            </a:r>
            <a:endParaRPr lang="en-GB" sz="2400" dirty="0">
              <a:latin typeface="+mn-lt"/>
            </a:endParaRPr>
          </a:p>
        </p:txBody>
      </p:sp>
      <p:pic>
        <p:nvPicPr>
          <p:cNvPr id="5" name="Kép 4">
            <a:extLst>
              <a:ext uri="{FF2B5EF4-FFF2-40B4-BE49-F238E27FC236}">
                <a16:creationId xmlns:a16="http://schemas.microsoft.com/office/drawing/2014/main" id="{F4807F9E-F08E-81D6-2187-FB2C12B619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7AE8C74A-3E0F-E624-90C3-789D24CC77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C5C26DC2-DB68-D9D6-4487-1FA138294E5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550496D-268A-24CE-18C3-461372794A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6918F5D7-CCE3-B9CD-5AE4-ECC8F04D7F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A436F60-0EEB-96C9-6937-D691E6B1C9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74EAFDEC-9719-B824-1BD3-630800AEAC8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608522A6-2D7D-C1A7-CE92-425C5758CBC2}"/>
              </a:ext>
            </a:extLst>
          </p:cNvPr>
          <p:cNvSpPr txBox="1">
            <a:spLocks/>
          </p:cNvSpPr>
          <p:nvPr/>
        </p:nvSpPr>
        <p:spPr>
          <a:xfrm>
            <a:off x="182087" y="1270535"/>
            <a:ext cx="11827823"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egyéb műszaki megoldások</a:t>
            </a:r>
            <a:endParaRPr lang="en-GB" sz="2800" dirty="0">
              <a:latin typeface="+mn-lt"/>
            </a:endParaRPr>
          </a:p>
        </p:txBody>
      </p:sp>
    </p:spTree>
    <p:extLst>
      <p:ext uri="{BB962C8B-B14F-4D97-AF65-F5344CB8AC3E}">
        <p14:creationId xmlns:p14="http://schemas.microsoft.com/office/powerpoint/2010/main" val="26890521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07795-AA0C-39DC-1F0E-23DD4481C7B3}"/>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CC4FCDEF-AA5A-D360-ED33-520C3EF6FF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204D650B-CCFE-24AF-4C10-1D03A59E0904}"/>
              </a:ext>
            </a:extLst>
          </p:cNvPr>
          <p:cNvSpPr>
            <a:spLocks noGrp="1"/>
          </p:cNvSpPr>
          <p:nvPr>
            <p:ph type="ctrTitle"/>
          </p:nvPr>
        </p:nvSpPr>
        <p:spPr>
          <a:xfrm>
            <a:off x="145127" y="1962261"/>
            <a:ext cx="11575715" cy="3213722"/>
          </a:xfrm>
        </p:spPr>
        <p:txBody>
          <a:bodyPr>
            <a:noAutofit/>
          </a:bodyPr>
          <a:lstStyle/>
          <a:p>
            <a:pPr algn="l">
              <a:lnSpc>
                <a:spcPts val="2700"/>
              </a:lnSpc>
            </a:pPr>
            <a:r>
              <a:rPr lang="hu-HU" sz="2400" kern="100" dirty="0">
                <a:latin typeface="Calibri" panose="020F0502020204030204" pitchFamily="34" charset="0"/>
                <a:cs typeface="Calibri" panose="020F0502020204030204" pitchFamily="34" charset="0"/>
              </a:rPr>
              <a:t>A társadalmi elvárások és a modern ember gondolkodásmódja megköveteli, hogy mindenki azonos jogokat élvezzen. Az oktatás és a foglalkoztatás területén számos nehézséggel kell szembenéznünk, mivel minden ember más-más tulajdonságokkal, megszerzett tudással, készségekkel és egészségi állapottal rendelkezik. A társadalom jelentős részét a veleszületett vagy élethosszig tartó fogyatékossággal élő emberek közössége alkotja, ezért őket is érinti az esélyegyenlőség kérdése. A fogyatékossággal élő emberek gyakran szembesülnek akadályokkal, akár a tanulás, a foglalkoztatás vagy a közlekedés terén. A kormányzati szektor, az üzleti szféra és a társadalom közös felelőssége a testi vagy szellemi fogyatékossággal élő emberek befogadásának előmozdítása (</a:t>
            </a:r>
            <a:r>
              <a:rPr lang="hu-HU" sz="2400" kern="100" dirty="0" err="1">
                <a:latin typeface="Calibri" panose="020F0502020204030204" pitchFamily="34" charset="0"/>
                <a:cs typeface="Calibri" panose="020F0502020204030204" pitchFamily="34" charset="0"/>
              </a:rPr>
              <a:t>Eusébio</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et</a:t>
            </a:r>
            <a:r>
              <a:rPr lang="hu-HU" sz="2400" kern="100" dirty="0">
                <a:latin typeface="Calibri" panose="020F0502020204030204" pitchFamily="34" charset="0"/>
                <a:cs typeface="Calibri" panose="020F0502020204030204" pitchFamily="34" charset="0"/>
              </a:rPr>
              <a:t> </a:t>
            </a:r>
            <a:r>
              <a:rPr lang="hu-HU" sz="2400" kern="100" dirty="0" err="1">
                <a:latin typeface="Calibri" panose="020F0502020204030204" pitchFamily="34" charset="0"/>
                <a:cs typeface="Calibri" panose="020F0502020204030204" pitchFamily="34" charset="0"/>
              </a:rPr>
              <a:t>al</a:t>
            </a:r>
            <a:r>
              <a:rPr lang="hu-HU" sz="2400" kern="100" dirty="0">
                <a:latin typeface="Calibri" panose="020F0502020204030204" pitchFamily="34" charset="0"/>
                <a:cs typeface="Calibri" panose="020F0502020204030204" pitchFamily="34" charset="0"/>
              </a:rPr>
              <a:t>., 2023)</a:t>
            </a:r>
          </a:p>
        </p:txBody>
      </p:sp>
      <p:pic>
        <p:nvPicPr>
          <p:cNvPr id="5" name="Kép 4">
            <a:extLst>
              <a:ext uri="{FF2B5EF4-FFF2-40B4-BE49-F238E27FC236}">
                <a16:creationId xmlns:a16="http://schemas.microsoft.com/office/drawing/2014/main" id="{8FB4EB9A-4C04-A6A1-50D1-847030C226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62DFF31-7C09-3F91-1C0A-4731329026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D8F8C38C-4EDE-2A27-EF1D-3B697AD2F9A8}"/>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BBB913A9-7F8C-067C-23F4-7E24615569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B07F943B-30A2-74E7-0670-4CA9F9EAEE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F05E9951-2843-B26F-A2D5-A600CB69777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98C2F5C-2752-7D4A-93F7-624204C569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0345396-6B08-E06D-6FAA-ED5AB436FED8}"/>
              </a:ext>
            </a:extLst>
          </p:cNvPr>
          <p:cNvSpPr txBox="1">
            <a:spLocks/>
          </p:cNvSpPr>
          <p:nvPr/>
        </p:nvSpPr>
        <p:spPr>
          <a:xfrm>
            <a:off x="182087" y="1270535"/>
            <a:ext cx="11827823"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dirty="0">
                <a:latin typeface="Calibri" panose="020F0502020204030204" pitchFamily="34" charset="0"/>
              </a:rPr>
              <a:t>Megoldások az akadálymentes turizmusban – egyéb műszaki megoldások</a:t>
            </a:r>
            <a:endParaRPr lang="en-GB" sz="2800" dirty="0">
              <a:latin typeface="+mn-lt"/>
            </a:endParaRPr>
          </a:p>
        </p:txBody>
      </p:sp>
    </p:spTree>
    <p:extLst>
      <p:ext uri="{BB962C8B-B14F-4D97-AF65-F5344CB8AC3E}">
        <p14:creationId xmlns:p14="http://schemas.microsoft.com/office/powerpoint/2010/main" val="27393962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7B3AE-307C-944A-0E40-66AB86F7BE21}"/>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15C98CF2-E5F6-B123-8E85-92702C2293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74A482EC-7111-7098-ACC1-EB277B1857A8}"/>
              </a:ext>
            </a:extLst>
          </p:cNvPr>
          <p:cNvSpPr>
            <a:spLocks noGrp="1"/>
          </p:cNvSpPr>
          <p:nvPr>
            <p:ph type="ctrTitle"/>
          </p:nvPr>
        </p:nvSpPr>
        <p:spPr>
          <a:xfrm>
            <a:off x="182087" y="2004021"/>
            <a:ext cx="11740738" cy="3153972"/>
          </a:xfrm>
        </p:spPr>
        <p:txBody>
          <a:bodyPr>
            <a:noAutofit/>
          </a:bodyPr>
          <a:lstStyle/>
          <a:p>
            <a:pPr algn="l">
              <a:lnSpc>
                <a:spcPct val="107000"/>
              </a:lnSpc>
              <a:spcAft>
                <a:spcPts val="800"/>
              </a:spcAft>
            </a:pPr>
            <a:r>
              <a:rPr lang="hu-HU" sz="2400" kern="100" dirty="0">
                <a:effectLst/>
                <a:latin typeface="Calibri" panose="020F0502020204030204" pitchFamily="34" charset="0"/>
                <a:ea typeface="Calibri" panose="020F0502020204030204" pitchFamily="34" charset="0"/>
              </a:rPr>
              <a:t>A folyamatosan fejlődő technológiai innovációk megkönnyítik az akadálymentesítésről szóló információkhoz való hozzáférést, segítik a fogyatékossággal élők társadalmi integrációját, javítják a kommunikációjukat a környezetükkel, hozzájárulnak életminőségükhöz és a társadalomba való könnyebb beilleszkedésükhöz</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E kérdések egyre fontosabbak a modern turizmusmenedzsment számára: kiaknázatlan piaci szektor, és az ESG-kritériumoknak való megfelelés miatt is</a:t>
            </a:r>
            <a:br>
              <a:rPr lang="hu-HU" sz="2400" kern="100" dirty="0">
                <a:effectLst/>
                <a:latin typeface="Calibri" panose="020F0502020204030204" pitchFamily="34" charset="0"/>
                <a:ea typeface="Calibri" panose="020F0502020204030204" pitchFamily="34" charset="0"/>
              </a:rPr>
            </a:br>
            <a:r>
              <a:rPr lang="hu-HU" sz="2400" kern="100" dirty="0">
                <a:effectLst/>
                <a:latin typeface="Calibri" panose="020F0502020204030204" pitchFamily="34" charset="0"/>
                <a:ea typeface="Calibri" panose="020F0502020204030204" pitchFamily="34" charset="0"/>
              </a:rPr>
              <a:t>E kezdeményezések bevezetése potenciális vonzerőt jelent majd a befektetők és a finanszírozó szervezetek számára</a:t>
            </a:r>
            <a:endParaRPr lang="en-GB" sz="2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Kép 4">
            <a:extLst>
              <a:ext uri="{FF2B5EF4-FFF2-40B4-BE49-F238E27FC236}">
                <a16:creationId xmlns:a16="http://schemas.microsoft.com/office/drawing/2014/main" id="{6DF1C45A-8BE4-C868-9940-806B03693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D7AA5C35-B479-B751-D035-6EB8CD74F7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88C8DFC3-5EF1-C24D-E80B-265107DABAF4}"/>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4DA2D7F3-9B09-CA72-B6A9-2D526B5F8D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76386AF-1646-6611-8E6D-AE6BD77D20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0E2D6E67-ADB3-78C7-E056-05743A509DE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0E4D6C31-4396-AE62-97E1-5B03F18D945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8B889E68-F773-9979-7A4B-3F32FF73660F}"/>
              </a:ext>
            </a:extLst>
          </p:cNvPr>
          <p:cNvSpPr txBox="1">
            <a:spLocks/>
          </p:cNvSpPr>
          <p:nvPr/>
        </p:nvSpPr>
        <p:spPr>
          <a:xfrm>
            <a:off x="182087" y="1270535"/>
            <a:ext cx="11827823" cy="539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800" b="1" kern="100">
                <a:latin typeface="Calibri" panose="020F0502020204030204" pitchFamily="34" charset="0"/>
              </a:rPr>
              <a:t>Megoldások az akadálymentes turizmusban – egyéb műszaki megoldások</a:t>
            </a:r>
            <a:endParaRPr lang="hu-HU" sz="2800">
              <a:latin typeface="+mn-lt"/>
            </a:endParaRPr>
          </a:p>
        </p:txBody>
      </p:sp>
    </p:spTree>
    <p:extLst>
      <p:ext uri="{BB962C8B-B14F-4D97-AF65-F5344CB8AC3E}">
        <p14:creationId xmlns:p14="http://schemas.microsoft.com/office/powerpoint/2010/main" val="319128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4CFBA-C131-B3CA-983B-4ECB7B7D7B47}"/>
            </a:ext>
          </a:extLst>
        </p:cNvPr>
        <p:cNvGrpSpPr/>
        <p:nvPr/>
      </p:nvGrpSpPr>
      <p:grpSpPr>
        <a:xfrm>
          <a:off x="0" y="0"/>
          <a:ext cx="0" cy="0"/>
          <a:chOff x="0" y="0"/>
          <a:chExt cx="0" cy="0"/>
        </a:xfrm>
      </p:grpSpPr>
      <p:pic>
        <p:nvPicPr>
          <p:cNvPr id="6" name="Kép 5">
            <a:extLst>
              <a:ext uri="{FF2B5EF4-FFF2-40B4-BE49-F238E27FC236}">
                <a16:creationId xmlns:a16="http://schemas.microsoft.com/office/drawing/2014/main" id="{06537896-3937-7441-732B-15886F2BDD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43CF31AD-F220-EF4F-3757-EBBDBF5BB078}"/>
              </a:ext>
            </a:extLst>
          </p:cNvPr>
          <p:cNvSpPr>
            <a:spLocks noGrp="1"/>
          </p:cNvSpPr>
          <p:nvPr>
            <p:ph type="ctrTitle"/>
          </p:nvPr>
        </p:nvSpPr>
        <p:spPr>
          <a:xfrm>
            <a:off x="348296" y="2446167"/>
            <a:ext cx="11820525" cy="2130642"/>
          </a:xfrm>
        </p:spPr>
        <p:txBody>
          <a:bodyPr>
            <a:noAutofit/>
          </a:bodyPr>
          <a:lstStyle/>
          <a:p>
            <a:pPr algn="l">
              <a:lnSpc>
                <a:spcPts val="2400"/>
              </a:lnSpc>
            </a:pPr>
            <a:r>
              <a:rPr lang="hu-HU" sz="2600" kern="100" dirty="0">
                <a:effectLst/>
                <a:latin typeface="Calibri" panose="020F0502020204030204" pitchFamily="34" charset="0"/>
                <a:ea typeface="Calibri" panose="020F0502020204030204" pitchFamily="34" charset="0"/>
              </a:rPr>
              <a:t>Az intelligens eszközök lehetővé tehetik a szállodai szobák automatizált vezérlését is, ha a szálloda vezetése úgy véli, hogy ezek az előrelépések javíthatják a fogyatékossággal élők esélyegyenlőségét </a:t>
            </a:r>
            <a:br>
              <a:rPr lang="hu-HU" sz="2600" kern="100" dirty="0">
                <a:effectLst/>
                <a:latin typeface="Calibri" panose="020F0502020204030204" pitchFamily="34" charset="0"/>
                <a:ea typeface="Calibri" panose="020F0502020204030204" pitchFamily="34" charset="0"/>
              </a:rPr>
            </a:br>
            <a:r>
              <a:rPr lang="hu-HU" sz="2600" kern="100" dirty="0">
                <a:latin typeface="Calibri" panose="020F0502020204030204" pitchFamily="34" charset="0"/>
              </a:rPr>
              <a:t>A tömegközlekedéssel kapcsolatos információkhoz való hozzáférés szintén lényeges része az utazók tervezési folyamatának, mivel ebben a szakaszban dönthetnek a számukra legoptimálisabb utazási lehetőségekről és alternatívákról</a:t>
            </a:r>
          </a:p>
        </p:txBody>
      </p:sp>
      <p:pic>
        <p:nvPicPr>
          <p:cNvPr id="5" name="Kép 4">
            <a:extLst>
              <a:ext uri="{FF2B5EF4-FFF2-40B4-BE49-F238E27FC236}">
                <a16:creationId xmlns:a16="http://schemas.microsoft.com/office/drawing/2014/main" id="{84C612D4-D888-4733-6E56-60EF0AC9C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52C434D1-AD18-7E10-5D42-5E38D5718A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F535DAE0-6CDC-5E56-F289-01D903F7BF2D}"/>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CE4EAD7B-9A1F-AB05-7E3A-1520661B22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4FA597AF-9243-04E1-2A62-3E70D2A4F9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B4B2801C-2883-BC19-6772-649B0C5859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94B94A64-9FC4-5867-7B03-21C24316312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430C34E5-2A2C-1F49-1D96-20EE89C11BAB}"/>
              </a:ext>
            </a:extLst>
          </p:cNvPr>
          <p:cNvSpPr txBox="1">
            <a:spLocks/>
          </p:cNvSpPr>
          <p:nvPr/>
        </p:nvSpPr>
        <p:spPr>
          <a:xfrm>
            <a:off x="-23178" y="1377067"/>
            <a:ext cx="12191999" cy="57836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900" b="1" kern="100" dirty="0">
                <a:effectLst/>
                <a:latin typeface="Calibri" panose="020F0502020204030204" pitchFamily="34" charset="0"/>
                <a:ea typeface="Times New Roman" panose="02020603050405020304" pitchFamily="18" charset="0"/>
              </a:rPr>
              <a:t>Az akadálymentesítés technikai megoldásai – az információ jelentősége</a:t>
            </a:r>
            <a:endParaRPr lang="en-GB" sz="2900" dirty="0">
              <a:latin typeface="+mn-lt"/>
            </a:endParaRPr>
          </a:p>
        </p:txBody>
      </p:sp>
    </p:spTree>
    <p:extLst>
      <p:ext uri="{BB962C8B-B14F-4D97-AF65-F5344CB8AC3E}">
        <p14:creationId xmlns:p14="http://schemas.microsoft.com/office/powerpoint/2010/main" val="68605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98495" y="2972069"/>
            <a:ext cx="6032360" cy="1457283"/>
          </a:xfrm>
        </p:spPr>
        <p:txBody>
          <a:bodyPr>
            <a:noAutofit/>
          </a:bodyPr>
          <a:lstStyle/>
          <a:p>
            <a:pPr algn="l"/>
            <a:r>
              <a:rPr lang="hu-HU" sz="2400" kern="100" dirty="0">
                <a:effectLst/>
                <a:latin typeface="Calibri" panose="020F0502020204030204" pitchFamily="34" charset="0"/>
                <a:ea typeface="Calibri" panose="020F0502020204030204" pitchFamily="34" charset="0"/>
              </a:rPr>
              <a:t>Jó példa: tájékoztató kép egy akadálymentsített hotelszobáról, </a:t>
            </a:r>
            <a:r>
              <a:rPr lang="hu-HU" sz="2400" kern="100" dirty="0" err="1">
                <a:effectLst/>
                <a:latin typeface="Calibri" panose="020F0502020204030204" pitchFamily="34" charset="0"/>
                <a:ea typeface="Calibri" panose="020F0502020204030204" pitchFamily="34" charset="0"/>
              </a:rPr>
              <a:t>Keio</a:t>
            </a:r>
            <a:r>
              <a:rPr lang="hu-HU" sz="2400" kern="100" dirty="0">
                <a:effectLst/>
                <a:latin typeface="Calibri" panose="020F0502020204030204" pitchFamily="34" charset="0"/>
                <a:ea typeface="Calibri" panose="020F0502020204030204" pitchFamily="34" charset="0"/>
              </a:rPr>
              <a:t> Plaza Hotel, </a:t>
            </a:r>
            <a:r>
              <a:rPr lang="hu-HU" sz="2400" kern="100" dirty="0" err="1">
                <a:effectLst/>
                <a:latin typeface="Calibri" panose="020F0502020204030204" pitchFamily="34" charset="0"/>
                <a:ea typeface="Calibri" panose="020F0502020204030204" pitchFamily="34" charset="0"/>
              </a:rPr>
              <a:t>Tokyo</a:t>
            </a:r>
            <a:r>
              <a:rPr lang="hu-HU" sz="2400" kern="100" dirty="0">
                <a:effectLst/>
                <a:latin typeface="Calibri" panose="020F0502020204030204" pitchFamily="34" charset="0"/>
                <a:ea typeface="Calibri" panose="020F0502020204030204" pitchFamily="34" charset="0"/>
              </a:rPr>
              <a:t> – látható, hogy lehetséges a szobához és a szobában kerekesszékkel közlekedni</a:t>
            </a:r>
            <a:endParaRPr lang="hu-HU"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133350" y="1398781"/>
            <a:ext cx="6125209" cy="13095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2900" b="1" kern="100" dirty="0">
                <a:effectLst/>
                <a:latin typeface="Calibri" panose="020F0502020204030204" pitchFamily="34" charset="0"/>
                <a:ea typeface="Times New Roman" panose="02020603050405020304" pitchFamily="18" charset="0"/>
              </a:rPr>
              <a:t>Az akadálymentesítés technikai megoldásai – az információ jelentősége</a:t>
            </a:r>
            <a:endParaRPr lang="en-GB" sz="2900" dirty="0">
              <a:latin typeface="+mn-lt"/>
            </a:endParaRPr>
          </a:p>
        </p:txBody>
      </p:sp>
      <p:pic>
        <p:nvPicPr>
          <p:cNvPr id="14" name="Kép 13" descr="A képen fedett pályás, fal, belsőépítészet, padló látható&#10;&#10;Automatikusan generált leírás">
            <a:extLst>
              <a:ext uri="{FF2B5EF4-FFF2-40B4-BE49-F238E27FC236}">
                <a16:creationId xmlns:a16="http://schemas.microsoft.com/office/drawing/2014/main" id="{9D8DCFD8-EA2E-1B93-557F-0B22C0790B5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258559" y="1382225"/>
            <a:ext cx="5683180" cy="3706422"/>
          </a:xfrm>
          <a:prstGeom prst="rect">
            <a:avLst/>
          </a:prstGeom>
        </p:spPr>
      </p:pic>
      <p:sp>
        <p:nvSpPr>
          <p:cNvPr id="16" name="Szövegdoboz 15">
            <a:extLst>
              <a:ext uri="{FF2B5EF4-FFF2-40B4-BE49-F238E27FC236}">
                <a16:creationId xmlns:a16="http://schemas.microsoft.com/office/drawing/2014/main" id="{5D2ED373-2F91-D921-7117-6BB8AAC81770}"/>
              </a:ext>
            </a:extLst>
          </p:cNvPr>
          <p:cNvSpPr txBox="1"/>
          <p:nvPr/>
        </p:nvSpPr>
        <p:spPr>
          <a:xfrm>
            <a:off x="1315084" y="4779666"/>
            <a:ext cx="4943475" cy="369332"/>
          </a:xfrm>
          <a:prstGeom prst="rect">
            <a:avLst/>
          </a:prstGeom>
          <a:noFill/>
        </p:spPr>
        <p:txBody>
          <a:bodyPr wrap="square">
            <a:spAutoFit/>
          </a:bodyPr>
          <a:lstStyle/>
          <a:p>
            <a:r>
              <a:rPr lang="hu-HU" dirty="0"/>
              <a:t>https://www.keioplaza.com/rooms/universal.html</a:t>
            </a:r>
          </a:p>
        </p:txBody>
      </p:sp>
    </p:spTree>
    <p:extLst>
      <p:ext uri="{BB962C8B-B14F-4D97-AF65-F5344CB8AC3E}">
        <p14:creationId xmlns:p14="http://schemas.microsoft.com/office/powerpoint/2010/main" val="47595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1057E74-6607-7AF9-FE50-47B062F452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686" y="5257323"/>
            <a:ext cx="1527831" cy="653203"/>
          </a:xfrm>
          <a:prstGeom prst="rect">
            <a:avLst/>
          </a:prstGeom>
        </p:spPr>
      </p:pic>
      <p:sp>
        <p:nvSpPr>
          <p:cNvPr id="2" name="Cím 1">
            <a:extLst>
              <a:ext uri="{FF2B5EF4-FFF2-40B4-BE49-F238E27FC236}">
                <a16:creationId xmlns:a16="http://schemas.microsoft.com/office/drawing/2014/main" id="{EAFFC7EF-1843-81DF-280D-8BEF44216F38}"/>
              </a:ext>
            </a:extLst>
          </p:cNvPr>
          <p:cNvSpPr>
            <a:spLocks noGrp="1"/>
          </p:cNvSpPr>
          <p:nvPr>
            <p:ph type="ctrTitle"/>
          </p:nvPr>
        </p:nvSpPr>
        <p:spPr>
          <a:xfrm>
            <a:off x="66970" y="2111206"/>
            <a:ext cx="6656606" cy="2976454"/>
          </a:xfrm>
        </p:spPr>
        <p:txBody>
          <a:bodyPr>
            <a:noAutofit/>
          </a:bodyPr>
          <a:lstStyle/>
          <a:p>
            <a:pPr algn="l"/>
            <a:r>
              <a:rPr lang="hu-HU" sz="2400" kern="100" dirty="0">
                <a:effectLst/>
                <a:latin typeface="Calibri" panose="020F0502020204030204" pitchFamily="34" charset="0"/>
                <a:ea typeface="Calibri" panose="020F0502020204030204" pitchFamily="34" charset="0"/>
              </a:rPr>
              <a:t>Az intelligens eszközök lehetővé tehetik a szállodai szobák automatizált vezérlését is, javítva ezzel a fogyatékossággal élők esélyegyenlőségét  (</a:t>
            </a:r>
            <a:r>
              <a:rPr lang="hu-HU" sz="2400" kern="100" dirty="0" err="1">
                <a:effectLst/>
                <a:latin typeface="Calibri" panose="020F0502020204030204" pitchFamily="34" charset="0"/>
                <a:ea typeface="Calibri" panose="020F0502020204030204" pitchFamily="34" charset="0"/>
              </a:rPr>
              <a:t>Cassia</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et</a:t>
            </a:r>
            <a:r>
              <a:rPr lang="hu-HU" sz="2400" kern="100" dirty="0">
                <a:effectLst/>
                <a:latin typeface="Calibri" panose="020F0502020204030204" pitchFamily="34" charset="0"/>
                <a:ea typeface="Calibri" panose="020F0502020204030204" pitchFamily="34" charset="0"/>
              </a:rPr>
              <a:t> </a:t>
            </a:r>
            <a:r>
              <a:rPr lang="hu-HU" sz="2400" kern="100" dirty="0" err="1">
                <a:effectLst/>
                <a:latin typeface="Calibri" panose="020F0502020204030204" pitchFamily="34" charset="0"/>
                <a:ea typeface="Calibri" panose="020F0502020204030204" pitchFamily="34" charset="0"/>
              </a:rPr>
              <a:t>al</a:t>
            </a:r>
            <a:r>
              <a:rPr lang="hu-HU" sz="2400" kern="100" dirty="0">
                <a:effectLst/>
                <a:latin typeface="Calibri" panose="020F0502020204030204" pitchFamily="34" charset="0"/>
                <a:ea typeface="Calibri" panose="020F0502020204030204" pitchFamily="34" charset="0"/>
              </a:rPr>
              <a:t>., 2020). Ez esetben célszerű lehet intelligens világítást, intelligens hőmérséklet- és klímavezérlést, a fürdőszobákban a WC-k automatikus öblítését, a zuhanyzókban a víznyomás és a vízhőmérséklet automatikus szabályozását megvalósítani</a:t>
            </a:r>
            <a:endParaRPr lang="hu-HU" sz="2400" dirty="0">
              <a:latin typeface="+mn-lt"/>
            </a:endParaRPr>
          </a:p>
        </p:txBody>
      </p:sp>
      <p:pic>
        <p:nvPicPr>
          <p:cNvPr id="5" name="Kép 4">
            <a:extLst>
              <a:ext uri="{FF2B5EF4-FFF2-40B4-BE49-F238E27FC236}">
                <a16:creationId xmlns:a16="http://schemas.microsoft.com/office/drawing/2014/main" id="{F0232B86-ECBA-6BAD-CF3A-C7E760D6B5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1" y="5239410"/>
            <a:ext cx="653204" cy="654838"/>
          </a:xfrm>
          <a:prstGeom prst="rect">
            <a:avLst/>
          </a:prstGeom>
        </p:spPr>
      </p:pic>
      <p:pic>
        <p:nvPicPr>
          <p:cNvPr id="8" name="Kép 7">
            <a:extLst>
              <a:ext uri="{FF2B5EF4-FFF2-40B4-BE49-F238E27FC236}">
                <a16:creationId xmlns:a16="http://schemas.microsoft.com/office/drawing/2014/main" id="{392547FF-FB64-BA72-8C2E-797372234A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5178" y="5257322"/>
            <a:ext cx="653204" cy="653204"/>
          </a:xfrm>
          <a:prstGeom prst="rect">
            <a:avLst/>
          </a:prstGeom>
        </p:spPr>
      </p:pic>
      <p:pic>
        <p:nvPicPr>
          <p:cNvPr id="4" name="Kép 3">
            <a:extLst>
              <a:ext uri="{FF2B5EF4-FFF2-40B4-BE49-F238E27FC236}">
                <a16:creationId xmlns:a16="http://schemas.microsoft.com/office/drawing/2014/main" id="{3E4B16A7-7B3F-5712-22EB-AD317A727EDE}"/>
              </a:ext>
            </a:extLst>
          </p:cNvPr>
          <p:cNvPicPr>
            <a:picLocks noChangeAspect="1"/>
          </p:cNvPicPr>
          <p:nvPr/>
        </p:nvPicPr>
        <p:blipFill>
          <a:blip r:embed="rId5"/>
          <a:stretch>
            <a:fillRect/>
          </a:stretch>
        </p:blipFill>
        <p:spPr>
          <a:xfrm>
            <a:off x="680236" y="6109186"/>
            <a:ext cx="11156647" cy="512108"/>
          </a:xfrm>
          <a:prstGeom prst="rect">
            <a:avLst/>
          </a:prstGeom>
        </p:spPr>
      </p:pic>
      <p:pic>
        <p:nvPicPr>
          <p:cNvPr id="7" name="Kép 6">
            <a:extLst>
              <a:ext uri="{FF2B5EF4-FFF2-40B4-BE49-F238E27FC236}">
                <a16:creationId xmlns:a16="http://schemas.microsoft.com/office/drawing/2014/main" id="{396283EF-A4CE-F9EA-77BD-AB9433A4020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1569" y="5275313"/>
            <a:ext cx="1527831" cy="617222"/>
          </a:xfrm>
          <a:prstGeom prst="rect">
            <a:avLst/>
          </a:prstGeom>
        </p:spPr>
      </p:pic>
      <p:pic>
        <p:nvPicPr>
          <p:cNvPr id="9" name="Kép 8">
            <a:extLst>
              <a:ext uri="{FF2B5EF4-FFF2-40B4-BE49-F238E27FC236}">
                <a16:creationId xmlns:a16="http://schemas.microsoft.com/office/drawing/2014/main" id="{0028CD2A-42B5-D628-1DAF-0DBC4F88183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6223" y="136248"/>
            <a:ext cx="2973617" cy="798472"/>
          </a:xfrm>
          <a:prstGeom prst="rect">
            <a:avLst/>
          </a:prstGeom>
        </p:spPr>
      </p:pic>
      <p:pic>
        <p:nvPicPr>
          <p:cNvPr id="10" name="Kép 9">
            <a:extLst>
              <a:ext uri="{FF2B5EF4-FFF2-40B4-BE49-F238E27FC236}">
                <a16:creationId xmlns:a16="http://schemas.microsoft.com/office/drawing/2014/main" id="{D01C1516-3C9E-66E8-BDDA-42C6977220F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0236" y="176126"/>
            <a:ext cx="2828450" cy="578367"/>
          </a:xfrm>
          <a:prstGeom prst="rect">
            <a:avLst/>
          </a:prstGeom>
        </p:spPr>
      </p:pic>
      <p:pic>
        <p:nvPicPr>
          <p:cNvPr id="13" name="Kép 12">
            <a:extLst>
              <a:ext uri="{FF2B5EF4-FFF2-40B4-BE49-F238E27FC236}">
                <a16:creationId xmlns:a16="http://schemas.microsoft.com/office/drawing/2014/main" id="{B5308A82-8E70-9D95-41AE-046D1314702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246095" y="21008"/>
            <a:ext cx="1373780" cy="1377773"/>
          </a:xfrm>
          <a:prstGeom prst="rect">
            <a:avLst/>
          </a:prstGeom>
        </p:spPr>
      </p:pic>
      <p:sp>
        <p:nvSpPr>
          <p:cNvPr id="3" name="Cím 1">
            <a:extLst>
              <a:ext uri="{FF2B5EF4-FFF2-40B4-BE49-F238E27FC236}">
                <a16:creationId xmlns:a16="http://schemas.microsoft.com/office/drawing/2014/main" id="{AB622915-AE14-3290-A1E1-908608A0E015}"/>
              </a:ext>
            </a:extLst>
          </p:cNvPr>
          <p:cNvSpPr txBox="1">
            <a:spLocks/>
          </p:cNvSpPr>
          <p:nvPr/>
        </p:nvSpPr>
        <p:spPr>
          <a:xfrm>
            <a:off x="66969" y="1308785"/>
            <a:ext cx="6324600" cy="8799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u-HU" sz="3200" b="1" kern="100" dirty="0">
                <a:effectLst/>
                <a:latin typeface="Calibri" panose="020F0502020204030204" pitchFamily="34" charset="0"/>
                <a:ea typeface="Times New Roman" panose="02020603050405020304" pitchFamily="18" charset="0"/>
              </a:rPr>
              <a:t>Az akadálymentesítés műszaki megoldásai – okos eszközök</a:t>
            </a:r>
            <a:endParaRPr lang="en-GB" sz="3200" dirty="0">
              <a:latin typeface="+mn-lt"/>
            </a:endParaRPr>
          </a:p>
        </p:txBody>
      </p:sp>
      <p:pic>
        <p:nvPicPr>
          <p:cNvPr id="14" name="Kép 13" descr="A képen fedett pályás, televízió, multimédia, képernyőkép látható&#10;&#10;Automatikusan generált leírás">
            <a:extLst>
              <a:ext uri="{FF2B5EF4-FFF2-40B4-BE49-F238E27FC236}">
                <a16:creationId xmlns:a16="http://schemas.microsoft.com/office/drawing/2014/main" id="{0546554A-34F5-D939-D8B4-47FB41B810A5}"/>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6786566" y="1122373"/>
            <a:ext cx="5275473" cy="3514938"/>
          </a:xfrm>
          <a:prstGeom prst="rect">
            <a:avLst/>
          </a:prstGeom>
        </p:spPr>
      </p:pic>
      <p:sp>
        <p:nvSpPr>
          <p:cNvPr id="16" name="Szövegdoboz 15">
            <a:extLst>
              <a:ext uri="{FF2B5EF4-FFF2-40B4-BE49-F238E27FC236}">
                <a16:creationId xmlns:a16="http://schemas.microsoft.com/office/drawing/2014/main" id="{E30E8354-C768-3BB8-024A-766D08EF874F}"/>
              </a:ext>
            </a:extLst>
          </p:cNvPr>
          <p:cNvSpPr txBox="1"/>
          <p:nvPr/>
        </p:nvSpPr>
        <p:spPr>
          <a:xfrm>
            <a:off x="6258559" y="4628982"/>
            <a:ext cx="5866471" cy="646331"/>
          </a:xfrm>
          <a:prstGeom prst="rect">
            <a:avLst/>
          </a:prstGeom>
          <a:noFill/>
        </p:spPr>
        <p:txBody>
          <a:bodyPr wrap="square">
            <a:spAutoFit/>
          </a:bodyPr>
          <a:lstStyle/>
          <a:p>
            <a:r>
              <a:rPr lang="hu-HU" dirty="0"/>
              <a:t>https://www.technology-innovators.com/smart-hotels-and-room-automation-creating-intelligent-guest-environments/</a:t>
            </a:r>
          </a:p>
        </p:txBody>
      </p:sp>
    </p:spTree>
    <p:extLst>
      <p:ext uri="{BB962C8B-B14F-4D97-AF65-F5344CB8AC3E}">
        <p14:creationId xmlns:p14="http://schemas.microsoft.com/office/powerpoint/2010/main" val="289361034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4835BEBF49BD8A41ABD81494AB850FBB" ma:contentTypeVersion="18" ma:contentTypeDescription="Új dokumentum létrehozása." ma:contentTypeScope="" ma:versionID="f3e65672e42cbc845ab901b6d481cd60">
  <xsd:schema xmlns:xsd="http://www.w3.org/2001/XMLSchema" xmlns:xs="http://www.w3.org/2001/XMLSchema" xmlns:p="http://schemas.microsoft.com/office/2006/metadata/properties" xmlns:ns3="ac3ceeb6-1211-470d-a6dd-af8769819f37" xmlns:ns4="817a2ea1-2e58-4ebf-ba4c-e5f93253230e" targetNamespace="http://schemas.microsoft.com/office/2006/metadata/properties" ma:root="true" ma:fieldsID="7d282fa127a18400ae4fd6fe787681a3" ns3:_="" ns4:_="">
    <xsd:import namespace="ac3ceeb6-1211-470d-a6dd-af8769819f37"/>
    <xsd:import namespace="817a2ea1-2e58-4ebf-ba4c-e5f93253230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eb6-1211-470d-a6dd-af8769819f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17a2ea1-2e58-4ebf-ba4c-e5f93253230e" elementFormDefault="qualified">
    <xsd:import namespace="http://schemas.microsoft.com/office/2006/documentManagement/types"/>
    <xsd:import namespace="http://schemas.microsoft.com/office/infopath/2007/PartnerControls"/>
    <xsd:element name="SharedWithUsers" ma:index="12"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Megosztva részletekkel" ma:internalName="SharedWithDetails" ma:readOnly="true">
      <xsd:simpleType>
        <xsd:restriction base="dms:Note">
          <xsd:maxLength value="255"/>
        </xsd:restriction>
      </xsd:simpleType>
    </xsd:element>
    <xsd:element name="SharingHintHash" ma:index="14"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c3ceeb6-1211-470d-a6dd-af8769819f37" xsi:nil="true"/>
  </documentManagement>
</p:properties>
</file>

<file path=customXml/itemProps1.xml><?xml version="1.0" encoding="utf-8"?>
<ds:datastoreItem xmlns:ds="http://schemas.openxmlformats.org/officeDocument/2006/customXml" ds:itemID="{E2980A00-AB08-4E4F-AD9F-99BAABAED251}">
  <ds:schemaRefs>
    <ds:schemaRef ds:uri="http://schemas.microsoft.com/sharepoint/v3/contenttype/forms"/>
  </ds:schemaRefs>
</ds:datastoreItem>
</file>

<file path=customXml/itemProps2.xml><?xml version="1.0" encoding="utf-8"?>
<ds:datastoreItem xmlns:ds="http://schemas.openxmlformats.org/officeDocument/2006/customXml" ds:itemID="{058CEC23-CE56-4E6C-B26C-EC1A0CA8FA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eb6-1211-470d-a6dd-af8769819f37"/>
    <ds:schemaRef ds:uri="817a2ea1-2e58-4ebf-ba4c-e5f9325323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2300D8-7DD6-4B42-8888-B3E4B29F34E1}">
  <ds:schemaRefs>
    <ds:schemaRef ds:uri="http://schemas.microsoft.com/office/infopath/2007/PartnerControls"/>
    <ds:schemaRef ds:uri="http://purl.org/dc/elements/1.1/"/>
    <ds:schemaRef ds:uri="http://schemas.openxmlformats.org/package/2006/metadata/core-properties"/>
    <ds:schemaRef ds:uri="817a2ea1-2e58-4ebf-ba4c-e5f93253230e"/>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ac3ceeb6-1211-470d-a6dd-af8769819f37"/>
  </ds:schemaRefs>
</ds:datastoreItem>
</file>

<file path=docProps/app.xml><?xml version="1.0" encoding="utf-8"?>
<Properties xmlns="http://schemas.openxmlformats.org/officeDocument/2006/extended-properties" xmlns:vt="http://schemas.openxmlformats.org/officeDocument/2006/docPropsVTypes">
  <TotalTime>579</TotalTime>
  <Words>5275</Words>
  <Application>Microsoft Office PowerPoint</Application>
  <PresentationFormat>Szélesvásznú</PresentationFormat>
  <Paragraphs>137</Paragraphs>
  <Slides>63</Slides>
  <Notes>0</Notes>
  <HiddenSlides>0</HiddenSlides>
  <MMClips>0</MMClips>
  <ScaleCrop>false</ScaleCrop>
  <HeadingPairs>
    <vt:vector size="4" baseType="variant">
      <vt:variant>
        <vt:lpstr>Téma</vt:lpstr>
      </vt:variant>
      <vt:variant>
        <vt:i4>1</vt:i4>
      </vt:variant>
      <vt:variant>
        <vt:lpstr>Diacímek</vt:lpstr>
      </vt:variant>
      <vt:variant>
        <vt:i4>63</vt:i4>
      </vt:variant>
    </vt:vector>
  </HeadingPairs>
  <TitlesOfParts>
    <vt:vector size="64" baseType="lpstr">
      <vt:lpstr>Office-téma</vt:lpstr>
      <vt:lpstr>The development of the innovative educational method of ACCESSIBLE tourism in Central Europe 2022-2-HU01-KA220-HED-000099410</vt:lpstr>
      <vt:lpstr>8. Az akadálymentesítés műszaki és szervezési megoldásai</vt:lpstr>
      <vt:lpstr>A szabadidős, élvezeti és mobilitási célú utazáshoz való jog a fogyatékossággal élők számára éppúgy alapvető emberi jog, mint a nem fogyatékossággal élők számára. A megfelelő létesítmények és a jól képzett személyzet alapvető előfeltételei e piac igényeinek kielégítésének (Ozturk et al., 2008) A fogyatékossággal élő személyek utazás közben különböző kihívásokkal szembesülnek, és ezek a kihívások befolyásolhatják az utazási tevékenységekben való részvételi hajlandóságukat. A szakirodalom négy elsődleges akadályt emel ki a fogyatékossággal élők utazási tevékenységei elé: belső, gazdasági, környezeti és interaktív akadályok (McKercher et al., 2003)</vt:lpstr>
      <vt:lpstr>Az elmúlt években több tanulmány is foglalkozott a fogyatékossággal élő emberek turisztikai integrációjával és utazási hajlandóságával; ezek azt mutatták, hogy a fogyatékossággal élő emberek jellemzően családtagokkal és barátokkal utaznak, ritkábban kísérővel, aki segít az akadályok leküzdésében (Zaluska et al., 2022) Azon fogyatékossággal élő emberek esetében, akiknek a napi feladatok elvégzéséhez állandó gondozó jelenlétére van szükségük, fontos a gondozó pozitív és segítőkész hozzáállása, amellett, hogy sok esetben állandó jelenlétre van szükségük (Eusébio et al., 2023)</vt:lpstr>
      <vt:lpstr>A mozgáskorlátozottak utazása esetén nemcsak a fizikai jelenlét és az érzelmi támogatás kulcsfontosságú, hanem a helyváltoztatáshoz szükséges anyagi források megléte is, mivel figyelmet kell fordítani a felkeresendő hely minőségére, a speciális infrastruktúra elérhetőségére, a közlekedési eszközök és az útitárs költségeire (Friman – Ollson, 2023) A közlekedés esetében alapvető fontosságú a tömegközlekedéshez való akadálytalan hozzáférés. Kulcsfontosságú a kerekesszékesek számára is megfelelő közlekedési eszközök biztosítása, valamint az állomások akadálymentes kialakításának szem előtt tartása, ezáltal akadálymentes tömegközlekedési infrastruktúra létrehozása (Park – Chowdhury, 2022)</vt:lpstr>
      <vt:lpstr>Az információhoz való hozzáférés kulcsfontosságú kérdés a turizmusban ágazatban, mivel a fogyatékossággal élő embereknek segítséget nyújthat a tervezési folyamatban, abban, hogy a sajátos igényeiket figyelembe véve megtalálják a látogatható helyeket. Az információ segítségével tájékozódhatnak az akadálymentesített szálláshelyekről, közlekedési eszközökről és turisztikai látványosságokról Az akadálymentesített szálláshelyekről szóló információk alapvető fontosságúak a fogyatékossággal élők számára (Apostolidou – Fokaides, 2023): különböző helyiségek akadálymentesítése (például küszöb nélküli ajtók, a villanykapcsolók és fogantyúk kerekesszékkel is elérhető pozíciója, a fürdőszobák és a közösségi terek megfelelő kialakítása), de az online foglalási platformokon a számukra releváns konkrét létesítmények elérhetőségéről szóló információk is</vt:lpstr>
      <vt:lpstr>Az intelligens eszközök lehetővé tehetik a szállodai szobák automatizált vezérlését is, ha a szálloda vezetése úgy véli, hogy ezek az előrelépések javíthatják a fogyatékossággal élők esélyegyenlőségét  A tömegközlekedéssel kapcsolatos információkhoz való hozzáférés szintén lényeges része az utazók tervezési folyamatának, mivel ebben a szakaszban dönthetnek a számukra legoptimálisabb utazási lehetőségekről és alternatívákról</vt:lpstr>
      <vt:lpstr>Jó példa: tájékoztató kép egy akadálymentsített hotelszobáról, Keio Plaza Hotel, Tokyo – látható, hogy lehetséges a szobához és a szobában kerekesszékkel közlekedni</vt:lpstr>
      <vt:lpstr>Az intelligens eszközök lehetővé tehetik a szállodai szobák automatizált vezérlését is, javítva ezzel a fogyatékossággal élők esélyegyenlőségét  (Cassia et al., 2020). Ez esetben célszerű lehet intelligens világítást, intelligens hőmérséklet- és klímavezérlést, a fürdőszobákban a WC-k automatikus öblítését, a zuhanyzókban a víznyomás és a vízhőmérséklet automatikus szabályozását megvalósítani</vt:lpstr>
      <vt:lpstr>Mind a turistaszállások, mind a tömegközlekedés területén vannak kezdeményezések interaktív vezérlőegységek kifejlesztésére, amelyek gyakran hangvezérlésen vagy mozgásérzékelésen alapulnak (Joyojeet, 2015) A hangvezérlésű és mozgásérzékelős akadálymentesített infrastruktúrák különösen előnyösek a mozgáskorlátozottak számára, mivel nagymértékben megkönnyíthetik az ajtók nyitását és zárását, ezáltal megkönnyítve az épületekbe való bejutást és a tömegközlekedési eszközökre való fel- és leszállást</vt:lpstr>
      <vt:lpstr>A turisztikai attrakciók elérhetőségéről való tájékozódás legoptimálisabb helye ebben az esetben is az online tér, ahol relatíve könnyen lehet tájékozódni a különböző múzeumok, parkok, éttermek, rendezvények elérhetőségéről, de ebben a tekintetben elengedhetetlen a szükséges információk gyors és könnyű elérhetősége (Zaluska et al., 2022)</vt:lpstr>
      <vt:lpstr>PowerPoint-bemutató</vt:lpstr>
      <vt:lpstr>Hozzájárulhatnak a különböző kiállítások és kiállítási tárgyak kényelmes és biztonságos megtekintéséhez. A múzeumok, galériák és más, kultúrával kapcsolatos létesítmények általában akadálymentesített bejáratokkal, rámpákkal, liftekkel, tágas kiállítótermekkel rendelkeznek. Az épületbe való bejutás biztosításával egyidejűleg hasznos az audiovizuális segédeszközök és tapintható felületek biztosítása is, amelyek segítik a látogatók tájékozódását és az információszerzést</vt:lpstr>
      <vt:lpstr>Nap mit nap új innovatív technológiák és találmányok, amelyek hatással vannak életminőségünk javítására, valamint mindennapi feladataink támogatására és egyszerűsítésére: jelentősen megkönnyíthetik mind a fogyatékossággal élő, mind az anélkül élő emberek életét és társadalmi integrációját (Mensah-Gourmel et al., 2022). Az innovatív megoldások esetében alapvető fontosságú a technikai hozzáférhetőség megvalósítása annak érdekében, hogy minden potenciális felhasználó hozzáférhessen a szükséges információkhoz (Bigham et al., 2010) A felhasználónak különböző digitális kompetenciákkal kell rendelkeznie, amelyekkel együttesen megvalósítható a technológiai hozzáférhetőség (Farkas et al., 2022). A mesterséges intelligencia széleskörű alkalmazása hatással van a magánéletünkre, a munkahelyünkön, az oktatásban, és sok esetben az utazásunkat is megkönnyíti, legyen szó tájékozódásról, információgyűjtésről vagy utazásunk pénzügyi tervezéséről</vt:lpstr>
      <vt:lpstr>Ezt szem előtt tartva fontos megjegyezni, hogy az egész utazási ágazatnak integrálnia kell a fokozatosan fejlődő technológiát a létesítmények által nyújtott szolgáltatásokba. Az internet, a közösségi média és az okostelefonok fokozatos fejlődése lehetővé tette a vállalkozások és a fogyasztók számára egyaránt az információk gyors elérését és az egymással való folyamatos kapcsolattartást, ami a valós és nem valós információáramlás jelentős növekedését eredményezte (Apostolidoi – Fokaides, 2023). Az információk szabad áramlása lehetővé teszi a szolgáltatások személyre szabását, az egyéni preferenciák figyelembevételével, így a turisztikai szolgáltatások közelebb kerülnek a fogyatékossággal élőkhöz</vt:lpstr>
      <vt:lpstr>A legtöbb mobilkészülék beágyazott funkciókkal rendelkezik, amelyek lehetővé teszik az írott anyagok és üzenetek felolvasását, így segítve a látássérültek tájékozódását. Ez a funkció segíti őket a turistaszállások és egyéb létesítmények közötti navigálásban is (Alves et al., 2022)</vt:lpstr>
      <vt:lpstr>Az online hozzáférhetőségi információk mellett olyan weboldalak is léteznek, amelyeken a potenciális utazók betekintést nyerhetnek egy-egy turisztikai látványosság jellegébe. Ezek a weboldalak nem csak a hétköznapi turisták számára nyújthatnak élményt, hanem a fogyatékossággal élő és mozgáskorlátozott emberek számára is, akik nem tudják felkeresni a számukra érdekes turisztikai helyszíneket. Ezen online platformok a virtuális valóságon keresztül nyújtanak betekintést a különböző helyszínekbe, de ebben az esetben a Google által kifejlesztett térkép utcai nézete is segíthet a különböző úti célok megismerésében</vt:lpstr>
      <vt:lpstr>Az akadálymentes utazás megvalósítása érdekében célszerű különböző navigációs eszközöket és alkalmazásokat használni, mivel ezek segíthetnek az akadálymentes helyszínek felkutatásában és abban, hogy előre ismerjük azok megközelíthetőségét. Vannak olyan kezdeményezések, amelyek segítik a látogatókat egy-egy kulturális örökségi helyszín felfedezésében, általában a terület fontos látnivalóinak számító épületek kiemelésével (Farkas et al., 2022c). A fogyatékossággal élők számára hasznos információs tartalmat nyújtó és a különböző akadálymentesítési megoldásokban való eligazodást segítő weboldalak és alkalmazások hozzájárulhatnak a társadalmi befogadáshoz és a turisztikai élményhez (Cassia et al., 2020)</vt:lpstr>
      <vt:lpstr>A virtuális valóság és a kiterjesztett valóság hozzájárul ahhoz, hogy a fogyatékossággal élők még az utazás előtt megismerkedhessenek az úti céllal és a szállással. A virtuális valóság lehetővé teszi a fogyatékossággal élők számára, hogy a valóságot megközelítő virtuális túrákat tegyenek, mozgáskorlátozottságuk ellenére is. Ezek a túrák gyakran részletesek, és interaktív élményeket nyújthatnak a felhasználó számára A kiterjesztett valóság alkalmazások lehetővé teszik a naprakész és helyhez kötött akadálymentesítési információk közlését, segítve az utazókat a számukra kialakított bejáratok, liftek és segédeszközök megtalálásában. Ezek az alkalmazások és kezdeményezések segíthetnek a potenciális látogatóknak elkerülni a kellemetlen meglepetéseket, és megkönnyíthetik az utazás megtervezésének folyamatát</vt:lpstr>
      <vt:lpstr>A digitális fejlesztések mellett olyan eszközök is léteznek, amelyek a fogyatékossággal élőket segítik a mobilitásuk és a fogyatékosságuk tüneteinek enyhítésében. Ilyen eszközök például: (motorizált) kerekesszékek: optimális választás lehet, különösen azok számára, akik nemcsak alsó végtagjaik használatában, hanem felső végtagjaik megfelelő mozgékonyságában is korlátozottak: vannak olyan motoros kerekesszékek, amelyek a száj különböző izmaival irányíthatók A kerekesszékek megfelelő használhatósága attól is függ, hogy az általuk látogatott épületek rendelkeznek-e olyan infrastruktúrával, amely lehetővé teszi az akadálymentes hozzáférést</vt:lpstr>
      <vt:lpstr>A beszédkárosodott személyeket olyan funkciók is segíthetik, amelyek lehetővé teszik, hogy hangüzeneteket adjanak ki, szintén a szájizmaik segítségével (Joyojeet, 2015). Ezek az eszközök egy számítógép és egy szoftver kombinációjával segíthetik a mozgást és a kommunikációt  (Laabidi et al., 2014)</vt:lpstr>
      <vt:lpstr>A fogyatékossággal élők körében, különösen azoknál, akik elvesztették valamelyik végtagjukat, lehetőség van olyan protézisek használatára, amelyek bizonyos mértékig helyettesíthetik a végtagot, de segíthetnek az alapvető mozgások elvégzésében (Aleksandrova &amp; Nenakhova, 2019)</vt:lpstr>
      <vt:lpstr>A halláskárosodással élő embereknek lehetőségük van különböző hallókészülékek használatára, amelyeket arra terveztek, hogy felerősítsék a környezetükben tapasztalt hangfoszlányokat. A látássérült emberek számára az állapotuktól függően különböző erősségű szemüvegek és kontaktlencsék segíthetnek a látásuk javításában, de manapság már olyan orvosi beavatkozások is elterjedtek, amelyek javíthatják a szem teljesítményét</vt:lpstr>
      <vt:lpstr>A fogyatékossággal élők számára nem áll rendelkezésre elegendő turisztikai ajánlat és speciális infrastruktúra, ami több tényezőnek köszönhető: (1) turisztikai szolgáltatók nem ismerik eléggé a fogyatékossággal élők különleges igényeit és szükségleteit (2) infrastruktúra létrehozása és fenntartása többletköltségekkel járhat (3) szabályozások és iránymutatások végrehajtását nem kényszerítik ki (4) a fogyatékosságok széles körét kiszolgáló infrastruktúra és kínálat kialakítása összetett lehet (5) fogyatékossággal kapcsolatos társadalmi hozzáállás és stigmák (6) negatív megítélés (7) érdekelt felek együttműködésének hiánya</vt:lpstr>
      <vt:lpstr>A turisztikai szolgáltatók nem ismerik eléggé a fogyatékossággal élők különleges igényeit és szükségleteit. Ez a tudatosság hiánya azt eredményezheti, hogy a hozzáférhető infrastruktúrába és szolgáltatásokba való beruházás nem kerül előtérbe Az akadálymentes infrastruktúra létrehozása és fenntartása többletköltségekkel járhat. A vállalkozások és a desztinációk vonakodhatnak a módosításokba vagy új létesítményekbe való beruházástól, különösen, ha korlátozott keresletet érzékelnek, vagy ha pénzügyi korlátokkal szembesülnek</vt:lpstr>
      <vt:lpstr>Noha egyes régiók rendelkeznek a fogyatékossággal élők akadálymentesítésére vonatkozó szabályozásokkal és iránymutatásokkal, a végrehajtás következetlen lehet. Azokon a területeken, ahol vannak szabályozások, a szigorú végrehajtás hiánya csökkentheti a vállalkozások ösztönzését arra, hogy akadálymentes infrastruktúrába fektessenek be. A fogyatékosságok széles körét kiszolgáló infrastruktúra és turisztikai kínálat kialakítása összetett lehet. A valódi inklúzió megvalósítása innovatív tervezési megoldásokat és a különböző igények kielégítése iránti elkötelezettséget igényelhet</vt:lpstr>
      <vt:lpstr>A fogyatékossággal kapcsolatos társadalmi hozzáállás és stigmák (ableizmus!) szintén hozzájárulhatnak ahhoz, hogy elhanyagolják az akadálymentes turisztikai kínálat kialakítását. A negatív megítélés a fogyatékossággal élő személyek igényeinek kielégítésére irányuló motiváció hiányát eredményezheti. Az akadálymentes turizmus megteremtéséhez elengedhetetlen a különböző érdekelt felek – többek között a kormányzati szervek, a turisztikai szolgáltatók, a fogyatékossági érdekképviseleti csoportok és az építészek – együttműködése. A hatékony együttműködés hiánya akadályozhatja az inkluzív infrastruktúra és szolgáltatások fejlesztését</vt:lpstr>
      <vt:lpstr>A vállalkozások alábecsülhetik az akadálymentes turizmus potenciális piacát. A hozzáférhetőség javítása nem csak a fogyatékossággal élőket szolgálhatja ki, hanem szélesebb ügyfélkört is vonzhat, beleértve a családokat és az idősebbeket, akik számára előnyösek lehetnek az akadálymentesített funkciók A turisztikai vállalkozások személyzetének nincs mindig megfelelő képzettsége a fogyatékossággal élők segítéséhez. A megfelelő képzés elengedhetetlen ahhoz, hogy a személyzet biztosítani tudja a pozitív utazási élményhez szükséges támogatást és szolgáltatásokat</vt:lpstr>
      <vt:lpstr>Az e kihívások kezelésére irányuló erőfeszítések magukban foglalják a(z) - figyelemfelkeltést, a tudatosság növelését, - inkluzív tervezési gyakorlatok előmozdítását, - turisztikai szakemberek képzését, valamint - különböző érdekelt felek közötti együttműködés előmozdítását a hozzáférhetőbb és inkluzívabb turisztikai ágazat megteremtése érdekében A társadalmi tudatosság és elvárások fejlődésével egyre nagyobb igény mutatkozhat az akadálymentes utazási lehetőségek iránt, ami arra ösztönzi az iparágat, hogy beruházzon az inkluzív turisztikai kínálatba és előtérbe helyezze azt</vt:lpstr>
      <vt:lpstr>Akadálymentes szálláshelyek: Rámpák, liftek, akadálymentesített szobák, valamint kapaszkodórudakkal és süllyesztett szerelvényekkel felszerelt fürdőszobák bevezetése. Intelligens technológiák, mint a hangvezérlésű vezérlés és az állítható ágymagasság szintén javítják a hozzáférhetőséget Akadálymentesített látnivalók és élmények, múzeumok és kiállítások: A színházakban, múzeumokban és más turisztikai helyeken olyan funkciók bevezetése, mint a tapintható kiállítások, Braille-írásos feliratok, hangos leírások és hozzáférhető ülőhelyek. Interaktív kiállítások érintőképernyőkkel és tapintható kijelzőkkel a látássérült látogatók számára</vt:lpstr>
      <vt:lpstr>Akadálymentes közlekedés: Közlekedési eszközök (buszok, vonatok, repülőgépek) rámpákkal, liftekkel, elsőbbségi ülőhelyekkel és megfelelő helyekkel a kerekesszékeknek. Egyes helyeken vannak kerekesszékkel megközelíthető taxik vagy fuvarmegosztó szolgáltatások Akadálymentesített medencék és gyógyfürdők: Nemcsak élvezeti funkciót töltenek be, hanem fontos terápiás szerepet is betölthetnek a különböző fogyatékossággal élők számára (terápiás medencék vagy speciális berendezések). Minden létesítmény rendelkezzen több olyan medencével, amelyek a mozgáskorlátozottak és más fogyatékossággal élők számára is biztonságosan használható vízi élményt nyújtanak</vt:lpstr>
      <vt:lpstr>Akadálymentesített szabadtéri rekreációs létesítmények: a turisztikai élmény fontos eleme a táj és a természet „fogyasztása”. Ezt a fogyatékossággal élők akkor élhetik meg hitelesen, ha hozzáférhető útvonalak, közlekedési és szállítási megoldások állnak rendelkezésre Egyéb technológiai megoldások: a különböző technológiai megoldások jól kiegészíthetik a turisztikai kínálatot, értékes élményt nyújthatnak, vagy jó módja lehetnek más látnivalók felfedezésének és megértésének. Az eszközök és innovatív megoldások köre folyamatosan bővül, és a turizmus is alkalmazza ezeket, egyes elemeket a fogyatékossággal élők számára is átalakítva</vt:lpstr>
      <vt:lpstr>Akadálymentesített helyiségek: tágas helyiségek, amelyek elegendő helyet biztosítanak a kerekesszéket használók és a mozgássérülteket segítő eszközökkel közlekedők számára. Derékmagasságban lévő konnektorok, alacsony magasságú polcok, szekrények és vezetékes telefonok, állítható ágyak, mozgatható bútorok. Lakosztályok a gondozóval utazók számára Fürdőszobai akadálymentesítés: kerekesszékel használható zuhanyzók kapaszkodórácsokkal és lehajtható zuhanyszékkel. Csúszásmentes padlóburkoló anyagok Akadálymentesített mosdókagylók: magasságuk állítható, alattuk a kerekesszéknek is van hely Vizuális és hangjelzések: a vizuális tűzjelzőket és a hallássérültek számára készült vészjelzések. A hallható riasztók a látássérültek számára további biztonsági intézkedést jelentenek</vt:lpstr>
      <vt:lpstr>Wi-Fi és kapcsolódási funkciók. Az elektronikus mobilitási eszközök és a segédtechnológiák számára töltőállomások Akadálymentesített útvonalak és bejáratok: rámpákat és lifteket úgy tervezni, hogy minden útvonal és bejárat könnyen hozzáférhető legyen a kerekesszékkel közlekedők számára, küszöbök és egyéb akadályok nélkül. Bizonyos helyzetekben automata ajtók jó megoldás Egyértelmű jelzések: az akadálymentes útvonalakat és létesítményeket jelző egyértelmű és jól látható jelzések. Nagyméretű nyomtatott anyagok: az írásos anyagok nagyméretű nyomtatott változatait a gyengén látó vendégek számára</vt:lpstr>
      <vt:lpstr>Akadálymentes parkolóhelyek és kültéri helyiségek: a bejárathoz közeli, speciálisan kialakított és jelzett, megfelelő szélességű parkolóhelyek, mellettük közlekedőfolyosókkal. A mozgáskorlátozott látogatók számára kialakított leállási zónák és megközelítési területek. Kerekesszékkel járható utak, burkolt, kerekesszékkel megközelíthető járdák szálloda minden olyan területén, ahol a turisták megfordulhatnak Intelligens technológia a szobákban: a speciális szobavezérlő technológia mobilalkalmazásokon vagy hangutasításokon keresztül működtethető a mozgási vagy kézügyességi problémákkal küzdő emberek számára. A televíziókon feliratozás biztosíthatja az információt a hallássérült vendégek számára</vt:lpstr>
      <vt:lpstr>A személyzet képzése: a személyzet fogyatékossági kérdésekkel kapcsolatos képzése, hogy tisztában legyenek a fogyatékossággal élő vendégek igényeivel, és segítséget tudjanak nyújtani. Megfelelő kommunikációs készségek, hogy tiszteletteljesen és hatékonyan tudjanak együttműködni a különböző képességű vendégekkel Akadálymentesített közös helyiségek: előtérben és más helyiségekben a fogyatékossággal élők számára is ülőhelyek. A társalgók, éttermek és tárgyalók akadálymentes kialakítása Vészhelyzeti evakuálási tervek: személyre szabott vészhelyzeti evakuálási tervek a fogyatékossággal élő vendégek számára. A személyzetnek külön képzést is tartanak a vészhelyzeti eljárásokról</vt:lpstr>
      <vt:lpstr>Az akadálymentesített múzeumok és kiállítások létrehozása alapvető fontosságú annak biztosításához, hogy a fogyatékossággal élők egyenlő esélyekkel vehessenek részt a kulturális és oktatási élményekben A látáson alapuló attrakciók különösen nagy kihívást jelentenek a látássérültek számára. Ma már számos jó megoldás áll rendelkezésre a múzeumok és kiállítások hozzáférhetőbbé tételére, így a kulturális élmény mindenki számára elérhetővé válik</vt:lpstr>
      <vt:lpstr>Akadálymentes épülettervezés: rámpák és liftek megfelelő lejtéssel, hogy lehetőség szerint minden területre kerekesszékkel, akár segítség nélkül is be lehessen jutni Szabad utak: széles és akadálymentes utak a könnyű navigáció érdekében, szegélyekkel Hozzáférhető ülőhelyek és nézőterek: a fogyatékossággal élő személyek számára a nézőtéren, koncerttermekben vagy más látogatói zónákban a jobb láthatóságot vagy kilátást biztosító speciális terek tervezése és kialakítása. A kínálatban többféle ülőhely, beleértve a karfával ellátott padokat és székeket is. A kényelmes ülésekkel ellátott pihenőhelyek a múzeum egész területén fontosak a mobilitási kihívásokkal küzdő látogatók fogadásához</vt:lpstr>
      <vt:lpstr>Akadálymentes túrák és idegenvezetők: a különböző fogyatékosságokra felkészített idegenvezetők által vezetett speciális túrák: jelnyelvi tolmácsokkal, audioguide-okkal vagy az akadálymentesítési igényekben jártas idegenvezetőkkel. A múzeumi személyzet képzett, hogy segítséget és útmutatást nyújtson a fogyatékossággal élő látogatóknak. A múzeumok gyakran kínálnak kifejezetten a látás- vagy hallássérültek számára kialakított tárlatvezetéseket, amelyekről képzett idegenvezetők részletes leírást adnak Adaptív felszerelés: kerekesszékek, járókeretek vagy más mozgást segítő eszközök biztosítása azon látogatók számára, akiknek a látogatásuk során szükségük lehet rá, hogy kényelmesen megközelíthessék és élvezhessék a látnivalókat</vt:lpstr>
      <vt:lpstr>Tapintható és Braille-írásos feliratok és modellek a látássérültek számára Hangos leírások: hangos idegenvezetők, részletes hangos leírás a kiállítási tárgyakról a látássérült látogatók számára. Többnyelvű audio guide-ok. A videók és multimédiás bemutatók feliratozása és feliratozása a hallássérültek számára. A szövegek átiratai a hanganyag írásos változatát biztosítják a további hozzáférhetőség érdekében Hozzáférhető mellékhelyiségek és létesítmények: a mellékhelyiségek univerzális kialakítására van szükség, megfelelő hellyel a navigáláshoz és a támasztórudakhoz, beleértve az öltözőket is a fogyatékossággal élő személyek számára, különösen azok számára, akik segítségre szorulnak</vt:lpstr>
      <vt:lpstr>Érzékszervbarát terek: csendes területek az érzékszervi érzékenységgel rendelkező személyek, autisták számára, ingermentes környezet. Az érzékszervbarát kiállítási tárgyak olyan elemeket tartalmaznak, amelyek különböző érzékszerveket szólítanak meg Online akadálymentesítési információk: a múzeum weboldala tájékoztat a kiállítási tárgyakról, az akadálymentesítési funkciókról és a virtuális túrákról. A jó weboldal online forrásokat kínál, például digitális útmutatókat és látogatás előtti anyagokat Oktatási programok mindenkinek: az inkluzív műhelyek oktatási programokat dolgoznak ki, amelyek minden szinten hozzáférhetőek a fogyatékossággal élők számára. Akadálymentes információkat biztosítanak, például digitális tankönyveket, nagybetűs feliratokat és multiszenzoros anyagokat</vt:lpstr>
      <vt:lpstr>Lehet, hogy nem a legszebb látvány, de így kerekesszékesek is megközelíthetik a világ egyik legismertebb műemlékét</vt:lpstr>
      <vt:lpstr>Gyalogutak és járdák, parkolás: a közlekedési rendszer alapvető része, mivel a legtöbb ember az utazását valamilyen módon ezeken a létesítményeken kezdi és fejezi be. Tervezésnél figyelembe venni az összes potenciális felhasználó igényeit. A gyalogutakat és járdákat ne akadályozza szemét, építési törmelék, fák gyökerei vagy más tárgyak. Az utcai árusok, parkoló autók és közműpóznák által létrehozott akadályok szintén akadályozhatják a járda használatát. Az általános akadálymentesítés érdekében bizonyos minimális méreteket be kell tartani: járdának legalább 2000 mm szélesnek kell lennie a közepes vagy erős gyalogosforgalmú területeken, 1500 mm szélesnek a kevésbé forgalmas területeken. Üzletek és buszmegállók környékén a gyalogjárda szélessége ideális esetben legalább 3000-3500 mm. A közlekedési csomópontok és turisztikai látványosságok közelében kijelölt akadálymentes parkolóhelyek és kiszállási zónák</vt:lpstr>
      <vt:lpstr>Kerekesszékkel megközelíthető járművek: járművek rámpákkal vagy felvonókkal, különösen a rövid távú szállításban A taxik, a fuvarmegosztó szolgáltatások és a tömegközlekedés a fő közlekedési módok a városokon belül, ezeknek kerekesszékkel megközelíthető elemekkel kell rendelkezniük A városi közlekedési rendszerek alacsonypadlós buszokkal, rámpákkal és kerekesszékek számára kijelölt helyekkel. A távolsági busz- és vonatjáratok megfelelő WC-vel és pihenőidők, a fogyatékossággal élők számára nyújtott segítség, alacsony pultok az asztaloknál stb.</vt:lpstr>
      <vt:lpstr>Hang- és képi bemondások, fedélzeti tájékoztatás: e rendszerek tájékoztatják az utasokat a megállókról és egyéb fontos információkról. A látás- vagy hallássérült személyek a világos hangos bemondások segítségével önállóan tájékozódhatnak a tömegközlekedési eszközökön Légi közlekedés: repülőterek segítő technológiákkal, például járdaszegélyekkel, beszállási rámpákkal, akadálymentesített mosdókkal, valamint vizuális vagy auditív navigációs segédeszközökkel. A repülőgépek különböző akadálymentesítési funkciókat tartalmazhatnak. A fogyatékossággal élő személyek számára lehetővé kell tenni, hogy a fedélzetre ingyenesen felvihessenek olyan mozgást segítő eszközöket, mint például járókeret, mankó vagy összecsukható kerekesszék, amelyeket az utastéren belül kell tárolni</vt:lpstr>
      <vt:lpstr>Akadálymentesített sétahajók, kompok és más tengeri hajók: a akadálymentesített kabinok, liftekkel és egyéb létesítményekkel. Kerekesszékek számára kialakított rámpák maximális meredeksége 1:20. Legalább egy olyan be- és kijárat, amely lépcsők szintkülönbség nélkül mozgáskorlátozottak számára is hozzáférhető, a fogyatékossággal élő létesítmények nemzetközi szimbólumával jelölve Akadálymentesített bérautók, közösségi közlekedés: a kézi vezérlésű járművek és a kerekesszékesek számára kialakított rámpák. Kerékpármegosztás és robogómegosztás akadálymentesített lehetőségekkel A közlekedési személyzet képzése: növelni a fogyatékossággal élő utasok segítésével kapcsolatos tudatosságukat és készségeiket</vt:lpstr>
      <vt:lpstr>Segédtechnológiák, különösen az olyan eszközök, mint a kerekesszékek, a mozgássérülteknek kialakított robogók és a hallókészülékek kölcsönzési szolgáltatásai, de a segítségnyújtási szolgáltatások is döntő szerepet játszanak a fogyatékossággal élők utazási élményének fokozásában. A kölcsönzési szolgáltatások hozzájárulnak ahhoz, hogy a fogyatékossággal élők számára hozzáférhetőbbé váljanak a turisztikai célpontok. A kerekesszékek és a mozgássérült robogók biztosítják a turisztikai helyszínek önálló elérését: autonómia és önállóság érzése</vt:lpstr>
      <vt:lpstr>Az akadálymentesített medencék és gyógyfürdők a rekreációs élmény részét képezik, de túlmutathatnak a puszta rekreációs létesítményeken. Általában pozitív hatást gyakorolnak a fizikai egészségre, a társadalmi befogadásra, az önállóságra, elősegítve egy befogadóbb és igazságosabb társadalom kialakulását A szolgáltatások hozzáférhetőségének biztosítása összhangban van az egyetemes tervezés elveivel, lehetővé téve, hogy mindenki részt vehessen és élvezhesse az egészség- és gyógyturizmus előnyeit</vt:lpstr>
      <vt:lpstr>Rámpák vagy lejtős bejáratok Medenceliftek vagy más rendszerek segítik a medencébe való biztonságos be- és kilépést Akadálymentes öltözők és mosdók elegendő hellyel kerekesszékeseknek kapaszkodórácsok és akadálymentesített ülések Családi vagy uniszex mellékhelyiségek A medence melletti közlekedési zónák szélesek, síkban vannak és csúszásmentesek  A medencék fokozatos lejtéssel</vt:lpstr>
      <vt:lpstr>A medence és a gyógyfürdő területén, de az öltözőkben, a mosdókban és más wellness-részlegekben is kapaszkodók és kapaszkodórudak Az adaptív berendezések extra biztonságot és kényelmet nyújtanak: medencés kerekes székek, úszó eszközök A jelzések és információk egyértelműen és jól láthatóan jelzik az akadálymentesített útvonalakat, az akadálymentesített funkciókat és a rendelkezésre álló szálláshelyekkel kapcsolatos információkat</vt:lpstr>
      <vt:lpstr>Hőmérséklet-szabályozási funkciók, hogy a víz hőmérséklete kényelmes legyen az érzékszervi érzékenységgel vagy a hőmérséklet-ingadozás által befolyásolt állapotokkal küzdő személyek számára A medencékbe vagy pihenőhelyekre akadálymentes ülőhelyek, megfelelő háttámlával azoknak az egyéneknek, akiknek szünetre vagy pihenésre van szükségük a tevékenységek között</vt:lpstr>
      <vt:lpstr>Parkolóhelyek kerekesszékeseket szállító járműveknek: a többi helynél szélesebbek és közvetlenül a bejáratnál helyezkednek el</vt:lpstr>
      <vt:lpstr>A legkönnyebben megközelíthető útvonalak, kerékpárutak stb. gyakran nemzeti parkokkal vagy vonzó természeti területekkel rendelkező régiókban Az akadálymentesített szabadtéri rekreációs létesítmények megépítése alapvető fontosságú, hogy a fogyatékossággal élők élvezhessék a szabadtéri tevékenységeket és tereket. Az akadálymentesített szabadtéri helyek azonban más kategóriák (például a babakocsis kisgyermekes családok) számára is könnyebb használatot jelenthetnek</vt:lpstr>
      <vt:lpstr>Akadálymentesített ösvények és utak burkoltak vagy szilárd, stabil felülettel a kerekesszéket vagy mozgást segítő eszközöket használó személyek számára a könnyű mozgás érdekében. Világos és jól látható jelzések használata: szimbólumokat és tapintható információk a látás- vagy kognitív zavarokkal küzdő egyének számára A különböző felületek közötti sima átmenetek és kerekesszékesek számára nem túl meredek lejtők A kerekesszékkel megközelíthető ülőhelyek. A piknikasztalok a kerekesszékek befogadására kialakított helyekkel is felszerelhetők</vt:lpstr>
      <vt:lpstr>Adaptív sport- és rekreációs eszközök: kézikerékpárok, adaptív kerékpárok vagy kajakok Ösvényeken vagy egyenetlen felületeken használható terepjáró kerekesszékek bérlése Az akadálymentesített játszótereket gumival vagy más puhább anyaggal borítják. Inkluzív játszószerkezetek telepítése, amelyek minden képességű gyermeknek megfelelnek, beleértve a fizikai és érzékszervi károsodással élőket is Az akadálymentesített horgász- és csónakázási létesítmények: kerekesszékesek számára kialakított horgászhelyek A csónakázási tevékenységekhez adaptív felszerelések Akadálymentesített mosdók és öltözők (ha szükséges): megfelelő térrel, támasztórudakkal és hozzáférhető berendezési tárgyakkal</vt:lpstr>
      <vt:lpstr>A szenzoros kertek olyan önálló kerti területek, amelyek lehetővé teszik a látogatók számára, hogy a látás- vagy érzékszervi károsodással élő személyek számára az érzékszervi élmények széles skáláját élvezhessék. A szenzoros kertet úgy tervezik, hogy lehetőséget biztosítson az érzékek stimulálására, mind külön-külön, mind együttesen, olyan módon, amellyel a felhasználók általában nem találkoznak. A szenzoros kertek, mint a kertészeti terápia egy formája, felhasználható a speciális igényű diákok oktatásában, beleértve az autistákat, a demenseket stb. is (https://www.sensorytrust.org.uk/resources/guidance/sensory-gardens-planning)</vt:lpstr>
      <vt:lpstr>Az inkluzív rendezvényterek szabadtéri rendezvények és előadások alkalmával akadálymentesített ülőhelyekkel Akadálymentesített parkolás is, jó elhelyezéssel és jól látható jelzésekkel, a rekreációs terület bejáratához közel A közösségi szerepvállalás a fogyatékossággal élő személyek véleményének összegyűjtésére szolgáló visszajelző rendszerek létrehozásához is szükséges, biztosítva a szabadtéri szabadidős területek folyamatos fejlesztését és inkluzív jellegét</vt:lpstr>
      <vt:lpstr>Innovatív megoldások a speciális igényű emberek által a turisztikai ágazatban tapasztalt kihívások kezelésére: például az access@tour by action-hoz hasonló webes platformok az akadálymentes turizmusban érdekelt felek közötti tudásátadás és együttműködés fokozására (J. Alves et al. 2022); jelnyelvi digitális eszközök és tartalmak javítják a kulturális örökségi helyszínek hozzáférhetőségét a siket turisták számára holográfiával és mobilalkalmazásokkal (Escudeiro P. et al. 20223); intelligens technológiák használata arra , hogy hozzáférhető közlekedési és úti célokkal kapcsolatos információkat nyújtsanak weboldalakon, mobilalkalmazásokon és a virtuális valóságon keresztül. Kulcsfontosságúak az inkluzivitás előmozdításában és a fogyatékossággal élő személyek általános turisztikai élményének javításában (Zabłocki M. et al. 2022)</vt:lpstr>
      <vt:lpstr>A kiterjesztett valóság (AR) alkalmazások: látássérült utazók számára hangos leírás a környezetről, navigációs segítség, információk a közeli nevezetességekről vagy látnivalókról A navigációs mobilalkalmazások és más intelligens navigációs és útkereső eszközök, mint például a Google Maps vagy speciális alkalmazások információt nyújtanak az autós, tömegközlekedési és gyalogos útvonalakról, a kerekesszékkel járható utakról és az akadálymentesített létesítmények (mosdók, bejáratok stb.) elhelyezkedéséről A beltéri navigációs rendszerek a látássérült személyek számára a repülőtereken, szállodákban és nyilvános helyeken belüli jobb navigációt segítik</vt:lpstr>
      <vt:lpstr>Weboldalak és online erőforrások – amennyiben megfelelnek a hozzáférhetőségi szabványoknak (mint például a WCAG) – biztosítják a navigációt a fogyatékossággal élő felhasználók számára. Képernyőolvasó-kompatibilitás, képek szöveges alternatívái, egyértelmű navigáció. Speciális funkciók: állítható szövegméret, nagy kontraszt és egyszerű navigáció A virtuális túrák és a 360 fokos videók önvezérelhető túrákat vagy előre felvett filmeket kínálnak a látnivalókról, lehetővé téve a mozgáskorlátozottak számára, hogy olyan helyeket is megismerjenek, amelyeket fizikailag nehezen tudnának felkeresni</vt:lpstr>
      <vt:lpstr>Hordható eszközök, pl. okoskarkötők, kölcsönhatásba lépnek az infrastruktúrával (például a jeladókkal), és helyalapú információk és útbaigazítás révén vezethetik a látássérült turistákat Online foglalási platformok: a felhasználók megadhatják igényeiket és preferenciáikat, de integrálhatók segítő technológiákkal is, hogy megkönnyítsék a foglalási folyamatot a fogyatékossággal élők számára Speciális igények (pl. kommunikációs zavarokkal küzdő személyek) számára kifejlesztett kommunikációs alkalmazások: pl. nyelvi fordítási alkalmazások. E digitális megoldások  inkluzív környezetet teremtenek</vt:lpstr>
      <vt:lpstr>A társadalmi elvárások és a modern ember gondolkodásmódja megköveteli, hogy mindenki azonos jogokat élvezzen. Az oktatás és a foglalkoztatás területén számos nehézséggel kell szembenéznünk, mivel minden ember más-más tulajdonságokkal, megszerzett tudással, készségekkel és egészségi állapottal rendelkezik. A társadalom jelentős részét a veleszületett vagy élethosszig tartó fogyatékossággal élő emberek közössége alkotja, ezért őket is érinti az esélyegyenlőség kérdése. A fogyatékossággal élő emberek gyakran szembesülnek akadályokkal, akár a tanulás, a foglalkoztatás vagy a közlekedés terén. A kormányzati szektor, az üzleti szféra és a társadalom közös felelőssége a testi vagy szellemi fogyatékossággal élő emberek befogadásának előmozdítása (Eusébio et al., 2023)</vt:lpstr>
      <vt:lpstr>A folyamatosan fejlődő technológiai innovációk megkönnyítik az akadálymentesítésről szóló információkhoz való hozzáférést, segítik a fogyatékossággal élők társadalmi integrációját, javítják a kommunikációjukat a környezetükkel, hozzájárulnak életminőségükhöz és a társadalomba való könnyebb beilleszkedésükhöz E kérdések egyre fontosabbak a modern turizmusmenedzsment számára: kiaknázatlan piaci szektor, és az ESG-kritériumoknak való megfelelés miatt is E kezdeményezések bevezetése potenciális vonzerőt jelent majd a befektetők és a finanszírozó szervezetek számára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the innovative educational method of ACCESSIBLE tourism in Central Europe 2022-2-HU01-KA220-HED-000099410</dc:title>
  <dc:creator>Nagy-Véber Veronika</dc:creator>
  <cp:lastModifiedBy>Dr. Raffay Zoltán</cp:lastModifiedBy>
  <cp:revision>9</cp:revision>
  <cp:lastPrinted>2024-11-26T06:26:57Z</cp:lastPrinted>
  <dcterms:created xsi:type="dcterms:W3CDTF">2024-05-21T07:28:22Z</dcterms:created>
  <dcterms:modified xsi:type="dcterms:W3CDTF">2025-04-16T15:28:13Z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0x0101004835BEBF49BD8A41ABD81494AB850FBB</vt:lpwstr>
  </property>
</Properties>
</file>