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59" r:id="rId8"/>
    <p:sldId id="291" r:id="rId9"/>
    <p:sldId id="292" r:id="rId10"/>
    <p:sldId id="293" r:id="rId11"/>
    <p:sldId id="303" r:id="rId12"/>
    <p:sldId id="304" r:id="rId13"/>
    <p:sldId id="305" r:id="rId14"/>
    <p:sldId id="306" r:id="rId15"/>
    <p:sldId id="307" r:id="rId16"/>
    <p:sldId id="308" r:id="rId17"/>
    <p:sldId id="309" r:id="rId18"/>
    <p:sldId id="310" r:id="rId19"/>
    <p:sldId id="294" r:id="rId20"/>
    <p:sldId id="295" r:id="rId21"/>
    <p:sldId id="296" r:id="rId22"/>
    <p:sldId id="311" r:id="rId23"/>
    <p:sldId id="316" r:id="rId24"/>
    <p:sldId id="312" r:id="rId25"/>
    <p:sldId id="313" r:id="rId26"/>
    <p:sldId id="314" r:id="rId27"/>
    <p:sldId id="317" r:id="rId28"/>
    <p:sldId id="323" r:id="rId29"/>
    <p:sldId id="318" r:id="rId30"/>
    <p:sldId id="319" r:id="rId31"/>
    <p:sldId id="324" r:id="rId32"/>
    <p:sldId id="325" r:id="rId33"/>
    <p:sldId id="345" r:id="rId34"/>
    <p:sldId id="326" r:id="rId35"/>
    <p:sldId id="327" r:id="rId36"/>
    <p:sldId id="328" r:id="rId37"/>
    <p:sldId id="329" r:id="rId38"/>
    <p:sldId id="330" r:id="rId39"/>
    <p:sldId id="331" r:id="rId40"/>
    <p:sldId id="332" r:id="rId41"/>
    <p:sldId id="333" r:id="rId42"/>
    <p:sldId id="334" r:id="rId43"/>
    <p:sldId id="337" r:id="rId44"/>
    <p:sldId id="336" r:id="rId45"/>
    <p:sldId id="338" r:id="rId46"/>
    <p:sldId id="339" r:id="rId47"/>
    <p:sldId id="340" r:id="rId48"/>
    <p:sldId id="341" r:id="rId49"/>
    <p:sldId id="342" r:id="rId50"/>
    <p:sldId id="34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1BFD51-DD9D-4256-BC06-A4F03D5E8B1B}" v="128" dt="2025-04-15T10:31:09.949"/>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Raffay Zoltán" userId="3b1b2a3e-ec4a-4aa8-94e3-5e4ef067d11f" providerId="ADAL" clId="{D0CEE153-A662-4B57-90B9-EC83D2831250}"/>
    <pc:docChg chg="custSel delSld modSld">
      <pc:chgData name="Dr. Raffay Zoltán" userId="3b1b2a3e-ec4a-4aa8-94e3-5e4ef067d11f" providerId="ADAL" clId="{D0CEE153-A662-4B57-90B9-EC83D2831250}" dt="2025-03-20T19:56:56.991" v="9" actId="5793"/>
      <pc:docMkLst>
        <pc:docMk/>
      </pc:docMkLst>
      <pc:sldChg chg="modSp mod">
        <pc:chgData name="Dr. Raffay Zoltán" userId="3b1b2a3e-ec4a-4aa8-94e3-5e4ef067d11f" providerId="ADAL" clId="{D0CEE153-A662-4B57-90B9-EC83D2831250}" dt="2025-03-20T19:56:56.991" v="9" actId="5793"/>
        <pc:sldMkLst>
          <pc:docMk/>
          <pc:sldMk cId="1441212110" sldId="257"/>
        </pc:sldMkLst>
        <pc:spChg chg="mod">
          <ac:chgData name="Dr. Raffay Zoltán" userId="3b1b2a3e-ec4a-4aa8-94e3-5e4ef067d11f" providerId="ADAL" clId="{D0CEE153-A662-4B57-90B9-EC83D2831250}" dt="2025-03-20T19:56:56.991" v="9" actId="5793"/>
          <ac:spMkLst>
            <pc:docMk/>
            <pc:sldMk cId="1441212110" sldId="257"/>
            <ac:spMk id="2" creationId="{EAFFC7EF-1843-81DF-280D-8BEF44216F38}"/>
          </ac:spMkLst>
        </pc:spChg>
        <pc:spChg chg="mod">
          <ac:chgData name="Dr. Raffay Zoltán" userId="3b1b2a3e-ec4a-4aa8-94e3-5e4ef067d11f" providerId="ADAL" clId="{D0CEE153-A662-4B57-90B9-EC83D2831250}" dt="2025-03-20T19:56:51.098" v="1" actId="20577"/>
          <ac:spMkLst>
            <pc:docMk/>
            <pc:sldMk cId="1441212110" sldId="257"/>
            <ac:spMk id="3" creationId="{AB622915-AE14-3290-A1E1-908608A0E015}"/>
          </ac:spMkLst>
        </pc:spChg>
      </pc:sldChg>
      <pc:sldChg chg="del">
        <pc:chgData name="Dr. Raffay Zoltán" userId="3b1b2a3e-ec4a-4aa8-94e3-5e4ef067d11f" providerId="ADAL" clId="{D0CEE153-A662-4B57-90B9-EC83D2831250}" dt="2025-03-20T19:56:46.215" v="0" actId="47"/>
        <pc:sldMkLst>
          <pc:docMk/>
          <pc:sldMk cId="4239364104" sldId="259"/>
        </pc:sldMkLst>
      </pc:sldChg>
      <pc:sldChg chg="del">
        <pc:chgData name="Dr. Raffay Zoltán" userId="3b1b2a3e-ec4a-4aa8-94e3-5e4ef067d11f" providerId="ADAL" clId="{D0CEE153-A662-4B57-90B9-EC83D2831250}" dt="2025-03-20T19:56:46.215" v="0" actId="47"/>
        <pc:sldMkLst>
          <pc:docMk/>
          <pc:sldMk cId="3346443628" sldId="260"/>
        </pc:sldMkLst>
      </pc:sldChg>
      <pc:sldChg chg="del">
        <pc:chgData name="Dr. Raffay Zoltán" userId="3b1b2a3e-ec4a-4aa8-94e3-5e4ef067d11f" providerId="ADAL" clId="{D0CEE153-A662-4B57-90B9-EC83D2831250}" dt="2025-03-20T19:56:46.215" v="0" actId="47"/>
        <pc:sldMkLst>
          <pc:docMk/>
          <pc:sldMk cId="3430837079" sldId="261"/>
        </pc:sldMkLst>
      </pc:sldChg>
      <pc:sldChg chg="del">
        <pc:chgData name="Dr. Raffay Zoltán" userId="3b1b2a3e-ec4a-4aa8-94e3-5e4ef067d11f" providerId="ADAL" clId="{D0CEE153-A662-4B57-90B9-EC83D2831250}" dt="2025-03-20T19:56:46.215" v="0" actId="47"/>
        <pc:sldMkLst>
          <pc:docMk/>
          <pc:sldMk cId="564408570" sldId="262"/>
        </pc:sldMkLst>
      </pc:sldChg>
      <pc:sldChg chg="del">
        <pc:chgData name="Dr. Raffay Zoltán" userId="3b1b2a3e-ec4a-4aa8-94e3-5e4ef067d11f" providerId="ADAL" clId="{D0CEE153-A662-4B57-90B9-EC83D2831250}" dt="2025-03-20T19:56:46.215" v="0" actId="47"/>
        <pc:sldMkLst>
          <pc:docMk/>
          <pc:sldMk cId="3544922091" sldId="263"/>
        </pc:sldMkLst>
      </pc:sldChg>
      <pc:sldChg chg="del">
        <pc:chgData name="Dr. Raffay Zoltán" userId="3b1b2a3e-ec4a-4aa8-94e3-5e4ef067d11f" providerId="ADAL" clId="{D0CEE153-A662-4B57-90B9-EC83D2831250}" dt="2025-03-20T19:56:46.215" v="0" actId="47"/>
        <pc:sldMkLst>
          <pc:docMk/>
          <pc:sldMk cId="1243646356" sldId="264"/>
        </pc:sldMkLst>
      </pc:sldChg>
      <pc:sldChg chg="del">
        <pc:chgData name="Dr. Raffay Zoltán" userId="3b1b2a3e-ec4a-4aa8-94e3-5e4ef067d11f" providerId="ADAL" clId="{D0CEE153-A662-4B57-90B9-EC83D2831250}" dt="2025-03-20T19:56:46.215" v="0" actId="47"/>
        <pc:sldMkLst>
          <pc:docMk/>
          <pc:sldMk cId="345246902" sldId="265"/>
        </pc:sldMkLst>
      </pc:sldChg>
      <pc:sldChg chg="del">
        <pc:chgData name="Dr. Raffay Zoltán" userId="3b1b2a3e-ec4a-4aa8-94e3-5e4ef067d11f" providerId="ADAL" clId="{D0CEE153-A662-4B57-90B9-EC83D2831250}" dt="2025-03-20T19:56:46.215" v="0" actId="47"/>
        <pc:sldMkLst>
          <pc:docMk/>
          <pc:sldMk cId="701400920" sldId="266"/>
        </pc:sldMkLst>
      </pc:sldChg>
      <pc:sldChg chg="del">
        <pc:chgData name="Dr. Raffay Zoltán" userId="3b1b2a3e-ec4a-4aa8-94e3-5e4ef067d11f" providerId="ADAL" clId="{D0CEE153-A662-4B57-90B9-EC83D2831250}" dt="2025-03-20T19:56:46.215" v="0" actId="47"/>
        <pc:sldMkLst>
          <pc:docMk/>
          <pc:sldMk cId="1156935625" sldId="267"/>
        </pc:sldMkLst>
      </pc:sldChg>
      <pc:sldChg chg="del">
        <pc:chgData name="Dr. Raffay Zoltán" userId="3b1b2a3e-ec4a-4aa8-94e3-5e4ef067d11f" providerId="ADAL" clId="{D0CEE153-A662-4B57-90B9-EC83D2831250}" dt="2025-03-20T19:56:46.215" v="0" actId="47"/>
        <pc:sldMkLst>
          <pc:docMk/>
          <pc:sldMk cId="103878073" sldId="268"/>
        </pc:sldMkLst>
      </pc:sldChg>
      <pc:sldChg chg="del">
        <pc:chgData name="Dr. Raffay Zoltán" userId="3b1b2a3e-ec4a-4aa8-94e3-5e4ef067d11f" providerId="ADAL" clId="{D0CEE153-A662-4B57-90B9-EC83D2831250}" dt="2025-03-20T19:56:46.215" v="0" actId="47"/>
        <pc:sldMkLst>
          <pc:docMk/>
          <pc:sldMk cId="522182056" sldId="269"/>
        </pc:sldMkLst>
      </pc:sldChg>
      <pc:sldChg chg="del">
        <pc:chgData name="Dr. Raffay Zoltán" userId="3b1b2a3e-ec4a-4aa8-94e3-5e4ef067d11f" providerId="ADAL" clId="{D0CEE153-A662-4B57-90B9-EC83D2831250}" dt="2025-03-20T19:56:46.215" v="0" actId="47"/>
        <pc:sldMkLst>
          <pc:docMk/>
          <pc:sldMk cId="1039427102" sldId="270"/>
        </pc:sldMkLst>
      </pc:sldChg>
      <pc:sldChg chg="del">
        <pc:chgData name="Dr. Raffay Zoltán" userId="3b1b2a3e-ec4a-4aa8-94e3-5e4ef067d11f" providerId="ADAL" clId="{D0CEE153-A662-4B57-90B9-EC83D2831250}" dt="2025-03-20T19:56:46.215" v="0" actId="47"/>
        <pc:sldMkLst>
          <pc:docMk/>
          <pc:sldMk cId="1845054683" sldId="271"/>
        </pc:sldMkLst>
      </pc:sldChg>
      <pc:sldChg chg="del">
        <pc:chgData name="Dr. Raffay Zoltán" userId="3b1b2a3e-ec4a-4aa8-94e3-5e4ef067d11f" providerId="ADAL" clId="{D0CEE153-A662-4B57-90B9-EC83D2831250}" dt="2025-03-20T19:56:46.215" v="0" actId="47"/>
        <pc:sldMkLst>
          <pc:docMk/>
          <pc:sldMk cId="3851542808" sldId="272"/>
        </pc:sldMkLst>
      </pc:sldChg>
      <pc:sldChg chg="del">
        <pc:chgData name="Dr. Raffay Zoltán" userId="3b1b2a3e-ec4a-4aa8-94e3-5e4ef067d11f" providerId="ADAL" clId="{D0CEE153-A662-4B57-90B9-EC83D2831250}" dt="2025-03-20T19:56:46.215" v="0" actId="47"/>
        <pc:sldMkLst>
          <pc:docMk/>
          <pc:sldMk cId="3244903130" sldId="273"/>
        </pc:sldMkLst>
      </pc:sldChg>
      <pc:sldChg chg="del">
        <pc:chgData name="Dr. Raffay Zoltán" userId="3b1b2a3e-ec4a-4aa8-94e3-5e4ef067d11f" providerId="ADAL" clId="{D0CEE153-A662-4B57-90B9-EC83D2831250}" dt="2025-03-20T19:56:46.215" v="0" actId="47"/>
        <pc:sldMkLst>
          <pc:docMk/>
          <pc:sldMk cId="4007452779" sldId="274"/>
        </pc:sldMkLst>
      </pc:sldChg>
      <pc:sldChg chg="del">
        <pc:chgData name="Dr. Raffay Zoltán" userId="3b1b2a3e-ec4a-4aa8-94e3-5e4ef067d11f" providerId="ADAL" clId="{D0CEE153-A662-4B57-90B9-EC83D2831250}" dt="2025-03-20T19:56:46.215" v="0" actId="47"/>
        <pc:sldMkLst>
          <pc:docMk/>
          <pc:sldMk cId="4045364331" sldId="287"/>
        </pc:sldMkLst>
      </pc:sldChg>
      <pc:sldChg chg="del">
        <pc:chgData name="Dr. Raffay Zoltán" userId="3b1b2a3e-ec4a-4aa8-94e3-5e4ef067d11f" providerId="ADAL" clId="{D0CEE153-A662-4B57-90B9-EC83D2831250}" dt="2025-03-20T19:56:46.215" v="0" actId="47"/>
        <pc:sldMkLst>
          <pc:docMk/>
          <pc:sldMk cId="2801826109" sldId="288"/>
        </pc:sldMkLst>
      </pc:sldChg>
      <pc:sldChg chg="del">
        <pc:chgData name="Dr. Raffay Zoltán" userId="3b1b2a3e-ec4a-4aa8-94e3-5e4ef067d11f" providerId="ADAL" clId="{D0CEE153-A662-4B57-90B9-EC83D2831250}" dt="2025-03-20T19:56:46.215" v="0" actId="47"/>
        <pc:sldMkLst>
          <pc:docMk/>
          <pc:sldMk cId="3800185597" sldId="289"/>
        </pc:sldMkLst>
      </pc:sldChg>
      <pc:sldChg chg="del">
        <pc:chgData name="Dr. Raffay Zoltán" userId="3b1b2a3e-ec4a-4aa8-94e3-5e4ef067d11f" providerId="ADAL" clId="{D0CEE153-A662-4B57-90B9-EC83D2831250}" dt="2025-03-20T19:56:46.215" v="0" actId="47"/>
        <pc:sldMkLst>
          <pc:docMk/>
          <pc:sldMk cId="1551538197" sldId="291"/>
        </pc:sldMkLst>
      </pc:sldChg>
      <pc:sldChg chg="del">
        <pc:chgData name="Dr. Raffay Zoltán" userId="3b1b2a3e-ec4a-4aa8-94e3-5e4ef067d11f" providerId="ADAL" clId="{D0CEE153-A662-4B57-90B9-EC83D2831250}" dt="2025-03-20T19:56:46.215" v="0" actId="47"/>
        <pc:sldMkLst>
          <pc:docMk/>
          <pc:sldMk cId="1815348002" sldId="292"/>
        </pc:sldMkLst>
      </pc:sldChg>
      <pc:sldChg chg="del">
        <pc:chgData name="Dr. Raffay Zoltán" userId="3b1b2a3e-ec4a-4aa8-94e3-5e4ef067d11f" providerId="ADAL" clId="{D0CEE153-A662-4B57-90B9-EC83D2831250}" dt="2025-03-20T19:56:46.215" v="0" actId="47"/>
        <pc:sldMkLst>
          <pc:docMk/>
          <pc:sldMk cId="358018576" sldId="293"/>
        </pc:sldMkLst>
      </pc:sldChg>
      <pc:sldChg chg="del">
        <pc:chgData name="Dr. Raffay Zoltán" userId="3b1b2a3e-ec4a-4aa8-94e3-5e4ef067d11f" providerId="ADAL" clId="{D0CEE153-A662-4B57-90B9-EC83D2831250}" dt="2025-03-20T19:56:46.215" v="0" actId="47"/>
        <pc:sldMkLst>
          <pc:docMk/>
          <pc:sldMk cId="978903927" sldId="294"/>
        </pc:sldMkLst>
      </pc:sldChg>
      <pc:sldChg chg="del">
        <pc:chgData name="Dr. Raffay Zoltán" userId="3b1b2a3e-ec4a-4aa8-94e3-5e4ef067d11f" providerId="ADAL" clId="{D0CEE153-A662-4B57-90B9-EC83D2831250}" dt="2025-03-20T19:56:46.215" v="0" actId="47"/>
        <pc:sldMkLst>
          <pc:docMk/>
          <pc:sldMk cId="73799267" sldId="295"/>
        </pc:sldMkLst>
      </pc:sldChg>
      <pc:sldChg chg="del">
        <pc:chgData name="Dr. Raffay Zoltán" userId="3b1b2a3e-ec4a-4aa8-94e3-5e4ef067d11f" providerId="ADAL" clId="{D0CEE153-A662-4B57-90B9-EC83D2831250}" dt="2025-03-20T19:56:46.215" v="0" actId="47"/>
        <pc:sldMkLst>
          <pc:docMk/>
          <pc:sldMk cId="1540974629" sldId="296"/>
        </pc:sldMkLst>
      </pc:sldChg>
      <pc:sldChg chg="del">
        <pc:chgData name="Dr. Raffay Zoltán" userId="3b1b2a3e-ec4a-4aa8-94e3-5e4ef067d11f" providerId="ADAL" clId="{D0CEE153-A662-4B57-90B9-EC83D2831250}" dt="2025-03-20T19:56:46.215" v="0" actId="47"/>
        <pc:sldMkLst>
          <pc:docMk/>
          <pc:sldMk cId="2987990535" sldId="297"/>
        </pc:sldMkLst>
      </pc:sldChg>
      <pc:sldChg chg="del">
        <pc:chgData name="Dr. Raffay Zoltán" userId="3b1b2a3e-ec4a-4aa8-94e3-5e4ef067d11f" providerId="ADAL" clId="{D0CEE153-A662-4B57-90B9-EC83D2831250}" dt="2025-03-20T19:56:46.215" v="0" actId="47"/>
        <pc:sldMkLst>
          <pc:docMk/>
          <pc:sldMk cId="1749281662" sldId="298"/>
        </pc:sldMkLst>
      </pc:sldChg>
      <pc:sldChg chg="del">
        <pc:chgData name="Dr. Raffay Zoltán" userId="3b1b2a3e-ec4a-4aa8-94e3-5e4ef067d11f" providerId="ADAL" clId="{D0CEE153-A662-4B57-90B9-EC83D2831250}" dt="2025-03-20T19:56:46.215" v="0" actId="47"/>
        <pc:sldMkLst>
          <pc:docMk/>
          <pc:sldMk cId="945290625" sldId="299"/>
        </pc:sldMkLst>
      </pc:sldChg>
      <pc:sldChg chg="del">
        <pc:chgData name="Dr. Raffay Zoltán" userId="3b1b2a3e-ec4a-4aa8-94e3-5e4ef067d11f" providerId="ADAL" clId="{D0CEE153-A662-4B57-90B9-EC83D2831250}" dt="2025-03-20T19:56:46.215" v="0" actId="47"/>
        <pc:sldMkLst>
          <pc:docMk/>
          <pc:sldMk cId="1142090560" sldId="300"/>
        </pc:sldMkLst>
      </pc:sldChg>
      <pc:sldChg chg="del">
        <pc:chgData name="Dr. Raffay Zoltán" userId="3b1b2a3e-ec4a-4aa8-94e3-5e4ef067d11f" providerId="ADAL" clId="{D0CEE153-A662-4B57-90B9-EC83D2831250}" dt="2025-03-20T19:56:46.215" v="0" actId="47"/>
        <pc:sldMkLst>
          <pc:docMk/>
          <pc:sldMk cId="4197140763" sldId="301"/>
        </pc:sldMkLst>
      </pc:sldChg>
      <pc:sldChg chg="del">
        <pc:chgData name="Dr. Raffay Zoltán" userId="3b1b2a3e-ec4a-4aa8-94e3-5e4ef067d11f" providerId="ADAL" clId="{D0CEE153-A662-4B57-90B9-EC83D2831250}" dt="2025-03-20T19:56:46.215" v="0" actId="47"/>
        <pc:sldMkLst>
          <pc:docMk/>
          <pc:sldMk cId="698738972" sldId="302"/>
        </pc:sldMkLst>
      </pc:sldChg>
      <pc:sldChg chg="del">
        <pc:chgData name="Dr. Raffay Zoltán" userId="3b1b2a3e-ec4a-4aa8-94e3-5e4ef067d11f" providerId="ADAL" clId="{D0CEE153-A662-4B57-90B9-EC83D2831250}" dt="2025-03-20T19:56:46.215" v="0" actId="47"/>
        <pc:sldMkLst>
          <pc:docMk/>
          <pc:sldMk cId="197775530" sldId="303"/>
        </pc:sldMkLst>
      </pc:sldChg>
      <pc:sldChg chg="del">
        <pc:chgData name="Dr. Raffay Zoltán" userId="3b1b2a3e-ec4a-4aa8-94e3-5e4ef067d11f" providerId="ADAL" clId="{D0CEE153-A662-4B57-90B9-EC83D2831250}" dt="2025-03-20T19:56:46.215" v="0" actId="47"/>
        <pc:sldMkLst>
          <pc:docMk/>
          <pc:sldMk cId="2367773353" sldId="304"/>
        </pc:sldMkLst>
      </pc:sldChg>
      <pc:sldChg chg="del">
        <pc:chgData name="Dr. Raffay Zoltán" userId="3b1b2a3e-ec4a-4aa8-94e3-5e4ef067d11f" providerId="ADAL" clId="{D0CEE153-A662-4B57-90B9-EC83D2831250}" dt="2025-03-20T19:56:46.215" v="0" actId="47"/>
        <pc:sldMkLst>
          <pc:docMk/>
          <pc:sldMk cId="2213479695" sldId="305"/>
        </pc:sldMkLst>
      </pc:sldChg>
      <pc:sldChg chg="del">
        <pc:chgData name="Dr. Raffay Zoltán" userId="3b1b2a3e-ec4a-4aa8-94e3-5e4ef067d11f" providerId="ADAL" clId="{D0CEE153-A662-4B57-90B9-EC83D2831250}" dt="2025-03-20T19:56:46.215" v="0" actId="47"/>
        <pc:sldMkLst>
          <pc:docMk/>
          <pc:sldMk cId="2186357373" sldId="306"/>
        </pc:sldMkLst>
      </pc:sldChg>
      <pc:sldChg chg="del">
        <pc:chgData name="Dr. Raffay Zoltán" userId="3b1b2a3e-ec4a-4aa8-94e3-5e4ef067d11f" providerId="ADAL" clId="{D0CEE153-A662-4B57-90B9-EC83D2831250}" dt="2025-03-20T19:56:46.215" v="0" actId="47"/>
        <pc:sldMkLst>
          <pc:docMk/>
          <pc:sldMk cId="3600319300" sldId="307"/>
        </pc:sldMkLst>
      </pc:sldChg>
      <pc:sldChg chg="del">
        <pc:chgData name="Dr. Raffay Zoltán" userId="3b1b2a3e-ec4a-4aa8-94e3-5e4ef067d11f" providerId="ADAL" clId="{D0CEE153-A662-4B57-90B9-EC83D2831250}" dt="2025-03-20T19:56:46.215" v="0" actId="47"/>
        <pc:sldMkLst>
          <pc:docMk/>
          <pc:sldMk cId="1772518839" sldId="308"/>
        </pc:sldMkLst>
      </pc:sldChg>
      <pc:sldChg chg="del">
        <pc:chgData name="Dr. Raffay Zoltán" userId="3b1b2a3e-ec4a-4aa8-94e3-5e4ef067d11f" providerId="ADAL" clId="{D0CEE153-A662-4B57-90B9-EC83D2831250}" dt="2025-03-20T19:56:46.215" v="0" actId="47"/>
        <pc:sldMkLst>
          <pc:docMk/>
          <pc:sldMk cId="3945903585" sldId="309"/>
        </pc:sldMkLst>
      </pc:sldChg>
      <pc:sldChg chg="del">
        <pc:chgData name="Dr. Raffay Zoltán" userId="3b1b2a3e-ec4a-4aa8-94e3-5e4ef067d11f" providerId="ADAL" clId="{D0CEE153-A662-4B57-90B9-EC83D2831250}" dt="2025-03-20T19:56:46.215" v="0" actId="47"/>
        <pc:sldMkLst>
          <pc:docMk/>
          <pc:sldMk cId="260053088" sldId="310"/>
        </pc:sldMkLst>
      </pc:sldChg>
      <pc:sldChg chg="del">
        <pc:chgData name="Dr. Raffay Zoltán" userId="3b1b2a3e-ec4a-4aa8-94e3-5e4ef067d11f" providerId="ADAL" clId="{D0CEE153-A662-4B57-90B9-EC83D2831250}" dt="2025-03-20T19:56:46.215" v="0" actId="47"/>
        <pc:sldMkLst>
          <pc:docMk/>
          <pc:sldMk cId="3861484668" sldId="311"/>
        </pc:sldMkLst>
      </pc:sldChg>
    </pc:docChg>
  </pc:docChgLst>
  <pc:docChgLst>
    <pc:chgData name="Dr. Raffay Zoltán" userId="3b1b2a3e-ec4a-4aa8-94e3-5e4ef067d11f" providerId="ADAL" clId="{721BFD51-DD9D-4256-BC06-A4F03D5E8B1B}"/>
    <pc:docChg chg="undo custSel addSld delSld modSld sldOrd">
      <pc:chgData name="Dr. Raffay Zoltán" userId="3b1b2a3e-ec4a-4aa8-94e3-5e4ef067d11f" providerId="ADAL" clId="{721BFD51-DD9D-4256-BC06-A4F03D5E8B1B}" dt="2025-04-15T10:30:44.597" v="2087"/>
      <pc:docMkLst>
        <pc:docMk/>
      </pc:docMkLst>
      <pc:sldChg chg="modSp mod">
        <pc:chgData name="Dr. Raffay Zoltán" userId="3b1b2a3e-ec4a-4aa8-94e3-5e4ef067d11f" providerId="ADAL" clId="{721BFD51-DD9D-4256-BC06-A4F03D5E8B1B}" dt="2025-04-14T14:41:58.793" v="2041" actId="948"/>
        <pc:sldMkLst>
          <pc:docMk/>
          <pc:sldMk cId="1441212110" sldId="257"/>
        </pc:sldMkLst>
        <pc:spChg chg="mod">
          <ac:chgData name="Dr. Raffay Zoltán" userId="3b1b2a3e-ec4a-4aa8-94e3-5e4ef067d11f" providerId="ADAL" clId="{721BFD51-DD9D-4256-BC06-A4F03D5E8B1B}" dt="2025-04-14T14:41:58.793" v="2041" actId="948"/>
          <ac:spMkLst>
            <pc:docMk/>
            <pc:sldMk cId="1441212110" sldId="257"/>
            <ac:spMk id="2" creationId="{EAFFC7EF-1843-81DF-280D-8BEF44216F38}"/>
          </ac:spMkLst>
        </pc:spChg>
        <pc:spChg chg="mod">
          <ac:chgData name="Dr. Raffay Zoltán" userId="3b1b2a3e-ec4a-4aa8-94e3-5e4ef067d11f" providerId="ADAL" clId="{721BFD51-DD9D-4256-BC06-A4F03D5E8B1B}" dt="2025-04-14T07:10:52.547" v="6" actId="27636"/>
          <ac:spMkLst>
            <pc:docMk/>
            <pc:sldMk cId="1441212110" sldId="257"/>
            <ac:spMk id="3" creationId="{AB622915-AE14-3290-A1E1-908608A0E015}"/>
          </ac:spMkLst>
        </pc:spChg>
      </pc:sldChg>
      <pc:sldChg chg="modSp add mod">
        <pc:chgData name="Dr. Raffay Zoltán" userId="3b1b2a3e-ec4a-4aa8-94e3-5e4ef067d11f" providerId="ADAL" clId="{721BFD51-DD9D-4256-BC06-A4F03D5E8B1B}" dt="2025-04-14T14:35:09.918" v="1922" actId="790"/>
        <pc:sldMkLst>
          <pc:docMk/>
          <pc:sldMk cId="1748743236" sldId="259"/>
        </pc:sldMkLst>
        <pc:spChg chg="mod">
          <ac:chgData name="Dr. Raffay Zoltán" userId="3b1b2a3e-ec4a-4aa8-94e3-5e4ef067d11f" providerId="ADAL" clId="{721BFD51-DD9D-4256-BC06-A4F03D5E8B1B}" dt="2025-04-14T14:35:09.918" v="1922" actId="790"/>
          <ac:spMkLst>
            <pc:docMk/>
            <pc:sldMk cId="1748743236" sldId="259"/>
            <ac:spMk id="2" creationId="{9C7CD52F-FA70-D81E-41E5-C4DFC98208F8}"/>
          </ac:spMkLst>
        </pc:spChg>
        <pc:spChg chg="mod">
          <ac:chgData name="Dr. Raffay Zoltán" userId="3b1b2a3e-ec4a-4aa8-94e3-5e4ef067d11f" providerId="ADAL" clId="{721BFD51-DD9D-4256-BC06-A4F03D5E8B1B}" dt="2025-04-14T07:13:53.154" v="92" actId="20577"/>
          <ac:spMkLst>
            <pc:docMk/>
            <pc:sldMk cId="1748743236" sldId="259"/>
            <ac:spMk id="3" creationId="{3370C670-796E-0E7E-0121-22CCC57472EF}"/>
          </ac:spMkLst>
        </pc:spChg>
      </pc:sldChg>
      <pc:sldChg chg="add del">
        <pc:chgData name="Dr. Raffay Zoltán" userId="3b1b2a3e-ec4a-4aa8-94e3-5e4ef067d11f" providerId="ADAL" clId="{721BFD51-DD9D-4256-BC06-A4F03D5E8B1B}" dt="2025-04-14T10:45:02.300" v="1275" actId="47"/>
        <pc:sldMkLst>
          <pc:docMk/>
          <pc:sldMk cId="791449964" sldId="260"/>
        </pc:sldMkLst>
      </pc:sldChg>
      <pc:sldChg chg="add del">
        <pc:chgData name="Dr. Raffay Zoltán" userId="3b1b2a3e-ec4a-4aa8-94e3-5e4ef067d11f" providerId="ADAL" clId="{721BFD51-DD9D-4256-BC06-A4F03D5E8B1B}" dt="2025-04-14T10:45:02.300" v="1275" actId="47"/>
        <pc:sldMkLst>
          <pc:docMk/>
          <pc:sldMk cId="896779981" sldId="261"/>
        </pc:sldMkLst>
      </pc:sldChg>
      <pc:sldChg chg="add del">
        <pc:chgData name="Dr. Raffay Zoltán" userId="3b1b2a3e-ec4a-4aa8-94e3-5e4ef067d11f" providerId="ADAL" clId="{721BFD51-DD9D-4256-BC06-A4F03D5E8B1B}" dt="2025-04-14T10:45:02.300" v="1275" actId="47"/>
        <pc:sldMkLst>
          <pc:docMk/>
          <pc:sldMk cId="3091857772" sldId="262"/>
        </pc:sldMkLst>
      </pc:sldChg>
      <pc:sldChg chg="add del">
        <pc:chgData name="Dr. Raffay Zoltán" userId="3b1b2a3e-ec4a-4aa8-94e3-5e4ef067d11f" providerId="ADAL" clId="{721BFD51-DD9D-4256-BC06-A4F03D5E8B1B}" dt="2025-04-14T10:45:02.300" v="1275" actId="47"/>
        <pc:sldMkLst>
          <pc:docMk/>
          <pc:sldMk cId="1604495724" sldId="263"/>
        </pc:sldMkLst>
      </pc:sldChg>
      <pc:sldChg chg="add del">
        <pc:chgData name="Dr. Raffay Zoltán" userId="3b1b2a3e-ec4a-4aa8-94e3-5e4ef067d11f" providerId="ADAL" clId="{721BFD51-DD9D-4256-BC06-A4F03D5E8B1B}" dt="2025-04-14T10:45:02.300" v="1275" actId="47"/>
        <pc:sldMkLst>
          <pc:docMk/>
          <pc:sldMk cId="1636633790" sldId="264"/>
        </pc:sldMkLst>
      </pc:sldChg>
      <pc:sldChg chg="add del">
        <pc:chgData name="Dr. Raffay Zoltán" userId="3b1b2a3e-ec4a-4aa8-94e3-5e4ef067d11f" providerId="ADAL" clId="{721BFD51-DD9D-4256-BC06-A4F03D5E8B1B}" dt="2025-04-14T10:45:02.300" v="1275" actId="47"/>
        <pc:sldMkLst>
          <pc:docMk/>
          <pc:sldMk cId="163717601" sldId="265"/>
        </pc:sldMkLst>
      </pc:sldChg>
      <pc:sldChg chg="add del">
        <pc:chgData name="Dr. Raffay Zoltán" userId="3b1b2a3e-ec4a-4aa8-94e3-5e4ef067d11f" providerId="ADAL" clId="{721BFD51-DD9D-4256-BC06-A4F03D5E8B1B}" dt="2025-04-14T10:45:02.300" v="1275" actId="47"/>
        <pc:sldMkLst>
          <pc:docMk/>
          <pc:sldMk cId="3809293094" sldId="266"/>
        </pc:sldMkLst>
      </pc:sldChg>
      <pc:sldChg chg="add del">
        <pc:chgData name="Dr. Raffay Zoltán" userId="3b1b2a3e-ec4a-4aa8-94e3-5e4ef067d11f" providerId="ADAL" clId="{721BFD51-DD9D-4256-BC06-A4F03D5E8B1B}" dt="2025-04-14T10:45:02.300" v="1275" actId="47"/>
        <pc:sldMkLst>
          <pc:docMk/>
          <pc:sldMk cId="251986506" sldId="267"/>
        </pc:sldMkLst>
      </pc:sldChg>
      <pc:sldChg chg="add del">
        <pc:chgData name="Dr. Raffay Zoltán" userId="3b1b2a3e-ec4a-4aa8-94e3-5e4ef067d11f" providerId="ADAL" clId="{721BFD51-DD9D-4256-BC06-A4F03D5E8B1B}" dt="2025-04-14T10:45:02.300" v="1275" actId="47"/>
        <pc:sldMkLst>
          <pc:docMk/>
          <pc:sldMk cId="1094708006" sldId="268"/>
        </pc:sldMkLst>
      </pc:sldChg>
      <pc:sldChg chg="add del">
        <pc:chgData name="Dr. Raffay Zoltán" userId="3b1b2a3e-ec4a-4aa8-94e3-5e4ef067d11f" providerId="ADAL" clId="{721BFD51-DD9D-4256-BC06-A4F03D5E8B1B}" dt="2025-04-14T10:45:02.300" v="1275" actId="47"/>
        <pc:sldMkLst>
          <pc:docMk/>
          <pc:sldMk cId="790747600" sldId="269"/>
        </pc:sldMkLst>
      </pc:sldChg>
      <pc:sldChg chg="add del">
        <pc:chgData name="Dr. Raffay Zoltán" userId="3b1b2a3e-ec4a-4aa8-94e3-5e4ef067d11f" providerId="ADAL" clId="{721BFD51-DD9D-4256-BC06-A4F03D5E8B1B}" dt="2025-04-14T10:45:02.300" v="1275" actId="47"/>
        <pc:sldMkLst>
          <pc:docMk/>
          <pc:sldMk cId="2515010943" sldId="270"/>
        </pc:sldMkLst>
      </pc:sldChg>
      <pc:sldChg chg="add del">
        <pc:chgData name="Dr. Raffay Zoltán" userId="3b1b2a3e-ec4a-4aa8-94e3-5e4ef067d11f" providerId="ADAL" clId="{721BFD51-DD9D-4256-BC06-A4F03D5E8B1B}" dt="2025-04-14T10:45:02.300" v="1275" actId="47"/>
        <pc:sldMkLst>
          <pc:docMk/>
          <pc:sldMk cId="3202791801" sldId="271"/>
        </pc:sldMkLst>
      </pc:sldChg>
      <pc:sldChg chg="add del">
        <pc:chgData name="Dr. Raffay Zoltán" userId="3b1b2a3e-ec4a-4aa8-94e3-5e4ef067d11f" providerId="ADAL" clId="{721BFD51-DD9D-4256-BC06-A4F03D5E8B1B}" dt="2025-04-14T10:45:02.300" v="1275" actId="47"/>
        <pc:sldMkLst>
          <pc:docMk/>
          <pc:sldMk cId="1277723710" sldId="272"/>
        </pc:sldMkLst>
      </pc:sldChg>
      <pc:sldChg chg="add del">
        <pc:chgData name="Dr. Raffay Zoltán" userId="3b1b2a3e-ec4a-4aa8-94e3-5e4ef067d11f" providerId="ADAL" clId="{721BFD51-DD9D-4256-BC06-A4F03D5E8B1B}" dt="2025-04-14T10:45:02.300" v="1275" actId="47"/>
        <pc:sldMkLst>
          <pc:docMk/>
          <pc:sldMk cId="2611462191" sldId="273"/>
        </pc:sldMkLst>
      </pc:sldChg>
      <pc:sldChg chg="add del">
        <pc:chgData name="Dr. Raffay Zoltán" userId="3b1b2a3e-ec4a-4aa8-94e3-5e4ef067d11f" providerId="ADAL" clId="{721BFD51-DD9D-4256-BC06-A4F03D5E8B1B}" dt="2025-04-14T10:45:02.300" v="1275" actId="47"/>
        <pc:sldMkLst>
          <pc:docMk/>
          <pc:sldMk cId="1692745028" sldId="274"/>
        </pc:sldMkLst>
      </pc:sldChg>
      <pc:sldChg chg="add del">
        <pc:chgData name="Dr. Raffay Zoltán" userId="3b1b2a3e-ec4a-4aa8-94e3-5e4ef067d11f" providerId="ADAL" clId="{721BFD51-DD9D-4256-BC06-A4F03D5E8B1B}" dt="2025-04-14T10:45:02.300" v="1275" actId="47"/>
        <pc:sldMkLst>
          <pc:docMk/>
          <pc:sldMk cId="2834114018" sldId="275"/>
        </pc:sldMkLst>
      </pc:sldChg>
      <pc:sldChg chg="add del">
        <pc:chgData name="Dr. Raffay Zoltán" userId="3b1b2a3e-ec4a-4aa8-94e3-5e4ef067d11f" providerId="ADAL" clId="{721BFD51-DD9D-4256-BC06-A4F03D5E8B1B}" dt="2025-04-14T10:45:02.300" v="1275" actId="47"/>
        <pc:sldMkLst>
          <pc:docMk/>
          <pc:sldMk cId="773491685" sldId="276"/>
        </pc:sldMkLst>
      </pc:sldChg>
      <pc:sldChg chg="add del">
        <pc:chgData name="Dr. Raffay Zoltán" userId="3b1b2a3e-ec4a-4aa8-94e3-5e4ef067d11f" providerId="ADAL" clId="{721BFD51-DD9D-4256-BC06-A4F03D5E8B1B}" dt="2025-04-14T10:45:02.300" v="1275" actId="47"/>
        <pc:sldMkLst>
          <pc:docMk/>
          <pc:sldMk cId="1816958446" sldId="277"/>
        </pc:sldMkLst>
      </pc:sldChg>
      <pc:sldChg chg="add del">
        <pc:chgData name="Dr. Raffay Zoltán" userId="3b1b2a3e-ec4a-4aa8-94e3-5e4ef067d11f" providerId="ADAL" clId="{721BFD51-DD9D-4256-BC06-A4F03D5E8B1B}" dt="2025-04-14T10:45:02.300" v="1275" actId="47"/>
        <pc:sldMkLst>
          <pc:docMk/>
          <pc:sldMk cId="46564971" sldId="278"/>
        </pc:sldMkLst>
      </pc:sldChg>
      <pc:sldChg chg="add del">
        <pc:chgData name="Dr. Raffay Zoltán" userId="3b1b2a3e-ec4a-4aa8-94e3-5e4ef067d11f" providerId="ADAL" clId="{721BFD51-DD9D-4256-BC06-A4F03D5E8B1B}" dt="2025-04-14T10:45:02.300" v="1275" actId="47"/>
        <pc:sldMkLst>
          <pc:docMk/>
          <pc:sldMk cId="3035033649" sldId="279"/>
        </pc:sldMkLst>
      </pc:sldChg>
      <pc:sldChg chg="add del">
        <pc:chgData name="Dr. Raffay Zoltán" userId="3b1b2a3e-ec4a-4aa8-94e3-5e4ef067d11f" providerId="ADAL" clId="{721BFD51-DD9D-4256-BC06-A4F03D5E8B1B}" dt="2025-04-14T10:45:02.300" v="1275" actId="47"/>
        <pc:sldMkLst>
          <pc:docMk/>
          <pc:sldMk cId="2833989695" sldId="280"/>
        </pc:sldMkLst>
      </pc:sldChg>
      <pc:sldChg chg="add del">
        <pc:chgData name="Dr. Raffay Zoltán" userId="3b1b2a3e-ec4a-4aa8-94e3-5e4ef067d11f" providerId="ADAL" clId="{721BFD51-DD9D-4256-BC06-A4F03D5E8B1B}" dt="2025-04-14T10:45:02.300" v="1275" actId="47"/>
        <pc:sldMkLst>
          <pc:docMk/>
          <pc:sldMk cId="56875366" sldId="281"/>
        </pc:sldMkLst>
      </pc:sldChg>
      <pc:sldChg chg="add del">
        <pc:chgData name="Dr. Raffay Zoltán" userId="3b1b2a3e-ec4a-4aa8-94e3-5e4ef067d11f" providerId="ADAL" clId="{721BFD51-DD9D-4256-BC06-A4F03D5E8B1B}" dt="2025-04-14T10:45:02.300" v="1275" actId="47"/>
        <pc:sldMkLst>
          <pc:docMk/>
          <pc:sldMk cId="1030810334" sldId="282"/>
        </pc:sldMkLst>
      </pc:sldChg>
      <pc:sldChg chg="add del">
        <pc:chgData name="Dr. Raffay Zoltán" userId="3b1b2a3e-ec4a-4aa8-94e3-5e4ef067d11f" providerId="ADAL" clId="{721BFD51-DD9D-4256-BC06-A4F03D5E8B1B}" dt="2025-04-14T10:45:02.300" v="1275" actId="47"/>
        <pc:sldMkLst>
          <pc:docMk/>
          <pc:sldMk cId="3473862076" sldId="283"/>
        </pc:sldMkLst>
      </pc:sldChg>
      <pc:sldChg chg="add del">
        <pc:chgData name="Dr. Raffay Zoltán" userId="3b1b2a3e-ec4a-4aa8-94e3-5e4ef067d11f" providerId="ADAL" clId="{721BFD51-DD9D-4256-BC06-A4F03D5E8B1B}" dt="2025-04-14T10:45:02.300" v="1275" actId="47"/>
        <pc:sldMkLst>
          <pc:docMk/>
          <pc:sldMk cId="1976881500" sldId="284"/>
        </pc:sldMkLst>
      </pc:sldChg>
      <pc:sldChg chg="add del">
        <pc:chgData name="Dr. Raffay Zoltán" userId="3b1b2a3e-ec4a-4aa8-94e3-5e4ef067d11f" providerId="ADAL" clId="{721BFD51-DD9D-4256-BC06-A4F03D5E8B1B}" dt="2025-04-14T10:45:02.300" v="1275" actId="47"/>
        <pc:sldMkLst>
          <pc:docMk/>
          <pc:sldMk cId="79120394" sldId="285"/>
        </pc:sldMkLst>
      </pc:sldChg>
      <pc:sldChg chg="add del">
        <pc:chgData name="Dr. Raffay Zoltán" userId="3b1b2a3e-ec4a-4aa8-94e3-5e4ef067d11f" providerId="ADAL" clId="{721BFD51-DD9D-4256-BC06-A4F03D5E8B1B}" dt="2025-04-14T10:45:02.300" v="1275" actId="47"/>
        <pc:sldMkLst>
          <pc:docMk/>
          <pc:sldMk cId="1765336858" sldId="286"/>
        </pc:sldMkLst>
      </pc:sldChg>
      <pc:sldChg chg="add del">
        <pc:chgData name="Dr. Raffay Zoltán" userId="3b1b2a3e-ec4a-4aa8-94e3-5e4ef067d11f" providerId="ADAL" clId="{721BFD51-DD9D-4256-BC06-A4F03D5E8B1B}" dt="2025-04-14T10:45:02.300" v="1275" actId="47"/>
        <pc:sldMkLst>
          <pc:docMk/>
          <pc:sldMk cId="3490132156" sldId="287"/>
        </pc:sldMkLst>
      </pc:sldChg>
      <pc:sldChg chg="add del">
        <pc:chgData name="Dr. Raffay Zoltán" userId="3b1b2a3e-ec4a-4aa8-94e3-5e4ef067d11f" providerId="ADAL" clId="{721BFD51-DD9D-4256-BC06-A4F03D5E8B1B}" dt="2025-04-14T10:45:02.300" v="1275" actId="47"/>
        <pc:sldMkLst>
          <pc:docMk/>
          <pc:sldMk cId="1405676694" sldId="288"/>
        </pc:sldMkLst>
      </pc:sldChg>
      <pc:sldChg chg="add del">
        <pc:chgData name="Dr. Raffay Zoltán" userId="3b1b2a3e-ec4a-4aa8-94e3-5e4ef067d11f" providerId="ADAL" clId="{721BFD51-DD9D-4256-BC06-A4F03D5E8B1B}" dt="2025-04-14T10:45:02.300" v="1275" actId="47"/>
        <pc:sldMkLst>
          <pc:docMk/>
          <pc:sldMk cId="2710499228" sldId="289"/>
        </pc:sldMkLst>
      </pc:sldChg>
      <pc:sldChg chg="add del">
        <pc:chgData name="Dr. Raffay Zoltán" userId="3b1b2a3e-ec4a-4aa8-94e3-5e4ef067d11f" providerId="ADAL" clId="{721BFD51-DD9D-4256-BC06-A4F03D5E8B1B}" dt="2025-04-14T10:45:02.300" v="1275" actId="47"/>
        <pc:sldMkLst>
          <pc:docMk/>
          <pc:sldMk cId="2307693862" sldId="290"/>
        </pc:sldMkLst>
      </pc:sldChg>
      <pc:sldChg chg="modSp add mod">
        <pc:chgData name="Dr. Raffay Zoltán" userId="3b1b2a3e-ec4a-4aa8-94e3-5e4ef067d11f" providerId="ADAL" clId="{721BFD51-DD9D-4256-BC06-A4F03D5E8B1B}" dt="2025-04-14T14:35:13.102" v="1923" actId="790"/>
        <pc:sldMkLst>
          <pc:docMk/>
          <pc:sldMk cId="4246551170" sldId="291"/>
        </pc:sldMkLst>
        <pc:spChg chg="mod">
          <ac:chgData name="Dr. Raffay Zoltán" userId="3b1b2a3e-ec4a-4aa8-94e3-5e4ef067d11f" providerId="ADAL" clId="{721BFD51-DD9D-4256-BC06-A4F03D5E8B1B}" dt="2025-04-14T14:35:13.102" v="1923" actId="790"/>
          <ac:spMkLst>
            <pc:docMk/>
            <pc:sldMk cId="4246551170" sldId="291"/>
            <ac:spMk id="2" creationId="{CB6E6C2C-4581-4E7D-9570-CA5008A24963}"/>
          </ac:spMkLst>
        </pc:spChg>
      </pc:sldChg>
      <pc:sldChg chg="modSp add mod">
        <pc:chgData name="Dr. Raffay Zoltán" userId="3b1b2a3e-ec4a-4aa8-94e3-5e4ef067d11f" providerId="ADAL" clId="{721BFD51-DD9D-4256-BC06-A4F03D5E8B1B}" dt="2025-04-14T16:45:21.783" v="2050" actId="1076"/>
        <pc:sldMkLst>
          <pc:docMk/>
          <pc:sldMk cId="2299687651" sldId="292"/>
        </pc:sldMkLst>
        <pc:spChg chg="mod">
          <ac:chgData name="Dr. Raffay Zoltán" userId="3b1b2a3e-ec4a-4aa8-94e3-5e4ef067d11f" providerId="ADAL" clId="{721BFD51-DD9D-4256-BC06-A4F03D5E8B1B}" dt="2025-04-14T16:45:17.144" v="2049" actId="1076"/>
          <ac:spMkLst>
            <pc:docMk/>
            <pc:sldMk cId="2299687651" sldId="292"/>
            <ac:spMk id="2" creationId="{7EFD15C3-C19E-2C56-14B6-924F91704BA2}"/>
          </ac:spMkLst>
        </pc:spChg>
        <pc:spChg chg="mod">
          <ac:chgData name="Dr. Raffay Zoltán" userId="3b1b2a3e-ec4a-4aa8-94e3-5e4ef067d11f" providerId="ADAL" clId="{721BFD51-DD9D-4256-BC06-A4F03D5E8B1B}" dt="2025-04-14T16:45:21.783" v="2050" actId="1076"/>
          <ac:spMkLst>
            <pc:docMk/>
            <pc:sldMk cId="2299687651" sldId="292"/>
            <ac:spMk id="3" creationId="{8CE83903-CDF9-7726-B4B6-F33771B189AA}"/>
          </ac:spMkLst>
        </pc:spChg>
      </pc:sldChg>
      <pc:sldChg chg="addSp modSp add mod">
        <pc:chgData name="Dr. Raffay Zoltán" userId="3b1b2a3e-ec4a-4aa8-94e3-5e4ef067d11f" providerId="ADAL" clId="{721BFD51-DD9D-4256-BC06-A4F03D5E8B1B}" dt="2025-04-14T14:35:33.861" v="1927" actId="790"/>
        <pc:sldMkLst>
          <pc:docMk/>
          <pc:sldMk cId="2427311502" sldId="293"/>
        </pc:sldMkLst>
        <pc:spChg chg="mod">
          <ac:chgData name="Dr. Raffay Zoltán" userId="3b1b2a3e-ec4a-4aa8-94e3-5e4ef067d11f" providerId="ADAL" clId="{721BFD51-DD9D-4256-BC06-A4F03D5E8B1B}" dt="2025-04-14T14:35:30.532" v="1926" actId="790"/>
          <ac:spMkLst>
            <pc:docMk/>
            <pc:sldMk cId="2427311502" sldId="293"/>
            <ac:spMk id="2" creationId="{3C6FD350-8CAD-55F1-E644-1742F1E724F7}"/>
          </ac:spMkLst>
        </pc:spChg>
        <pc:spChg chg="mod">
          <ac:chgData name="Dr. Raffay Zoltán" userId="3b1b2a3e-ec4a-4aa8-94e3-5e4ef067d11f" providerId="ADAL" clId="{721BFD51-DD9D-4256-BC06-A4F03D5E8B1B}" dt="2025-04-14T14:35:29.157" v="1925" actId="790"/>
          <ac:spMkLst>
            <pc:docMk/>
            <pc:sldMk cId="2427311502" sldId="293"/>
            <ac:spMk id="3" creationId="{FC0E0744-0F09-4B2D-E87E-F1591B866304}"/>
          </ac:spMkLst>
        </pc:spChg>
        <pc:spChg chg="add mod">
          <ac:chgData name="Dr. Raffay Zoltán" userId="3b1b2a3e-ec4a-4aa8-94e3-5e4ef067d11f" providerId="ADAL" clId="{721BFD51-DD9D-4256-BC06-A4F03D5E8B1B}" dt="2025-04-14T14:35:33.861" v="1927" actId="790"/>
          <ac:spMkLst>
            <pc:docMk/>
            <pc:sldMk cId="2427311502" sldId="293"/>
            <ac:spMk id="15" creationId="{0AB2EB85-6BC4-38A3-433C-076E2EA636D3}"/>
          </ac:spMkLst>
        </pc:spChg>
        <pc:picChg chg="add mod">
          <ac:chgData name="Dr. Raffay Zoltán" userId="3b1b2a3e-ec4a-4aa8-94e3-5e4ef067d11f" providerId="ADAL" clId="{721BFD51-DD9D-4256-BC06-A4F03D5E8B1B}" dt="2025-04-14T07:42:19.363" v="306" actId="1076"/>
          <ac:picMkLst>
            <pc:docMk/>
            <pc:sldMk cId="2427311502" sldId="293"/>
            <ac:picMk id="12" creationId="{CE5C67A8-3FCB-447A-9EA4-C547CD9336F0}"/>
          </ac:picMkLst>
        </pc:picChg>
      </pc:sldChg>
      <pc:sldChg chg="modSp add mod">
        <pc:chgData name="Dr. Raffay Zoltán" userId="3b1b2a3e-ec4a-4aa8-94e3-5e4ef067d11f" providerId="ADAL" clId="{721BFD51-DD9D-4256-BC06-A4F03D5E8B1B}" dt="2025-04-14T14:41:36.657" v="2039" actId="313"/>
        <pc:sldMkLst>
          <pc:docMk/>
          <pc:sldMk cId="4277609799" sldId="294"/>
        </pc:sldMkLst>
        <pc:spChg chg="mod">
          <ac:chgData name="Dr. Raffay Zoltán" userId="3b1b2a3e-ec4a-4aa8-94e3-5e4ef067d11f" providerId="ADAL" clId="{721BFD51-DD9D-4256-BC06-A4F03D5E8B1B}" dt="2025-04-14T14:41:36.657" v="2039" actId="313"/>
          <ac:spMkLst>
            <pc:docMk/>
            <pc:sldMk cId="4277609799" sldId="294"/>
            <ac:spMk id="2" creationId="{96DC4DD3-B67F-AE14-2395-AEA5157FF809}"/>
          </ac:spMkLst>
        </pc:spChg>
        <pc:spChg chg="mod">
          <ac:chgData name="Dr. Raffay Zoltán" userId="3b1b2a3e-ec4a-4aa8-94e3-5e4ef067d11f" providerId="ADAL" clId="{721BFD51-DD9D-4256-BC06-A4F03D5E8B1B}" dt="2025-04-14T14:36:20.683" v="1952" actId="790"/>
          <ac:spMkLst>
            <pc:docMk/>
            <pc:sldMk cId="4277609799" sldId="294"/>
            <ac:spMk id="3" creationId="{5C1DF3EF-E6A1-C55F-B618-7FAA4A959682}"/>
          </ac:spMkLst>
        </pc:spChg>
      </pc:sldChg>
      <pc:sldChg chg="addSp delSp modSp add mod">
        <pc:chgData name="Dr. Raffay Zoltán" userId="3b1b2a3e-ec4a-4aa8-94e3-5e4ef067d11f" providerId="ADAL" clId="{721BFD51-DD9D-4256-BC06-A4F03D5E8B1B}" dt="2025-04-14T14:42:38.637" v="2045" actId="14100"/>
        <pc:sldMkLst>
          <pc:docMk/>
          <pc:sldMk cId="481197247" sldId="295"/>
        </pc:sldMkLst>
        <pc:spChg chg="del">
          <ac:chgData name="Dr. Raffay Zoltán" userId="3b1b2a3e-ec4a-4aa8-94e3-5e4ef067d11f" providerId="ADAL" clId="{721BFD51-DD9D-4256-BC06-A4F03D5E8B1B}" dt="2025-04-14T08:10:40.133" v="691" actId="478"/>
          <ac:spMkLst>
            <pc:docMk/>
            <pc:sldMk cId="481197247" sldId="295"/>
            <ac:spMk id="2" creationId="{42DA357A-30BF-CAE8-E1EA-B7080FEDA1B6}"/>
          </ac:spMkLst>
        </pc:spChg>
        <pc:spChg chg="mod">
          <ac:chgData name="Dr. Raffay Zoltán" userId="3b1b2a3e-ec4a-4aa8-94e3-5e4ef067d11f" providerId="ADAL" clId="{721BFD51-DD9D-4256-BC06-A4F03D5E8B1B}" dt="2025-04-14T14:36:22.432" v="1953" actId="790"/>
          <ac:spMkLst>
            <pc:docMk/>
            <pc:sldMk cId="481197247" sldId="295"/>
            <ac:spMk id="3" creationId="{E9CAAC9A-7038-82FB-EAB6-3CB07DC8F84B}"/>
          </ac:spMkLst>
        </pc:spChg>
        <pc:spChg chg="add del mod">
          <ac:chgData name="Dr. Raffay Zoltán" userId="3b1b2a3e-ec4a-4aa8-94e3-5e4ef067d11f" providerId="ADAL" clId="{721BFD51-DD9D-4256-BC06-A4F03D5E8B1B}" dt="2025-04-14T08:10:41.578" v="692" actId="478"/>
          <ac:spMkLst>
            <pc:docMk/>
            <pc:sldMk cId="481197247" sldId="295"/>
            <ac:spMk id="12" creationId="{A74F4C8E-8787-8869-9922-7076C551132F}"/>
          </ac:spMkLst>
        </pc:spChg>
        <pc:spChg chg="add mod">
          <ac:chgData name="Dr. Raffay Zoltán" userId="3b1b2a3e-ec4a-4aa8-94e3-5e4ef067d11f" providerId="ADAL" clId="{721BFD51-DD9D-4256-BC06-A4F03D5E8B1B}" dt="2025-04-14T14:36:24.355" v="1954" actId="790"/>
          <ac:spMkLst>
            <pc:docMk/>
            <pc:sldMk cId="481197247" sldId="295"/>
            <ac:spMk id="17" creationId="{DF37FB94-D9CF-49F7-14C5-7E9A4FB38858}"/>
          </ac:spMkLst>
        </pc:spChg>
        <pc:spChg chg="add mod">
          <ac:chgData name="Dr. Raffay Zoltán" userId="3b1b2a3e-ec4a-4aa8-94e3-5e4ef067d11f" providerId="ADAL" clId="{721BFD51-DD9D-4256-BC06-A4F03D5E8B1B}" dt="2025-04-14T14:36:25.303" v="1955" actId="790"/>
          <ac:spMkLst>
            <pc:docMk/>
            <pc:sldMk cId="481197247" sldId="295"/>
            <ac:spMk id="19" creationId="{821E3662-D1B2-DD0A-C5CB-4A2B6650F4FF}"/>
          </ac:spMkLst>
        </pc:spChg>
        <pc:picChg chg="add mod">
          <ac:chgData name="Dr. Raffay Zoltán" userId="3b1b2a3e-ec4a-4aa8-94e3-5e4ef067d11f" providerId="ADAL" clId="{721BFD51-DD9D-4256-BC06-A4F03D5E8B1B}" dt="2025-04-14T14:42:38.637" v="2045" actId="14100"/>
          <ac:picMkLst>
            <pc:docMk/>
            <pc:sldMk cId="481197247" sldId="295"/>
            <ac:picMk id="15" creationId="{EC370F91-418B-0881-93D5-DE4F33C1B954}"/>
          </ac:picMkLst>
        </pc:picChg>
        <pc:picChg chg="add mod">
          <ac:chgData name="Dr. Raffay Zoltán" userId="3b1b2a3e-ec4a-4aa8-94e3-5e4ef067d11f" providerId="ADAL" clId="{721BFD51-DD9D-4256-BC06-A4F03D5E8B1B}" dt="2025-04-14T08:14:39.643" v="757" actId="1076"/>
          <ac:picMkLst>
            <pc:docMk/>
            <pc:sldMk cId="481197247" sldId="295"/>
            <ac:picMk id="21" creationId="{47ECB408-C4B1-8B08-AAF2-E474C4EBAE21}"/>
          </ac:picMkLst>
        </pc:picChg>
      </pc:sldChg>
      <pc:sldChg chg="modSp add mod">
        <pc:chgData name="Dr. Raffay Zoltán" userId="3b1b2a3e-ec4a-4aa8-94e3-5e4ef067d11f" providerId="ADAL" clId="{721BFD51-DD9D-4256-BC06-A4F03D5E8B1B}" dt="2025-04-14T14:36:29.348" v="1957" actId="790"/>
        <pc:sldMkLst>
          <pc:docMk/>
          <pc:sldMk cId="3115226693" sldId="296"/>
        </pc:sldMkLst>
        <pc:spChg chg="mod">
          <ac:chgData name="Dr. Raffay Zoltán" userId="3b1b2a3e-ec4a-4aa8-94e3-5e4ef067d11f" providerId="ADAL" clId="{721BFD51-DD9D-4256-BC06-A4F03D5E8B1B}" dt="2025-04-14T14:36:27.561" v="1956" actId="790"/>
          <ac:spMkLst>
            <pc:docMk/>
            <pc:sldMk cId="3115226693" sldId="296"/>
            <ac:spMk id="2" creationId="{0E059458-B01E-CC56-45A2-E63F809B49BC}"/>
          </ac:spMkLst>
        </pc:spChg>
        <pc:spChg chg="mod">
          <ac:chgData name="Dr. Raffay Zoltán" userId="3b1b2a3e-ec4a-4aa8-94e3-5e4ef067d11f" providerId="ADAL" clId="{721BFD51-DD9D-4256-BC06-A4F03D5E8B1B}" dt="2025-04-14T14:36:29.348" v="1957" actId="790"/>
          <ac:spMkLst>
            <pc:docMk/>
            <pc:sldMk cId="3115226693" sldId="296"/>
            <ac:spMk id="3" creationId="{6197C374-B0ED-1550-FEAB-39E696FC36AF}"/>
          </ac:spMkLst>
        </pc:spChg>
      </pc:sldChg>
      <pc:sldChg chg="add del">
        <pc:chgData name="Dr. Raffay Zoltán" userId="3b1b2a3e-ec4a-4aa8-94e3-5e4ef067d11f" providerId="ADAL" clId="{721BFD51-DD9D-4256-BC06-A4F03D5E8B1B}" dt="2025-04-14T10:45:02.300" v="1275" actId="47"/>
        <pc:sldMkLst>
          <pc:docMk/>
          <pc:sldMk cId="3121726782" sldId="297"/>
        </pc:sldMkLst>
      </pc:sldChg>
      <pc:sldChg chg="add del">
        <pc:chgData name="Dr. Raffay Zoltán" userId="3b1b2a3e-ec4a-4aa8-94e3-5e4ef067d11f" providerId="ADAL" clId="{721BFD51-DD9D-4256-BC06-A4F03D5E8B1B}" dt="2025-04-14T10:45:02.300" v="1275" actId="47"/>
        <pc:sldMkLst>
          <pc:docMk/>
          <pc:sldMk cId="3420981979" sldId="298"/>
        </pc:sldMkLst>
      </pc:sldChg>
      <pc:sldChg chg="add del">
        <pc:chgData name="Dr. Raffay Zoltán" userId="3b1b2a3e-ec4a-4aa8-94e3-5e4ef067d11f" providerId="ADAL" clId="{721BFD51-DD9D-4256-BC06-A4F03D5E8B1B}" dt="2025-04-14T10:45:02.300" v="1275" actId="47"/>
        <pc:sldMkLst>
          <pc:docMk/>
          <pc:sldMk cId="2786954648" sldId="299"/>
        </pc:sldMkLst>
      </pc:sldChg>
      <pc:sldChg chg="add del">
        <pc:chgData name="Dr. Raffay Zoltán" userId="3b1b2a3e-ec4a-4aa8-94e3-5e4ef067d11f" providerId="ADAL" clId="{721BFD51-DD9D-4256-BC06-A4F03D5E8B1B}" dt="2025-04-14T10:45:02.300" v="1275" actId="47"/>
        <pc:sldMkLst>
          <pc:docMk/>
          <pc:sldMk cId="3884998105" sldId="300"/>
        </pc:sldMkLst>
      </pc:sldChg>
      <pc:sldChg chg="add del">
        <pc:chgData name="Dr. Raffay Zoltán" userId="3b1b2a3e-ec4a-4aa8-94e3-5e4ef067d11f" providerId="ADAL" clId="{721BFD51-DD9D-4256-BC06-A4F03D5E8B1B}" dt="2025-04-14T10:45:02.300" v="1275" actId="47"/>
        <pc:sldMkLst>
          <pc:docMk/>
          <pc:sldMk cId="1695040172" sldId="301"/>
        </pc:sldMkLst>
      </pc:sldChg>
      <pc:sldChg chg="add del">
        <pc:chgData name="Dr. Raffay Zoltán" userId="3b1b2a3e-ec4a-4aa8-94e3-5e4ef067d11f" providerId="ADAL" clId="{721BFD51-DD9D-4256-BC06-A4F03D5E8B1B}" dt="2025-04-14T10:45:02.300" v="1275" actId="47"/>
        <pc:sldMkLst>
          <pc:docMk/>
          <pc:sldMk cId="539969132" sldId="302"/>
        </pc:sldMkLst>
      </pc:sldChg>
      <pc:sldChg chg="modSp add mod">
        <pc:chgData name="Dr. Raffay Zoltán" userId="3b1b2a3e-ec4a-4aa8-94e3-5e4ef067d11f" providerId="ADAL" clId="{721BFD51-DD9D-4256-BC06-A4F03D5E8B1B}" dt="2025-04-14T14:35:38.539" v="1929" actId="790"/>
        <pc:sldMkLst>
          <pc:docMk/>
          <pc:sldMk cId="254111602" sldId="303"/>
        </pc:sldMkLst>
        <pc:spChg chg="mod">
          <ac:chgData name="Dr. Raffay Zoltán" userId="3b1b2a3e-ec4a-4aa8-94e3-5e4ef067d11f" providerId="ADAL" clId="{721BFD51-DD9D-4256-BC06-A4F03D5E8B1B}" dt="2025-04-14T14:35:37.590" v="1928" actId="790"/>
          <ac:spMkLst>
            <pc:docMk/>
            <pc:sldMk cId="254111602" sldId="303"/>
            <ac:spMk id="2" creationId="{D1928013-29D9-D6A3-E9AC-E84E7929E56F}"/>
          </ac:spMkLst>
        </pc:spChg>
        <pc:spChg chg="mod">
          <ac:chgData name="Dr. Raffay Zoltán" userId="3b1b2a3e-ec4a-4aa8-94e3-5e4ef067d11f" providerId="ADAL" clId="{721BFD51-DD9D-4256-BC06-A4F03D5E8B1B}" dt="2025-04-14T14:35:38.539" v="1929" actId="790"/>
          <ac:spMkLst>
            <pc:docMk/>
            <pc:sldMk cId="254111602" sldId="303"/>
            <ac:spMk id="3" creationId="{791A27BC-0138-2330-02B3-13BBDA0460DE}"/>
          </ac:spMkLst>
        </pc:spChg>
      </pc:sldChg>
      <pc:sldChg chg="modSp add mod">
        <pc:chgData name="Dr. Raffay Zoltán" userId="3b1b2a3e-ec4a-4aa8-94e3-5e4ef067d11f" providerId="ADAL" clId="{721BFD51-DD9D-4256-BC06-A4F03D5E8B1B}" dt="2025-04-14T17:20:04.321" v="2083" actId="20577"/>
        <pc:sldMkLst>
          <pc:docMk/>
          <pc:sldMk cId="1842065023" sldId="304"/>
        </pc:sldMkLst>
        <pc:spChg chg="mod">
          <ac:chgData name="Dr. Raffay Zoltán" userId="3b1b2a3e-ec4a-4aa8-94e3-5e4ef067d11f" providerId="ADAL" clId="{721BFD51-DD9D-4256-BC06-A4F03D5E8B1B}" dt="2025-04-14T17:20:04.321" v="2083" actId="20577"/>
          <ac:spMkLst>
            <pc:docMk/>
            <pc:sldMk cId="1842065023" sldId="304"/>
            <ac:spMk id="2" creationId="{0B24C131-484C-ABF9-2E7C-E56AC24670D9}"/>
          </ac:spMkLst>
        </pc:spChg>
        <pc:spChg chg="mod">
          <ac:chgData name="Dr. Raffay Zoltán" userId="3b1b2a3e-ec4a-4aa8-94e3-5e4ef067d11f" providerId="ADAL" clId="{721BFD51-DD9D-4256-BC06-A4F03D5E8B1B}" dt="2025-04-14T14:35:40.952" v="1931" actId="790"/>
          <ac:spMkLst>
            <pc:docMk/>
            <pc:sldMk cId="1842065023" sldId="304"/>
            <ac:spMk id="3" creationId="{F25B573D-5915-D659-5C0E-839A1F5E5BD9}"/>
          </ac:spMkLst>
        </pc:spChg>
      </pc:sldChg>
      <pc:sldChg chg="modSp add mod">
        <pc:chgData name="Dr. Raffay Zoltán" userId="3b1b2a3e-ec4a-4aa8-94e3-5e4ef067d11f" providerId="ADAL" clId="{721BFD51-DD9D-4256-BC06-A4F03D5E8B1B}" dt="2025-04-14T14:35:44.142" v="1933" actId="790"/>
        <pc:sldMkLst>
          <pc:docMk/>
          <pc:sldMk cId="1307064047" sldId="305"/>
        </pc:sldMkLst>
        <pc:spChg chg="mod">
          <ac:chgData name="Dr. Raffay Zoltán" userId="3b1b2a3e-ec4a-4aa8-94e3-5e4ef067d11f" providerId="ADAL" clId="{721BFD51-DD9D-4256-BC06-A4F03D5E8B1B}" dt="2025-04-14T14:35:44.142" v="1933" actId="790"/>
          <ac:spMkLst>
            <pc:docMk/>
            <pc:sldMk cId="1307064047" sldId="305"/>
            <ac:spMk id="2" creationId="{E1CBF3C3-1F08-F0B9-9DEE-DE1CC86D0C44}"/>
          </ac:spMkLst>
        </pc:spChg>
        <pc:spChg chg="mod">
          <ac:chgData name="Dr. Raffay Zoltán" userId="3b1b2a3e-ec4a-4aa8-94e3-5e4ef067d11f" providerId="ADAL" clId="{721BFD51-DD9D-4256-BC06-A4F03D5E8B1B}" dt="2025-04-14T14:35:43.407" v="1932" actId="790"/>
          <ac:spMkLst>
            <pc:docMk/>
            <pc:sldMk cId="1307064047" sldId="305"/>
            <ac:spMk id="3" creationId="{1280EC28-FB9C-C42D-380A-9EEFF10E2CC1}"/>
          </ac:spMkLst>
        </pc:spChg>
      </pc:sldChg>
      <pc:sldChg chg="modSp add mod">
        <pc:chgData name="Dr. Raffay Zoltán" userId="3b1b2a3e-ec4a-4aa8-94e3-5e4ef067d11f" providerId="ADAL" clId="{721BFD51-DD9D-4256-BC06-A4F03D5E8B1B}" dt="2025-04-14T14:35:46.771" v="1935" actId="790"/>
        <pc:sldMkLst>
          <pc:docMk/>
          <pc:sldMk cId="3130504657" sldId="306"/>
        </pc:sldMkLst>
        <pc:spChg chg="mod">
          <ac:chgData name="Dr. Raffay Zoltán" userId="3b1b2a3e-ec4a-4aa8-94e3-5e4ef067d11f" providerId="ADAL" clId="{721BFD51-DD9D-4256-BC06-A4F03D5E8B1B}" dt="2025-04-14T14:35:45.642" v="1934" actId="790"/>
          <ac:spMkLst>
            <pc:docMk/>
            <pc:sldMk cId="3130504657" sldId="306"/>
            <ac:spMk id="2" creationId="{4DB7CD73-B8F9-F00B-F838-2A78B9A13EE2}"/>
          </ac:spMkLst>
        </pc:spChg>
        <pc:spChg chg="mod">
          <ac:chgData name="Dr. Raffay Zoltán" userId="3b1b2a3e-ec4a-4aa8-94e3-5e4ef067d11f" providerId="ADAL" clId="{721BFD51-DD9D-4256-BC06-A4F03D5E8B1B}" dt="2025-04-14T14:35:46.771" v="1935" actId="790"/>
          <ac:spMkLst>
            <pc:docMk/>
            <pc:sldMk cId="3130504657" sldId="306"/>
            <ac:spMk id="3" creationId="{54F42D10-767D-910F-3D78-5525981C8BB5}"/>
          </ac:spMkLst>
        </pc:spChg>
      </pc:sldChg>
      <pc:sldChg chg="addSp modSp add mod">
        <pc:chgData name="Dr. Raffay Zoltán" userId="3b1b2a3e-ec4a-4aa8-94e3-5e4ef067d11f" providerId="ADAL" clId="{721BFD51-DD9D-4256-BC06-A4F03D5E8B1B}" dt="2025-04-14T14:42:25.264" v="2044" actId="14100"/>
        <pc:sldMkLst>
          <pc:docMk/>
          <pc:sldMk cId="2625254279" sldId="307"/>
        </pc:sldMkLst>
        <pc:spChg chg="mod">
          <ac:chgData name="Dr. Raffay Zoltán" userId="3b1b2a3e-ec4a-4aa8-94e3-5e4ef067d11f" providerId="ADAL" clId="{721BFD51-DD9D-4256-BC06-A4F03D5E8B1B}" dt="2025-04-14T14:42:25.264" v="2044" actId="14100"/>
          <ac:spMkLst>
            <pc:docMk/>
            <pc:sldMk cId="2625254279" sldId="307"/>
            <ac:spMk id="2" creationId="{6362C0D6-0479-EB8A-56A6-47FFE0ECCB62}"/>
          </ac:spMkLst>
        </pc:spChg>
        <pc:spChg chg="mod">
          <ac:chgData name="Dr. Raffay Zoltán" userId="3b1b2a3e-ec4a-4aa8-94e3-5e4ef067d11f" providerId="ADAL" clId="{721BFD51-DD9D-4256-BC06-A4F03D5E8B1B}" dt="2025-04-14T14:35:48.021" v="1936" actId="790"/>
          <ac:spMkLst>
            <pc:docMk/>
            <pc:sldMk cId="2625254279" sldId="307"/>
            <ac:spMk id="3" creationId="{637C6929-B5E5-4B9B-F32C-A901791B4714}"/>
          </ac:spMkLst>
        </pc:spChg>
        <pc:spChg chg="add mod">
          <ac:chgData name="Dr. Raffay Zoltán" userId="3b1b2a3e-ec4a-4aa8-94e3-5e4ef067d11f" providerId="ADAL" clId="{721BFD51-DD9D-4256-BC06-A4F03D5E8B1B}" dt="2025-04-14T14:36:04.393" v="1943" actId="1076"/>
          <ac:spMkLst>
            <pc:docMk/>
            <pc:sldMk cId="2625254279" sldId="307"/>
            <ac:spMk id="15" creationId="{1DD4FF2E-E2D3-3C1B-6CCB-D09E7B4B378C}"/>
          </ac:spMkLst>
        </pc:spChg>
        <pc:picChg chg="add mod">
          <ac:chgData name="Dr. Raffay Zoltán" userId="3b1b2a3e-ec4a-4aa8-94e3-5e4ef067d11f" providerId="ADAL" clId="{721BFD51-DD9D-4256-BC06-A4F03D5E8B1B}" dt="2025-04-14T14:36:02.454" v="1942" actId="14100"/>
          <ac:picMkLst>
            <pc:docMk/>
            <pc:sldMk cId="2625254279" sldId="307"/>
            <ac:picMk id="12" creationId="{6A188433-0BF3-2D84-7174-8A1E81F4CF6F}"/>
          </ac:picMkLst>
        </pc:picChg>
      </pc:sldChg>
      <pc:sldChg chg="modSp add mod">
        <pc:chgData name="Dr. Raffay Zoltán" userId="3b1b2a3e-ec4a-4aa8-94e3-5e4ef067d11f" providerId="ADAL" clId="{721BFD51-DD9D-4256-BC06-A4F03D5E8B1B}" dt="2025-04-14T14:36:13.054" v="1946" actId="790"/>
        <pc:sldMkLst>
          <pc:docMk/>
          <pc:sldMk cId="1069434074" sldId="308"/>
        </pc:sldMkLst>
        <pc:spChg chg="mod">
          <ac:chgData name="Dr. Raffay Zoltán" userId="3b1b2a3e-ec4a-4aa8-94e3-5e4ef067d11f" providerId="ADAL" clId="{721BFD51-DD9D-4256-BC06-A4F03D5E8B1B}" dt="2025-04-14T14:36:11.866" v="1945" actId="790"/>
          <ac:spMkLst>
            <pc:docMk/>
            <pc:sldMk cId="1069434074" sldId="308"/>
            <ac:spMk id="2" creationId="{C8F0F46F-5A68-F5D0-AA32-6ADBF339E2A4}"/>
          </ac:spMkLst>
        </pc:spChg>
        <pc:spChg chg="mod">
          <ac:chgData name="Dr. Raffay Zoltán" userId="3b1b2a3e-ec4a-4aa8-94e3-5e4ef067d11f" providerId="ADAL" clId="{721BFD51-DD9D-4256-BC06-A4F03D5E8B1B}" dt="2025-04-14T14:36:13.054" v="1946" actId="790"/>
          <ac:spMkLst>
            <pc:docMk/>
            <pc:sldMk cId="1069434074" sldId="308"/>
            <ac:spMk id="3" creationId="{078375A7-2CF0-C6FB-8443-FFE2FB26534D}"/>
          </ac:spMkLst>
        </pc:spChg>
      </pc:sldChg>
      <pc:sldChg chg="modSp add mod">
        <pc:chgData name="Dr. Raffay Zoltán" userId="3b1b2a3e-ec4a-4aa8-94e3-5e4ef067d11f" providerId="ADAL" clId="{721BFD51-DD9D-4256-BC06-A4F03D5E8B1B}" dt="2025-04-14T14:36:15.889" v="1948" actId="790"/>
        <pc:sldMkLst>
          <pc:docMk/>
          <pc:sldMk cId="4016992867" sldId="309"/>
        </pc:sldMkLst>
        <pc:spChg chg="mod">
          <ac:chgData name="Dr. Raffay Zoltán" userId="3b1b2a3e-ec4a-4aa8-94e3-5e4ef067d11f" providerId="ADAL" clId="{721BFD51-DD9D-4256-BC06-A4F03D5E8B1B}" dt="2025-04-14T14:36:15.889" v="1948" actId="790"/>
          <ac:spMkLst>
            <pc:docMk/>
            <pc:sldMk cId="4016992867" sldId="309"/>
            <ac:spMk id="2" creationId="{904A2CAB-4AB8-2D4A-4C36-0D5458132378}"/>
          </ac:spMkLst>
        </pc:spChg>
        <pc:spChg chg="mod">
          <ac:chgData name="Dr. Raffay Zoltán" userId="3b1b2a3e-ec4a-4aa8-94e3-5e4ef067d11f" providerId="ADAL" clId="{721BFD51-DD9D-4256-BC06-A4F03D5E8B1B}" dt="2025-04-14T14:36:14.203" v="1947" actId="790"/>
          <ac:spMkLst>
            <pc:docMk/>
            <pc:sldMk cId="4016992867" sldId="309"/>
            <ac:spMk id="3" creationId="{77F075FA-C9E1-D22C-9821-B9DD332692E8}"/>
          </ac:spMkLst>
        </pc:spChg>
      </pc:sldChg>
      <pc:sldChg chg="addSp delSp modSp add mod">
        <pc:chgData name="Dr. Raffay Zoltán" userId="3b1b2a3e-ec4a-4aa8-94e3-5e4ef067d11f" providerId="ADAL" clId="{721BFD51-DD9D-4256-BC06-A4F03D5E8B1B}" dt="2025-04-14T14:36:18.379" v="1950" actId="790"/>
        <pc:sldMkLst>
          <pc:docMk/>
          <pc:sldMk cId="720748047" sldId="310"/>
        </pc:sldMkLst>
        <pc:spChg chg="mod">
          <ac:chgData name="Dr. Raffay Zoltán" userId="3b1b2a3e-ec4a-4aa8-94e3-5e4ef067d11f" providerId="ADAL" clId="{721BFD51-DD9D-4256-BC06-A4F03D5E8B1B}" dt="2025-04-14T14:36:17.345" v="1949" actId="790"/>
          <ac:spMkLst>
            <pc:docMk/>
            <pc:sldMk cId="720748047" sldId="310"/>
            <ac:spMk id="2" creationId="{67EA82F8-0893-713B-7485-49053155B4FD}"/>
          </ac:spMkLst>
        </pc:spChg>
        <pc:spChg chg="mod">
          <ac:chgData name="Dr. Raffay Zoltán" userId="3b1b2a3e-ec4a-4aa8-94e3-5e4ef067d11f" providerId="ADAL" clId="{721BFD51-DD9D-4256-BC06-A4F03D5E8B1B}" dt="2025-04-14T14:36:18.379" v="1950" actId="790"/>
          <ac:spMkLst>
            <pc:docMk/>
            <pc:sldMk cId="720748047" sldId="310"/>
            <ac:spMk id="3" creationId="{0A7D4F32-2B7F-2A35-1FFA-1B5EE9EE3734}"/>
          </ac:spMkLst>
        </pc:spChg>
        <pc:spChg chg="add del">
          <ac:chgData name="Dr. Raffay Zoltán" userId="3b1b2a3e-ec4a-4aa8-94e3-5e4ef067d11f" providerId="ADAL" clId="{721BFD51-DD9D-4256-BC06-A4F03D5E8B1B}" dt="2025-04-14T08:05:08.913" v="608" actId="22"/>
          <ac:spMkLst>
            <pc:docMk/>
            <pc:sldMk cId="720748047" sldId="310"/>
            <ac:spMk id="12" creationId="{DE429131-DBBC-D58D-49DD-C2D3E5A5BDAD}"/>
          </ac:spMkLst>
        </pc:spChg>
      </pc:sldChg>
      <pc:sldChg chg="modSp add mod">
        <pc:chgData name="Dr. Raffay Zoltán" userId="3b1b2a3e-ec4a-4aa8-94e3-5e4ef067d11f" providerId="ADAL" clId="{721BFD51-DD9D-4256-BC06-A4F03D5E8B1B}" dt="2025-04-14T14:36:33.545" v="1959" actId="790"/>
        <pc:sldMkLst>
          <pc:docMk/>
          <pc:sldMk cId="3567884913" sldId="311"/>
        </pc:sldMkLst>
        <pc:spChg chg="mod">
          <ac:chgData name="Dr. Raffay Zoltán" userId="3b1b2a3e-ec4a-4aa8-94e3-5e4ef067d11f" providerId="ADAL" clId="{721BFD51-DD9D-4256-BC06-A4F03D5E8B1B}" dt="2025-04-14T14:36:33.545" v="1959" actId="790"/>
          <ac:spMkLst>
            <pc:docMk/>
            <pc:sldMk cId="3567884913" sldId="311"/>
            <ac:spMk id="2" creationId="{A39D1E14-1E29-4E2D-A869-D76AAAB4CC7B}"/>
          </ac:spMkLst>
        </pc:spChg>
        <pc:spChg chg="mod">
          <ac:chgData name="Dr. Raffay Zoltán" userId="3b1b2a3e-ec4a-4aa8-94e3-5e4ef067d11f" providerId="ADAL" clId="{721BFD51-DD9D-4256-BC06-A4F03D5E8B1B}" dt="2025-04-14T14:36:30.812" v="1958" actId="790"/>
          <ac:spMkLst>
            <pc:docMk/>
            <pc:sldMk cId="3567884913" sldId="311"/>
            <ac:spMk id="3" creationId="{AD57D367-2685-9D64-69B3-BF687A7BB498}"/>
          </ac:spMkLst>
        </pc:spChg>
      </pc:sldChg>
      <pc:sldChg chg="modSp add mod">
        <pc:chgData name="Dr. Raffay Zoltán" userId="3b1b2a3e-ec4a-4aa8-94e3-5e4ef067d11f" providerId="ADAL" clId="{721BFD51-DD9D-4256-BC06-A4F03D5E8B1B}" dt="2025-04-14T14:36:40.665" v="1964" actId="790"/>
        <pc:sldMkLst>
          <pc:docMk/>
          <pc:sldMk cId="717649907" sldId="312"/>
        </pc:sldMkLst>
        <pc:spChg chg="mod">
          <ac:chgData name="Dr. Raffay Zoltán" userId="3b1b2a3e-ec4a-4aa8-94e3-5e4ef067d11f" providerId="ADAL" clId="{721BFD51-DD9D-4256-BC06-A4F03D5E8B1B}" dt="2025-04-14T14:36:39.610" v="1963" actId="790"/>
          <ac:spMkLst>
            <pc:docMk/>
            <pc:sldMk cId="717649907" sldId="312"/>
            <ac:spMk id="2" creationId="{120AC171-62C1-156C-A695-356C47A2CF1B}"/>
          </ac:spMkLst>
        </pc:spChg>
        <pc:spChg chg="mod">
          <ac:chgData name="Dr. Raffay Zoltán" userId="3b1b2a3e-ec4a-4aa8-94e3-5e4ef067d11f" providerId="ADAL" clId="{721BFD51-DD9D-4256-BC06-A4F03D5E8B1B}" dt="2025-04-14T14:36:40.665" v="1964" actId="790"/>
          <ac:spMkLst>
            <pc:docMk/>
            <pc:sldMk cId="717649907" sldId="312"/>
            <ac:spMk id="3" creationId="{78E14DF9-56FB-5186-6E33-CFF41D8EC181}"/>
          </ac:spMkLst>
        </pc:spChg>
      </pc:sldChg>
      <pc:sldChg chg="addSp delSp modSp add mod">
        <pc:chgData name="Dr. Raffay Zoltán" userId="3b1b2a3e-ec4a-4aa8-94e3-5e4ef067d11f" providerId="ADAL" clId="{721BFD51-DD9D-4256-BC06-A4F03D5E8B1B}" dt="2025-04-14T16:46:05.403" v="2055" actId="14100"/>
        <pc:sldMkLst>
          <pc:docMk/>
          <pc:sldMk cId="3743882474" sldId="313"/>
        </pc:sldMkLst>
        <pc:spChg chg="del mod">
          <ac:chgData name="Dr. Raffay Zoltán" userId="3b1b2a3e-ec4a-4aa8-94e3-5e4ef067d11f" providerId="ADAL" clId="{721BFD51-DD9D-4256-BC06-A4F03D5E8B1B}" dt="2025-04-14T08:27:10.375" v="929" actId="478"/>
          <ac:spMkLst>
            <pc:docMk/>
            <pc:sldMk cId="3743882474" sldId="313"/>
            <ac:spMk id="2" creationId="{AF0106C5-DB04-35AD-BBFA-0863ED02038E}"/>
          </ac:spMkLst>
        </pc:spChg>
        <pc:spChg chg="mod">
          <ac:chgData name="Dr. Raffay Zoltán" userId="3b1b2a3e-ec4a-4aa8-94e3-5e4ef067d11f" providerId="ADAL" clId="{721BFD51-DD9D-4256-BC06-A4F03D5E8B1B}" dt="2025-04-14T16:45:51.735" v="2051" actId="1076"/>
          <ac:spMkLst>
            <pc:docMk/>
            <pc:sldMk cId="3743882474" sldId="313"/>
            <ac:spMk id="3" creationId="{074C1149-FE22-3E3E-73EA-4AA4C8FC115B}"/>
          </ac:spMkLst>
        </pc:spChg>
        <pc:spChg chg="add del mod">
          <ac:chgData name="Dr. Raffay Zoltán" userId="3b1b2a3e-ec4a-4aa8-94e3-5e4ef067d11f" providerId="ADAL" clId="{721BFD51-DD9D-4256-BC06-A4F03D5E8B1B}" dt="2025-04-14T08:27:12.156" v="930" actId="478"/>
          <ac:spMkLst>
            <pc:docMk/>
            <pc:sldMk cId="3743882474" sldId="313"/>
            <ac:spMk id="15" creationId="{82B9BC1C-EF34-DBA6-512B-919884C3F01D}"/>
          </ac:spMkLst>
        </pc:spChg>
        <pc:spChg chg="add mod">
          <ac:chgData name="Dr. Raffay Zoltán" userId="3b1b2a3e-ec4a-4aa8-94e3-5e4ef067d11f" providerId="ADAL" clId="{721BFD51-DD9D-4256-BC06-A4F03D5E8B1B}" dt="2025-04-14T16:45:56.583" v="2053" actId="1076"/>
          <ac:spMkLst>
            <pc:docMk/>
            <pc:sldMk cId="3743882474" sldId="313"/>
            <ac:spMk id="17" creationId="{15F973B1-A637-4F45-F3A1-7674CDAF9B03}"/>
          </ac:spMkLst>
        </pc:spChg>
        <pc:spChg chg="add mod">
          <ac:chgData name="Dr. Raffay Zoltán" userId="3b1b2a3e-ec4a-4aa8-94e3-5e4ef067d11f" providerId="ADAL" clId="{721BFD51-DD9D-4256-BC06-A4F03D5E8B1B}" dt="2025-04-14T14:36:44.569" v="1967" actId="790"/>
          <ac:spMkLst>
            <pc:docMk/>
            <pc:sldMk cId="3743882474" sldId="313"/>
            <ac:spMk id="21" creationId="{3977A6AC-85A7-B372-C4B9-9DD27E71818D}"/>
          </ac:spMkLst>
        </pc:spChg>
        <pc:picChg chg="add mod">
          <ac:chgData name="Dr. Raffay Zoltán" userId="3b1b2a3e-ec4a-4aa8-94e3-5e4ef067d11f" providerId="ADAL" clId="{721BFD51-DD9D-4256-BC06-A4F03D5E8B1B}" dt="2025-04-14T16:45:53.773" v="2052" actId="1076"/>
          <ac:picMkLst>
            <pc:docMk/>
            <pc:sldMk cId="3743882474" sldId="313"/>
            <ac:picMk id="12" creationId="{9DA0FD22-F91F-8C7B-0B8F-597BFAD40023}"/>
          </ac:picMkLst>
        </pc:picChg>
        <pc:picChg chg="add mod">
          <ac:chgData name="Dr. Raffay Zoltán" userId="3b1b2a3e-ec4a-4aa8-94e3-5e4ef067d11f" providerId="ADAL" clId="{721BFD51-DD9D-4256-BC06-A4F03D5E8B1B}" dt="2025-04-14T16:46:05.403" v="2055" actId="14100"/>
          <ac:picMkLst>
            <pc:docMk/>
            <pc:sldMk cId="3743882474" sldId="313"/>
            <ac:picMk id="19" creationId="{8CB70F8F-8CE6-29BB-B6C5-7CCAC5345E23}"/>
          </ac:picMkLst>
        </pc:picChg>
      </pc:sldChg>
      <pc:sldChg chg="modSp add mod">
        <pc:chgData name="Dr. Raffay Zoltán" userId="3b1b2a3e-ec4a-4aa8-94e3-5e4ef067d11f" providerId="ADAL" clId="{721BFD51-DD9D-4256-BC06-A4F03D5E8B1B}" dt="2025-04-14T14:36:47.991" v="1969" actId="790"/>
        <pc:sldMkLst>
          <pc:docMk/>
          <pc:sldMk cId="1574261165" sldId="314"/>
        </pc:sldMkLst>
        <pc:spChg chg="mod">
          <ac:chgData name="Dr. Raffay Zoltán" userId="3b1b2a3e-ec4a-4aa8-94e3-5e4ef067d11f" providerId="ADAL" clId="{721BFD51-DD9D-4256-BC06-A4F03D5E8B1B}" dt="2025-04-14T14:36:46.820" v="1968" actId="790"/>
          <ac:spMkLst>
            <pc:docMk/>
            <pc:sldMk cId="1574261165" sldId="314"/>
            <ac:spMk id="2" creationId="{0D72145E-A18F-5D2F-DC82-35C27D0ED083}"/>
          </ac:spMkLst>
        </pc:spChg>
        <pc:spChg chg="mod">
          <ac:chgData name="Dr. Raffay Zoltán" userId="3b1b2a3e-ec4a-4aa8-94e3-5e4ef067d11f" providerId="ADAL" clId="{721BFD51-DD9D-4256-BC06-A4F03D5E8B1B}" dt="2025-04-14T14:36:47.991" v="1969" actId="790"/>
          <ac:spMkLst>
            <pc:docMk/>
            <pc:sldMk cId="1574261165" sldId="314"/>
            <ac:spMk id="3" creationId="{0E9A9D9A-876A-1802-D165-C9563ECABA81}"/>
          </ac:spMkLst>
        </pc:spChg>
      </pc:sldChg>
      <pc:sldChg chg="add del">
        <pc:chgData name="Dr. Raffay Zoltán" userId="3b1b2a3e-ec4a-4aa8-94e3-5e4ef067d11f" providerId="ADAL" clId="{721BFD51-DD9D-4256-BC06-A4F03D5E8B1B}" dt="2025-04-14T10:35:07.470" v="1106" actId="47"/>
        <pc:sldMkLst>
          <pc:docMk/>
          <pc:sldMk cId="540211178" sldId="315"/>
        </pc:sldMkLst>
      </pc:sldChg>
      <pc:sldChg chg="addSp modSp add mod">
        <pc:chgData name="Dr. Raffay Zoltán" userId="3b1b2a3e-ec4a-4aa8-94e3-5e4ef067d11f" providerId="ADAL" clId="{721BFD51-DD9D-4256-BC06-A4F03D5E8B1B}" dt="2025-04-14T14:41:22.395" v="2038" actId="1076"/>
        <pc:sldMkLst>
          <pc:docMk/>
          <pc:sldMk cId="3365730870" sldId="316"/>
        </pc:sldMkLst>
        <pc:spChg chg="mod">
          <ac:chgData name="Dr. Raffay Zoltán" userId="3b1b2a3e-ec4a-4aa8-94e3-5e4ef067d11f" providerId="ADAL" clId="{721BFD51-DD9D-4256-BC06-A4F03D5E8B1B}" dt="2025-04-14T14:41:22.395" v="2038" actId="1076"/>
          <ac:spMkLst>
            <pc:docMk/>
            <pc:sldMk cId="3365730870" sldId="316"/>
            <ac:spMk id="2" creationId="{F55BE75D-01F1-528D-F655-522E1C0F35C8}"/>
          </ac:spMkLst>
        </pc:spChg>
        <pc:spChg chg="mod">
          <ac:chgData name="Dr. Raffay Zoltán" userId="3b1b2a3e-ec4a-4aa8-94e3-5e4ef067d11f" providerId="ADAL" clId="{721BFD51-DD9D-4256-BC06-A4F03D5E8B1B}" dt="2025-04-14T14:36:35.887" v="1961" actId="790"/>
          <ac:spMkLst>
            <pc:docMk/>
            <pc:sldMk cId="3365730870" sldId="316"/>
            <ac:spMk id="3" creationId="{714A6C74-ACE0-9EA8-CB31-3D807B6CE65B}"/>
          </ac:spMkLst>
        </pc:spChg>
        <pc:spChg chg="add mod">
          <ac:chgData name="Dr. Raffay Zoltán" userId="3b1b2a3e-ec4a-4aa8-94e3-5e4ef067d11f" providerId="ADAL" clId="{721BFD51-DD9D-4256-BC06-A4F03D5E8B1B}" dt="2025-04-14T14:36:37.322" v="1962" actId="790"/>
          <ac:spMkLst>
            <pc:docMk/>
            <pc:sldMk cId="3365730870" sldId="316"/>
            <ac:spMk id="15" creationId="{09B897A3-C624-81A9-0C29-4A4E977266A2}"/>
          </ac:spMkLst>
        </pc:spChg>
        <pc:picChg chg="add mod">
          <ac:chgData name="Dr. Raffay Zoltán" userId="3b1b2a3e-ec4a-4aa8-94e3-5e4ef067d11f" providerId="ADAL" clId="{721BFD51-DD9D-4256-BC06-A4F03D5E8B1B}" dt="2025-04-14T08:23:08.414" v="871" actId="1076"/>
          <ac:picMkLst>
            <pc:docMk/>
            <pc:sldMk cId="3365730870" sldId="316"/>
            <ac:picMk id="12" creationId="{D1B5DB66-A8C9-91F1-B2B7-F509B3ABBA10}"/>
          </ac:picMkLst>
        </pc:picChg>
      </pc:sldChg>
      <pc:sldChg chg="modSp add mod">
        <pc:chgData name="Dr. Raffay Zoltán" userId="3b1b2a3e-ec4a-4aa8-94e3-5e4ef067d11f" providerId="ADAL" clId="{721BFD51-DD9D-4256-BC06-A4F03D5E8B1B}" dt="2025-04-14T14:36:50.125" v="1971" actId="790"/>
        <pc:sldMkLst>
          <pc:docMk/>
          <pc:sldMk cId="1828486170" sldId="317"/>
        </pc:sldMkLst>
        <pc:spChg chg="mod">
          <ac:chgData name="Dr. Raffay Zoltán" userId="3b1b2a3e-ec4a-4aa8-94e3-5e4ef067d11f" providerId="ADAL" clId="{721BFD51-DD9D-4256-BC06-A4F03D5E8B1B}" dt="2025-04-14T14:36:49.139" v="1970" actId="790"/>
          <ac:spMkLst>
            <pc:docMk/>
            <pc:sldMk cId="1828486170" sldId="317"/>
            <ac:spMk id="2" creationId="{7D12D8F2-28CB-8DCA-304D-DB5675FD4A6E}"/>
          </ac:spMkLst>
        </pc:spChg>
        <pc:spChg chg="mod">
          <ac:chgData name="Dr. Raffay Zoltán" userId="3b1b2a3e-ec4a-4aa8-94e3-5e4ef067d11f" providerId="ADAL" clId="{721BFD51-DD9D-4256-BC06-A4F03D5E8B1B}" dt="2025-04-14T14:36:50.125" v="1971" actId="790"/>
          <ac:spMkLst>
            <pc:docMk/>
            <pc:sldMk cId="1828486170" sldId="317"/>
            <ac:spMk id="3" creationId="{3662C590-1582-689C-A55C-0D5CB42DA75D}"/>
          </ac:spMkLst>
        </pc:spChg>
      </pc:sldChg>
      <pc:sldChg chg="modSp add mod">
        <pc:chgData name="Dr. Raffay Zoltán" userId="3b1b2a3e-ec4a-4aa8-94e3-5e4ef067d11f" providerId="ADAL" clId="{721BFD51-DD9D-4256-BC06-A4F03D5E8B1B}" dt="2025-04-14T14:36:57.467" v="1976" actId="790"/>
        <pc:sldMkLst>
          <pc:docMk/>
          <pc:sldMk cId="1207257388" sldId="318"/>
        </pc:sldMkLst>
        <pc:spChg chg="mod">
          <ac:chgData name="Dr. Raffay Zoltán" userId="3b1b2a3e-ec4a-4aa8-94e3-5e4ef067d11f" providerId="ADAL" clId="{721BFD51-DD9D-4256-BC06-A4F03D5E8B1B}" dt="2025-04-14T14:36:56.002" v="1975" actId="790"/>
          <ac:spMkLst>
            <pc:docMk/>
            <pc:sldMk cId="1207257388" sldId="318"/>
            <ac:spMk id="2" creationId="{79DDE197-9B29-47F6-44C3-BAC60B22237A}"/>
          </ac:spMkLst>
        </pc:spChg>
        <pc:spChg chg="mod">
          <ac:chgData name="Dr. Raffay Zoltán" userId="3b1b2a3e-ec4a-4aa8-94e3-5e4ef067d11f" providerId="ADAL" clId="{721BFD51-DD9D-4256-BC06-A4F03D5E8B1B}" dt="2025-04-14T14:36:57.467" v="1976" actId="790"/>
          <ac:spMkLst>
            <pc:docMk/>
            <pc:sldMk cId="1207257388" sldId="318"/>
            <ac:spMk id="3" creationId="{ACECC227-0B15-9A50-B904-7D63EE7D4673}"/>
          </ac:spMkLst>
        </pc:spChg>
      </pc:sldChg>
      <pc:sldChg chg="modSp add mod">
        <pc:chgData name="Dr. Raffay Zoltán" userId="3b1b2a3e-ec4a-4aa8-94e3-5e4ef067d11f" providerId="ADAL" clId="{721BFD51-DD9D-4256-BC06-A4F03D5E8B1B}" dt="2025-04-14T14:37:00.371" v="1978" actId="790"/>
        <pc:sldMkLst>
          <pc:docMk/>
          <pc:sldMk cId="157692221" sldId="319"/>
        </pc:sldMkLst>
        <pc:spChg chg="mod">
          <ac:chgData name="Dr. Raffay Zoltán" userId="3b1b2a3e-ec4a-4aa8-94e3-5e4ef067d11f" providerId="ADAL" clId="{721BFD51-DD9D-4256-BC06-A4F03D5E8B1B}" dt="2025-04-14T14:36:58.954" v="1977" actId="790"/>
          <ac:spMkLst>
            <pc:docMk/>
            <pc:sldMk cId="157692221" sldId="319"/>
            <ac:spMk id="2" creationId="{C1402BE0-AABA-5417-0CAF-12A1AAA95BD2}"/>
          </ac:spMkLst>
        </pc:spChg>
        <pc:spChg chg="mod">
          <ac:chgData name="Dr. Raffay Zoltán" userId="3b1b2a3e-ec4a-4aa8-94e3-5e4ef067d11f" providerId="ADAL" clId="{721BFD51-DD9D-4256-BC06-A4F03D5E8B1B}" dt="2025-04-14T14:37:00.371" v="1978" actId="790"/>
          <ac:spMkLst>
            <pc:docMk/>
            <pc:sldMk cId="157692221" sldId="319"/>
            <ac:spMk id="3" creationId="{39365598-51CD-DE66-53F2-DE7A3EBC2D50}"/>
          </ac:spMkLst>
        </pc:spChg>
      </pc:sldChg>
      <pc:sldChg chg="add del">
        <pc:chgData name="Dr. Raffay Zoltán" userId="3b1b2a3e-ec4a-4aa8-94e3-5e4ef067d11f" providerId="ADAL" clId="{721BFD51-DD9D-4256-BC06-A4F03D5E8B1B}" dt="2025-04-14T10:35:07.470" v="1106" actId="47"/>
        <pc:sldMkLst>
          <pc:docMk/>
          <pc:sldMk cId="1088312347" sldId="320"/>
        </pc:sldMkLst>
      </pc:sldChg>
      <pc:sldChg chg="add del">
        <pc:chgData name="Dr. Raffay Zoltán" userId="3b1b2a3e-ec4a-4aa8-94e3-5e4ef067d11f" providerId="ADAL" clId="{721BFD51-DD9D-4256-BC06-A4F03D5E8B1B}" dt="2025-04-14T10:35:07.470" v="1106" actId="47"/>
        <pc:sldMkLst>
          <pc:docMk/>
          <pc:sldMk cId="3768282191" sldId="321"/>
        </pc:sldMkLst>
      </pc:sldChg>
      <pc:sldChg chg="add del">
        <pc:chgData name="Dr. Raffay Zoltán" userId="3b1b2a3e-ec4a-4aa8-94e3-5e4ef067d11f" providerId="ADAL" clId="{721BFD51-DD9D-4256-BC06-A4F03D5E8B1B}" dt="2025-04-14T10:35:07.470" v="1106" actId="47"/>
        <pc:sldMkLst>
          <pc:docMk/>
          <pc:sldMk cId="1923666226" sldId="322"/>
        </pc:sldMkLst>
      </pc:sldChg>
      <pc:sldChg chg="addSp modSp add mod">
        <pc:chgData name="Dr. Raffay Zoltán" userId="3b1b2a3e-ec4a-4aa8-94e3-5e4ef067d11f" providerId="ADAL" clId="{721BFD51-DD9D-4256-BC06-A4F03D5E8B1B}" dt="2025-04-14T14:36:54.014" v="1974" actId="790"/>
        <pc:sldMkLst>
          <pc:docMk/>
          <pc:sldMk cId="984434830" sldId="323"/>
        </pc:sldMkLst>
        <pc:spChg chg="mod">
          <ac:chgData name="Dr. Raffay Zoltán" userId="3b1b2a3e-ec4a-4aa8-94e3-5e4ef067d11f" providerId="ADAL" clId="{721BFD51-DD9D-4256-BC06-A4F03D5E8B1B}" dt="2025-04-14T14:36:52.859" v="1973" actId="790"/>
          <ac:spMkLst>
            <pc:docMk/>
            <pc:sldMk cId="984434830" sldId="323"/>
            <ac:spMk id="2" creationId="{89563319-60A0-6290-68A1-C417E7138A01}"/>
          </ac:spMkLst>
        </pc:spChg>
        <pc:spChg chg="mod">
          <ac:chgData name="Dr. Raffay Zoltán" userId="3b1b2a3e-ec4a-4aa8-94e3-5e4ef067d11f" providerId="ADAL" clId="{721BFD51-DD9D-4256-BC06-A4F03D5E8B1B}" dt="2025-04-14T14:36:51.927" v="1972" actId="790"/>
          <ac:spMkLst>
            <pc:docMk/>
            <pc:sldMk cId="984434830" sldId="323"/>
            <ac:spMk id="3" creationId="{C84A3DC5-8E89-8E9C-037E-A5AAAD4FBD2D}"/>
          </ac:spMkLst>
        </pc:spChg>
        <pc:spChg chg="add mod">
          <ac:chgData name="Dr. Raffay Zoltán" userId="3b1b2a3e-ec4a-4aa8-94e3-5e4ef067d11f" providerId="ADAL" clId="{721BFD51-DD9D-4256-BC06-A4F03D5E8B1B}" dt="2025-04-14T14:36:54.014" v="1974" actId="790"/>
          <ac:spMkLst>
            <pc:docMk/>
            <pc:sldMk cId="984434830" sldId="323"/>
            <ac:spMk id="12" creationId="{2517D085-06C5-0242-B3D1-D64E59498F84}"/>
          </ac:spMkLst>
        </pc:spChg>
        <pc:picChg chg="add mod">
          <ac:chgData name="Dr. Raffay Zoltán" userId="3b1b2a3e-ec4a-4aa8-94e3-5e4ef067d11f" providerId="ADAL" clId="{721BFD51-DD9D-4256-BC06-A4F03D5E8B1B}" dt="2025-04-14T09:07:52.023" v="1062" actId="14100"/>
          <ac:picMkLst>
            <pc:docMk/>
            <pc:sldMk cId="984434830" sldId="323"/>
            <ac:picMk id="15" creationId="{67A864F7-3821-7090-9DCD-583FB82F9B20}"/>
          </ac:picMkLst>
        </pc:picChg>
        <pc:picChg chg="add mod">
          <ac:chgData name="Dr. Raffay Zoltán" userId="3b1b2a3e-ec4a-4aa8-94e3-5e4ef067d11f" providerId="ADAL" clId="{721BFD51-DD9D-4256-BC06-A4F03D5E8B1B}" dt="2025-04-14T09:07:46.861" v="1060" actId="1076"/>
          <ac:picMkLst>
            <pc:docMk/>
            <pc:sldMk cId="984434830" sldId="323"/>
            <ac:picMk id="17" creationId="{35EA8047-FF3D-A6F0-CA75-491BA8C3CF96}"/>
          </ac:picMkLst>
        </pc:picChg>
      </pc:sldChg>
      <pc:sldChg chg="modSp add mod">
        <pc:chgData name="Dr. Raffay Zoltán" userId="3b1b2a3e-ec4a-4aa8-94e3-5e4ef067d11f" providerId="ADAL" clId="{721BFD51-DD9D-4256-BC06-A4F03D5E8B1B}" dt="2025-04-14T14:37:02.290" v="1980" actId="790"/>
        <pc:sldMkLst>
          <pc:docMk/>
          <pc:sldMk cId="969873622" sldId="324"/>
        </pc:sldMkLst>
        <pc:spChg chg="mod">
          <ac:chgData name="Dr. Raffay Zoltán" userId="3b1b2a3e-ec4a-4aa8-94e3-5e4ef067d11f" providerId="ADAL" clId="{721BFD51-DD9D-4256-BC06-A4F03D5E8B1B}" dt="2025-04-14T14:37:02.290" v="1980" actId="790"/>
          <ac:spMkLst>
            <pc:docMk/>
            <pc:sldMk cId="969873622" sldId="324"/>
            <ac:spMk id="2" creationId="{88CFCCB0-C47E-54E5-0E5D-C3727D1F1423}"/>
          </ac:spMkLst>
        </pc:spChg>
        <pc:spChg chg="mod">
          <ac:chgData name="Dr. Raffay Zoltán" userId="3b1b2a3e-ec4a-4aa8-94e3-5e4ef067d11f" providerId="ADAL" clId="{721BFD51-DD9D-4256-BC06-A4F03D5E8B1B}" dt="2025-04-14T14:37:01.595" v="1979" actId="790"/>
          <ac:spMkLst>
            <pc:docMk/>
            <pc:sldMk cId="969873622" sldId="324"/>
            <ac:spMk id="3" creationId="{0DC10011-7811-FFB7-FB8A-C1E65B1AC2CF}"/>
          </ac:spMkLst>
        </pc:spChg>
      </pc:sldChg>
      <pc:sldChg chg="modSp add mod">
        <pc:chgData name="Dr. Raffay Zoltán" userId="3b1b2a3e-ec4a-4aa8-94e3-5e4ef067d11f" providerId="ADAL" clId="{721BFD51-DD9D-4256-BC06-A4F03D5E8B1B}" dt="2025-04-14T16:47:45.853" v="2062" actId="1076"/>
        <pc:sldMkLst>
          <pc:docMk/>
          <pc:sldMk cId="1621549061" sldId="325"/>
        </pc:sldMkLst>
        <pc:spChg chg="mod">
          <ac:chgData name="Dr. Raffay Zoltán" userId="3b1b2a3e-ec4a-4aa8-94e3-5e4ef067d11f" providerId="ADAL" clId="{721BFD51-DD9D-4256-BC06-A4F03D5E8B1B}" dt="2025-04-14T16:47:45.853" v="2062" actId="1076"/>
          <ac:spMkLst>
            <pc:docMk/>
            <pc:sldMk cId="1621549061" sldId="325"/>
            <ac:spMk id="2" creationId="{CE079B0B-E27F-9C8C-3F90-237A19835524}"/>
          </ac:spMkLst>
        </pc:spChg>
        <pc:spChg chg="mod">
          <ac:chgData name="Dr. Raffay Zoltán" userId="3b1b2a3e-ec4a-4aa8-94e3-5e4ef067d11f" providerId="ADAL" clId="{721BFD51-DD9D-4256-BC06-A4F03D5E8B1B}" dt="2025-04-14T14:37:04.379" v="1981" actId="790"/>
          <ac:spMkLst>
            <pc:docMk/>
            <pc:sldMk cId="1621549061" sldId="325"/>
            <ac:spMk id="3" creationId="{5063DBE6-AC4B-30C6-360C-A084332E4EBC}"/>
          </ac:spMkLst>
        </pc:spChg>
      </pc:sldChg>
      <pc:sldChg chg="modSp add mod">
        <pc:chgData name="Dr. Raffay Zoltán" userId="3b1b2a3e-ec4a-4aa8-94e3-5e4ef067d11f" providerId="ADAL" clId="{721BFD51-DD9D-4256-BC06-A4F03D5E8B1B}" dt="2025-04-14T19:31:12.313" v="2086" actId="790"/>
        <pc:sldMkLst>
          <pc:docMk/>
          <pc:sldMk cId="3207126704" sldId="326"/>
        </pc:sldMkLst>
        <pc:spChg chg="mod">
          <ac:chgData name="Dr. Raffay Zoltán" userId="3b1b2a3e-ec4a-4aa8-94e3-5e4ef067d11f" providerId="ADAL" clId="{721BFD51-DD9D-4256-BC06-A4F03D5E8B1B}" dt="2025-04-14T19:31:12.313" v="2086" actId="790"/>
          <ac:spMkLst>
            <pc:docMk/>
            <pc:sldMk cId="3207126704" sldId="326"/>
            <ac:spMk id="2" creationId="{D611EA38-6F34-ECC1-2431-1739BE2D0ADB}"/>
          </ac:spMkLst>
        </pc:spChg>
        <pc:spChg chg="mod">
          <ac:chgData name="Dr. Raffay Zoltán" userId="3b1b2a3e-ec4a-4aa8-94e3-5e4ef067d11f" providerId="ADAL" clId="{721BFD51-DD9D-4256-BC06-A4F03D5E8B1B}" dt="2025-04-14T14:37:09.912" v="1985" actId="1076"/>
          <ac:spMkLst>
            <pc:docMk/>
            <pc:sldMk cId="3207126704" sldId="326"/>
            <ac:spMk id="3" creationId="{30F46423-2713-DBBE-9F4D-B7C74DA90789}"/>
          </ac:spMkLst>
        </pc:spChg>
      </pc:sldChg>
      <pc:sldChg chg="modSp add mod">
        <pc:chgData name="Dr. Raffay Zoltán" userId="3b1b2a3e-ec4a-4aa8-94e3-5e4ef067d11f" providerId="ADAL" clId="{721BFD51-DD9D-4256-BC06-A4F03D5E8B1B}" dt="2025-04-14T14:43:06.009" v="2047" actId="948"/>
        <pc:sldMkLst>
          <pc:docMk/>
          <pc:sldMk cId="39358624" sldId="327"/>
        </pc:sldMkLst>
        <pc:spChg chg="mod">
          <ac:chgData name="Dr. Raffay Zoltán" userId="3b1b2a3e-ec4a-4aa8-94e3-5e4ef067d11f" providerId="ADAL" clId="{721BFD51-DD9D-4256-BC06-A4F03D5E8B1B}" dt="2025-04-14T14:43:06.009" v="2047" actId="948"/>
          <ac:spMkLst>
            <pc:docMk/>
            <pc:sldMk cId="39358624" sldId="327"/>
            <ac:spMk id="2" creationId="{B0198DA0-530E-391A-83C1-FB3F5A2548C1}"/>
          </ac:spMkLst>
        </pc:spChg>
        <pc:spChg chg="mod">
          <ac:chgData name="Dr. Raffay Zoltán" userId="3b1b2a3e-ec4a-4aa8-94e3-5e4ef067d11f" providerId="ADAL" clId="{721BFD51-DD9D-4256-BC06-A4F03D5E8B1B}" dt="2025-04-14T14:37:16.391" v="1988" actId="790"/>
          <ac:spMkLst>
            <pc:docMk/>
            <pc:sldMk cId="39358624" sldId="327"/>
            <ac:spMk id="3" creationId="{90E9AFD7-2C4B-84AE-B87A-4F4CD85F16AC}"/>
          </ac:spMkLst>
        </pc:spChg>
      </pc:sldChg>
      <pc:sldChg chg="add del">
        <pc:chgData name="Dr. Raffay Zoltán" userId="3b1b2a3e-ec4a-4aa8-94e3-5e4ef067d11f" providerId="ADAL" clId="{721BFD51-DD9D-4256-BC06-A4F03D5E8B1B}" dt="2025-04-14T10:45:02.300" v="1275" actId="47"/>
        <pc:sldMkLst>
          <pc:docMk/>
          <pc:sldMk cId="3876042219" sldId="327"/>
        </pc:sldMkLst>
      </pc:sldChg>
      <pc:sldChg chg="modSp add mod">
        <pc:chgData name="Dr. Raffay Zoltán" userId="3b1b2a3e-ec4a-4aa8-94e3-5e4ef067d11f" providerId="ADAL" clId="{721BFD51-DD9D-4256-BC06-A4F03D5E8B1B}" dt="2025-04-14T14:37:19.362" v="1990" actId="790"/>
        <pc:sldMkLst>
          <pc:docMk/>
          <pc:sldMk cId="2903555371" sldId="328"/>
        </pc:sldMkLst>
        <pc:spChg chg="mod">
          <ac:chgData name="Dr. Raffay Zoltán" userId="3b1b2a3e-ec4a-4aa8-94e3-5e4ef067d11f" providerId="ADAL" clId="{721BFD51-DD9D-4256-BC06-A4F03D5E8B1B}" dt="2025-04-14T14:37:18.295" v="1989" actId="790"/>
          <ac:spMkLst>
            <pc:docMk/>
            <pc:sldMk cId="2903555371" sldId="328"/>
            <ac:spMk id="2" creationId="{41D216B9-0DF5-1B8C-6AD4-BF74823812BC}"/>
          </ac:spMkLst>
        </pc:spChg>
        <pc:spChg chg="mod">
          <ac:chgData name="Dr. Raffay Zoltán" userId="3b1b2a3e-ec4a-4aa8-94e3-5e4ef067d11f" providerId="ADAL" clId="{721BFD51-DD9D-4256-BC06-A4F03D5E8B1B}" dt="2025-04-14T14:37:19.362" v="1990" actId="790"/>
          <ac:spMkLst>
            <pc:docMk/>
            <pc:sldMk cId="2903555371" sldId="328"/>
            <ac:spMk id="3" creationId="{5CA4558F-DEE0-B135-2B6C-E288404E7809}"/>
          </ac:spMkLst>
        </pc:spChg>
      </pc:sldChg>
      <pc:sldChg chg="modSp add mod">
        <pc:chgData name="Dr. Raffay Zoltán" userId="3b1b2a3e-ec4a-4aa8-94e3-5e4ef067d11f" providerId="ADAL" clId="{721BFD51-DD9D-4256-BC06-A4F03D5E8B1B}" dt="2025-04-14T14:37:21.764" v="1992" actId="790"/>
        <pc:sldMkLst>
          <pc:docMk/>
          <pc:sldMk cId="4157409617" sldId="329"/>
        </pc:sldMkLst>
        <pc:spChg chg="mod">
          <ac:chgData name="Dr. Raffay Zoltán" userId="3b1b2a3e-ec4a-4aa8-94e3-5e4ef067d11f" providerId="ADAL" clId="{721BFD51-DD9D-4256-BC06-A4F03D5E8B1B}" dt="2025-04-14T14:37:20.973" v="1991" actId="790"/>
          <ac:spMkLst>
            <pc:docMk/>
            <pc:sldMk cId="4157409617" sldId="329"/>
            <ac:spMk id="2" creationId="{C9E8CEB2-DCCE-2E27-6DCA-9571813EEF1B}"/>
          </ac:spMkLst>
        </pc:spChg>
        <pc:spChg chg="mod">
          <ac:chgData name="Dr. Raffay Zoltán" userId="3b1b2a3e-ec4a-4aa8-94e3-5e4ef067d11f" providerId="ADAL" clId="{721BFD51-DD9D-4256-BC06-A4F03D5E8B1B}" dt="2025-04-14T14:37:21.764" v="1992" actId="790"/>
          <ac:spMkLst>
            <pc:docMk/>
            <pc:sldMk cId="4157409617" sldId="329"/>
            <ac:spMk id="3" creationId="{575F3972-BA26-087B-07AD-ABA777ED038B}"/>
          </ac:spMkLst>
        </pc:spChg>
      </pc:sldChg>
      <pc:sldChg chg="modSp add mod">
        <pc:chgData name="Dr. Raffay Zoltán" userId="3b1b2a3e-ec4a-4aa8-94e3-5e4ef067d11f" providerId="ADAL" clId="{721BFD51-DD9D-4256-BC06-A4F03D5E8B1B}" dt="2025-04-14T14:37:23.667" v="1994" actId="790"/>
        <pc:sldMkLst>
          <pc:docMk/>
          <pc:sldMk cId="1076065140" sldId="330"/>
        </pc:sldMkLst>
        <pc:spChg chg="mod">
          <ac:chgData name="Dr. Raffay Zoltán" userId="3b1b2a3e-ec4a-4aa8-94e3-5e4ef067d11f" providerId="ADAL" clId="{721BFD51-DD9D-4256-BC06-A4F03D5E8B1B}" dt="2025-04-14T14:37:23.667" v="1994" actId="790"/>
          <ac:spMkLst>
            <pc:docMk/>
            <pc:sldMk cId="1076065140" sldId="330"/>
            <ac:spMk id="2" creationId="{8AD4F62E-5A62-5D37-8997-3B9501C06EBA}"/>
          </ac:spMkLst>
        </pc:spChg>
        <pc:spChg chg="mod">
          <ac:chgData name="Dr. Raffay Zoltán" userId="3b1b2a3e-ec4a-4aa8-94e3-5e4ef067d11f" providerId="ADAL" clId="{721BFD51-DD9D-4256-BC06-A4F03D5E8B1B}" dt="2025-04-14T14:37:22.952" v="1993" actId="790"/>
          <ac:spMkLst>
            <pc:docMk/>
            <pc:sldMk cId="1076065140" sldId="330"/>
            <ac:spMk id="3" creationId="{71877DA4-A6E4-B94A-00E9-0E1751FFBB98}"/>
          </ac:spMkLst>
        </pc:spChg>
      </pc:sldChg>
      <pc:sldChg chg="modSp add mod">
        <pc:chgData name="Dr. Raffay Zoltán" userId="3b1b2a3e-ec4a-4aa8-94e3-5e4ef067d11f" providerId="ADAL" clId="{721BFD51-DD9D-4256-BC06-A4F03D5E8B1B}" dt="2025-04-14T14:37:25.768" v="1996" actId="790"/>
        <pc:sldMkLst>
          <pc:docMk/>
          <pc:sldMk cId="865405825" sldId="331"/>
        </pc:sldMkLst>
        <pc:spChg chg="mod">
          <ac:chgData name="Dr. Raffay Zoltán" userId="3b1b2a3e-ec4a-4aa8-94e3-5e4ef067d11f" providerId="ADAL" clId="{721BFD51-DD9D-4256-BC06-A4F03D5E8B1B}" dt="2025-04-14T14:37:24.887" v="1995" actId="790"/>
          <ac:spMkLst>
            <pc:docMk/>
            <pc:sldMk cId="865405825" sldId="331"/>
            <ac:spMk id="2" creationId="{CF98115D-3C2A-A399-6E88-944A0D04C17F}"/>
          </ac:spMkLst>
        </pc:spChg>
        <pc:spChg chg="mod">
          <ac:chgData name="Dr. Raffay Zoltán" userId="3b1b2a3e-ec4a-4aa8-94e3-5e4ef067d11f" providerId="ADAL" clId="{721BFD51-DD9D-4256-BC06-A4F03D5E8B1B}" dt="2025-04-14T14:37:25.768" v="1996" actId="790"/>
          <ac:spMkLst>
            <pc:docMk/>
            <pc:sldMk cId="865405825" sldId="331"/>
            <ac:spMk id="3" creationId="{1A2C6525-1C62-7ABF-E874-FA18594BBABC}"/>
          </ac:spMkLst>
        </pc:spChg>
      </pc:sldChg>
      <pc:sldChg chg="modSp add mod">
        <pc:chgData name="Dr. Raffay Zoltán" userId="3b1b2a3e-ec4a-4aa8-94e3-5e4ef067d11f" providerId="ADAL" clId="{721BFD51-DD9D-4256-BC06-A4F03D5E8B1B}" dt="2025-04-15T10:30:44.597" v="2087"/>
        <pc:sldMkLst>
          <pc:docMk/>
          <pc:sldMk cId="2406817936" sldId="332"/>
        </pc:sldMkLst>
        <pc:spChg chg="mod">
          <ac:chgData name="Dr. Raffay Zoltán" userId="3b1b2a3e-ec4a-4aa8-94e3-5e4ef067d11f" providerId="ADAL" clId="{721BFD51-DD9D-4256-BC06-A4F03D5E8B1B}" dt="2025-04-14T14:37:27.837" v="1998" actId="790"/>
          <ac:spMkLst>
            <pc:docMk/>
            <pc:sldMk cId="2406817936" sldId="332"/>
            <ac:spMk id="2" creationId="{BBB48EE2-24F4-2CCB-6602-1370383CDE14}"/>
          </ac:spMkLst>
        </pc:spChg>
        <pc:spChg chg="mod">
          <ac:chgData name="Dr. Raffay Zoltán" userId="3b1b2a3e-ec4a-4aa8-94e3-5e4ef067d11f" providerId="ADAL" clId="{721BFD51-DD9D-4256-BC06-A4F03D5E8B1B}" dt="2025-04-15T10:30:44.597" v="2087"/>
          <ac:spMkLst>
            <pc:docMk/>
            <pc:sldMk cId="2406817936" sldId="332"/>
            <ac:spMk id="3" creationId="{8909C48E-07DD-3516-DC55-09149F973443}"/>
          </ac:spMkLst>
        </pc:spChg>
      </pc:sldChg>
      <pc:sldChg chg="modSp add mod">
        <pc:chgData name="Dr. Raffay Zoltán" userId="3b1b2a3e-ec4a-4aa8-94e3-5e4ef067d11f" providerId="ADAL" clId="{721BFD51-DD9D-4256-BC06-A4F03D5E8B1B}" dt="2025-04-15T10:30:44.597" v="2087"/>
        <pc:sldMkLst>
          <pc:docMk/>
          <pc:sldMk cId="1710415832" sldId="333"/>
        </pc:sldMkLst>
        <pc:spChg chg="mod">
          <ac:chgData name="Dr. Raffay Zoltán" userId="3b1b2a3e-ec4a-4aa8-94e3-5e4ef067d11f" providerId="ADAL" clId="{721BFD51-DD9D-4256-BC06-A4F03D5E8B1B}" dt="2025-04-14T14:37:29.125" v="1999" actId="790"/>
          <ac:spMkLst>
            <pc:docMk/>
            <pc:sldMk cId="1710415832" sldId="333"/>
            <ac:spMk id="2" creationId="{C9F49614-DD6C-3EF3-57DC-A85AF2F8F839}"/>
          </ac:spMkLst>
        </pc:spChg>
        <pc:spChg chg="mod">
          <ac:chgData name="Dr. Raffay Zoltán" userId="3b1b2a3e-ec4a-4aa8-94e3-5e4ef067d11f" providerId="ADAL" clId="{721BFD51-DD9D-4256-BC06-A4F03D5E8B1B}" dt="2025-04-15T10:30:44.597" v="2087"/>
          <ac:spMkLst>
            <pc:docMk/>
            <pc:sldMk cId="1710415832" sldId="333"/>
            <ac:spMk id="3" creationId="{76BDD0F6-DB8C-0191-E4E2-E568D61EB287}"/>
          </ac:spMkLst>
        </pc:spChg>
      </pc:sldChg>
      <pc:sldChg chg="add del">
        <pc:chgData name="Dr. Raffay Zoltán" userId="3b1b2a3e-ec4a-4aa8-94e3-5e4ef067d11f" providerId="ADAL" clId="{721BFD51-DD9D-4256-BC06-A4F03D5E8B1B}" dt="2025-04-14T12:31:07.998" v="1473" actId="47"/>
        <pc:sldMkLst>
          <pc:docMk/>
          <pc:sldMk cId="3598212266" sldId="333"/>
        </pc:sldMkLst>
      </pc:sldChg>
      <pc:sldChg chg="modSp add mod ord">
        <pc:chgData name="Dr. Raffay Zoltán" userId="3b1b2a3e-ec4a-4aa8-94e3-5e4ef067d11f" providerId="ADAL" clId="{721BFD51-DD9D-4256-BC06-A4F03D5E8B1B}" dt="2025-04-15T10:30:44.597" v="2087"/>
        <pc:sldMkLst>
          <pc:docMk/>
          <pc:sldMk cId="1067599370" sldId="334"/>
        </pc:sldMkLst>
        <pc:spChg chg="mod">
          <ac:chgData name="Dr. Raffay Zoltán" userId="3b1b2a3e-ec4a-4aa8-94e3-5e4ef067d11f" providerId="ADAL" clId="{721BFD51-DD9D-4256-BC06-A4F03D5E8B1B}" dt="2025-04-14T14:37:32.116" v="2001" actId="790"/>
          <ac:spMkLst>
            <pc:docMk/>
            <pc:sldMk cId="1067599370" sldId="334"/>
            <ac:spMk id="2" creationId="{5AFA9A63-05A5-5163-D819-3C35AAC88534}"/>
          </ac:spMkLst>
        </pc:spChg>
        <pc:spChg chg="mod">
          <ac:chgData name="Dr. Raffay Zoltán" userId="3b1b2a3e-ec4a-4aa8-94e3-5e4ef067d11f" providerId="ADAL" clId="{721BFD51-DD9D-4256-BC06-A4F03D5E8B1B}" dt="2025-04-15T10:30:44.597" v="2087"/>
          <ac:spMkLst>
            <pc:docMk/>
            <pc:sldMk cId="1067599370" sldId="334"/>
            <ac:spMk id="3" creationId="{242ECAAE-23D3-AD17-DCEA-4E6ACB000CA7}"/>
          </ac:spMkLst>
        </pc:spChg>
      </pc:sldChg>
      <pc:sldChg chg="modSp add del mod ord">
        <pc:chgData name="Dr. Raffay Zoltán" userId="3b1b2a3e-ec4a-4aa8-94e3-5e4ef067d11f" providerId="ADAL" clId="{721BFD51-DD9D-4256-BC06-A4F03D5E8B1B}" dt="2025-04-14T14:38:02.724" v="2008" actId="47"/>
        <pc:sldMkLst>
          <pc:docMk/>
          <pc:sldMk cId="2295076526" sldId="335"/>
        </pc:sldMkLst>
        <pc:spChg chg="mod">
          <ac:chgData name="Dr. Raffay Zoltán" userId="3b1b2a3e-ec4a-4aa8-94e3-5e4ef067d11f" providerId="ADAL" clId="{721BFD51-DD9D-4256-BC06-A4F03D5E8B1B}" dt="2025-04-14T14:37:45.409" v="2007" actId="6549"/>
          <ac:spMkLst>
            <pc:docMk/>
            <pc:sldMk cId="2295076526" sldId="335"/>
            <ac:spMk id="2" creationId="{996CA23C-6DF8-3C37-E545-F3900144C82E}"/>
          </ac:spMkLst>
        </pc:spChg>
        <pc:spChg chg="mod">
          <ac:chgData name="Dr. Raffay Zoltán" userId="3b1b2a3e-ec4a-4aa8-94e3-5e4ef067d11f" providerId="ADAL" clId="{721BFD51-DD9D-4256-BC06-A4F03D5E8B1B}" dt="2025-04-14T12:46:33.400" v="1699"/>
          <ac:spMkLst>
            <pc:docMk/>
            <pc:sldMk cId="2295076526" sldId="335"/>
            <ac:spMk id="3" creationId="{91EA0269-C7AE-3E64-25C2-BB50FCB488CF}"/>
          </ac:spMkLst>
        </pc:spChg>
      </pc:sldChg>
      <pc:sldChg chg="modSp add mod">
        <pc:chgData name="Dr. Raffay Zoltán" userId="3b1b2a3e-ec4a-4aa8-94e3-5e4ef067d11f" providerId="ADAL" clId="{721BFD51-DD9D-4256-BC06-A4F03D5E8B1B}" dt="2025-04-14T14:39:18.862" v="2011" actId="790"/>
        <pc:sldMkLst>
          <pc:docMk/>
          <pc:sldMk cId="3936428218" sldId="336"/>
        </pc:sldMkLst>
        <pc:spChg chg="mod">
          <ac:chgData name="Dr. Raffay Zoltán" userId="3b1b2a3e-ec4a-4aa8-94e3-5e4ef067d11f" providerId="ADAL" clId="{721BFD51-DD9D-4256-BC06-A4F03D5E8B1B}" dt="2025-04-14T14:39:17.641" v="2010" actId="790"/>
          <ac:spMkLst>
            <pc:docMk/>
            <pc:sldMk cId="3936428218" sldId="336"/>
            <ac:spMk id="2" creationId="{C0D1224B-6250-9D19-7D13-48F3BF3EF437}"/>
          </ac:spMkLst>
        </pc:spChg>
        <pc:spChg chg="mod">
          <ac:chgData name="Dr. Raffay Zoltán" userId="3b1b2a3e-ec4a-4aa8-94e3-5e4ef067d11f" providerId="ADAL" clId="{721BFD51-DD9D-4256-BC06-A4F03D5E8B1B}" dt="2025-04-14T14:39:18.862" v="2011" actId="790"/>
          <ac:spMkLst>
            <pc:docMk/>
            <pc:sldMk cId="3936428218" sldId="336"/>
            <ac:spMk id="3" creationId="{4A5C994A-EE06-A8C6-4FF4-E5657F2D36B7}"/>
          </ac:spMkLst>
        </pc:spChg>
      </pc:sldChg>
      <pc:sldChg chg="addSp modSp add mod">
        <pc:chgData name="Dr. Raffay Zoltán" userId="3b1b2a3e-ec4a-4aa8-94e3-5e4ef067d11f" providerId="ADAL" clId="{721BFD51-DD9D-4256-BC06-A4F03D5E8B1B}" dt="2025-04-15T10:30:44.597" v="2087"/>
        <pc:sldMkLst>
          <pc:docMk/>
          <pc:sldMk cId="564444943" sldId="337"/>
        </pc:sldMkLst>
        <pc:spChg chg="mod">
          <ac:chgData name="Dr. Raffay Zoltán" userId="3b1b2a3e-ec4a-4aa8-94e3-5e4ef067d11f" providerId="ADAL" clId="{721BFD51-DD9D-4256-BC06-A4F03D5E8B1B}" dt="2025-04-14T14:37:34.725" v="2003" actId="790"/>
          <ac:spMkLst>
            <pc:docMk/>
            <pc:sldMk cId="564444943" sldId="337"/>
            <ac:spMk id="2" creationId="{30A82220-9CB1-6E7A-1A56-25BAB72CD09B}"/>
          </ac:spMkLst>
        </pc:spChg>
        <pc:spChg chg="mod">
          <ac:chgData name="Dr. Raffay Zoltán" userId="3b1b2a3e-ec4a-4aa8-94e3-5e4ef067d11f" providerId="ADAL" clId="{721BFD51-DD9D-4256-BC06-A4F03D5E8B1B}" dt="2025-04-15T10:30:44.597" v="2087"/>
          <ac:spMkLst>
            <pc:docMk/>
            <pc:sldMk cId="564444943" sldId="337"/>
            <ac:spMk id="3" creationId="{9B6837A4-E522-56C3-BE38-032AE952B056}"/>
          </ac:spMkLst>
        </pc:spChg>
        <pc:spChg chg="add mod">
          <ac:chgData name="Dr. Raffay Zoltán" userId="3b1b2a3e-ec4a-4aa8-94e3-5e4ef067d11f" providerId="ADAL" clId="{721BFD51-DD9D-4256-BC06-A4F03D5E8B1B}" dt="2025-04-14T14:37:37.876" v="2005" actId="790"/>
          <ac:spMkLst>
            <pc:docMk/>
            <pc:sldMk cId="564444943" sldId="337"/>
            <ac:spMk id="15" creationId="{2DD31812-8143-CE7D-8A61-8639C12815CA}"/>
          </ac:spMkLst>
        </pc:spChg>
        <pc:picChg chg="add mod">
          <ac:chgData name="Dr. Raffay Zoltán" userId="3b1b2a3e-ec4a-4aa8-94e3-5e4ef067d11f" providerId="ADAL" clId="{721BFD51-DD9D-4256-BC06-A4F03D5E8B1B}" dt="2025-04-14T12:44:59.306" v="1674" actId="14100"/>
          <ac:picMkLst>
            <pc:docMk/>
            <pc:sldMk cId="564444943" sldId="337"/>
            <ac:picMk id="12" creationId="{C501AEBE-E9E5-DFC4-3D0A-553FF70FE6DD}"/>
          </ac:picMkLst>
        </pc:picChg>
      </pc:sldChg>
      <pc:sldChg chg="add del">
        <pc:chgData name="Dr. Raffay Zoltán" userId="3b1b2a3e-ec4a-4aa8-94e3-5e4ef067d11f" providerId="ADAL" clId="{721BFD51-DD9D-4256-BC06-A4F03D5E8B1B}" dt="2025-04-14T12:42:46.427" v="1651"/>
        <pc:sldMkLst>
          <pc:docMk/>
          <pc:sldMk cId="4013268011" sldId="337"/>
        </pc:sldMkLst>
      </pc:sldChg>
      <pc:sldChg chg="modSp add mod">
        <pc:chgData name="Dr. Raffay Zoltán" userId="3b1b2a3e-ec4a-4aa8-94e3-5e4ef067d11f" providerId="ADAL" clId="{721BFD51-DD9D-4256-BC06-A4F03D5E8B1B}" dt="2025-04-14T14:39:21.183" v="2013" actId="790"/>
        <pc:sldMkLst>
          <pc:docMk/>
          <pc:sldMk cId="294892108" sldId="338"/>
        </pc:sldMkLst>
        <pc:spChg chg="mod">
          <ac:chgData name="Dr. Raffay Zoltán" userId="3b1b2a3e-ec4a-4aa8-94e3-5e4ef067d11f" providerId="ADAL" clId="{721BFD51-DD9D-4256-BC06-A4F03D5E8B1B}" dt="2025-04-14T14:39:20.312" v="2012" actId="790"/>
          <ac:spMkLst>
            <pc:docMk/>
            <pc:sldMk cId="294892108" sldId="338"/>
            <ac:spMk id="2" creationId="{E9A15C92-D1E4-5CDE-4F4B-44774CABFFD1}"/>
          </ac:spMkLst>
        </pc:spChg>
        <pc:spChg chg="mod">
          <ac:chgData name="Dr. Raffay Zoltán" userId="3b1b2a3e-ec4a-4aa8-94e3-5e4ef067d11f" providerId="ADAL" clId="{721BFD51-DD9D-4256-BC06-A4F03D5E8B1B}" dt="2025-04-14T14:39:21.183" v="2013" actId="790"/>
          <ac:spMkLst>
            <pc:docMk/>
            <pc:sldMk cId="294892108" sldId="338"/>
            <ac:spMk id="3" creationId="{5AB05E3B-3E6B-D377-C8BF-3D9C244450C8}"/>
          </ac:spMkLst>
        </pc:spChg>
      </pc:sldChg>
      <pc:sldChg chg="addSp modSp add mod">
        <pc:chgData name="Dr. Raffay Zoltán" userId="3b1b2a3e-ec4a-4aa8-94e3-5e4ef067d11f" providerId="ADAL" clId="{721BFD51-DD9D-4256-BC06-A4F03D5E8B1B}" dt="2025-04-14T14:40:35.971" v="2033" actId="1076"/>
        <pc:sldMkLst>
          <pc:docMk/>
          <pc:sldMk cId="1319968613" sldId="339"/>
        </pc:sldMkLst>
        <pc:spChg chg="mod">
          <ac:chgData name="Dr. Raffay Zoltán" userId="3b1b2a3e-ec4a-4aa8-94e3-5e4ef067d11f" providerId="ADAL" clId="{721BFD51-DD9D-4256-BC06-A4F03D5E8B1B}" dt="2025-04-14T14:39:22.533" v="2014" actId="790"/>
          <ac:spMkLst>
            <pc:docMk/>
            <pc:sldMk cId="1319968613" sldId="339"/>
            <ac:spMk id="2" creationId="{17347820-F4BB-AA9D-2905-14FED2E6E2C8}"/>
          </ac:spMkLst>
        </pc:spChg>
        <pc:spChg chg="mod">
          <ac:chgData name="Dr. Raffay Zoltán" userId="3b1b2a3e-ec4a-4aa8-94e3-5e4ef067d11f" providerId="ADAL" clId="{721BFD51-DD9D-4256-BC06-A4F03D5E8B1B}" dt="2025-04-14T14:39:24.033" v="2015" actId="790"/>
          <ac:spMkLst>
            <pc:docMk/>
            <pc:sldMk cId="1319968613" sldId="339"/>
            <ac:spMk id="3" creationId="{10FFC397-F141-8A26-1384-309E5DEBC846}"/>
          </ac:spMkLst>
        </pc:spChg>
        <pc:spChg chg="add mod">
          <ac:chgData name="Dr. Raffay Zoltán" userId="3b1b2a3e-ec4a-4aa8-94e3-5e4ef067d11f" providerId="ADAL" clId="{721BFD51-DD9D-4256-BC06-A4F03D5E8B1B}" dt="2025-04-14T14:39:25.196" v="2016" actId="790"/>
          <ac:spMkLst>
            <pc:docMk/>
            <pc:sldMk cId="1319968613" sldId="339"/>
            <ac:spMk id="15" creationId="{563EA238-827F-6272-1BB5-7021000A238C}"/>
          </ac:spMkLst>
        </pc:spChg>
        <pc:picChg chg="add mod">
          <ac:chgData name="Dr. Raffay Zoltán" userId="3b1b2a3e-ec4a-4aa8-94e3-5e4ef067d11f" providerId="ADAL" clId="{721BFD51-DD9D-4256-BC06-A4F03D5E8B1B}" dt="2025-04-14T14:40:35.971" v="2033" actId="1076"/>
          <ac:picMkLst>
            <pc:docMk/>
            <pc:sldMk cId="1319968613" sldId="339"/>
            <ac:picMk id="12" creationId="{418EE275-1775-BE6A-C415-EA87A55037B2}"/>
          </ac:picMkLst>
        </pc:picChg>
      </pc:sldChg>
      <pc:sldChg chg="modSp add mod">
        <pc:chgData name="Dr. Raffay Zoltán" userId="3b1b2a3e-ec4a-4aa8-94e3-5e4ef067d11f" providerId="ADAL" clId="{721BFD51-DD9D-4256-BC06-A4F03D5E8B1B}" dt="2025-04-14T14:39:28.883" v="2018" actId="790"/>
        <pc:sldMkLst>
          <pc:docMk/>
          <pc:sldMk cId="3488214229" sldId="340"/>
        </pc:sldMkLst>
        <pc:spChg chg="mod">
          <ac:chgData name="Dr. Raffay Zoltán" userId="3b1b2a3e-ec4a-4aa8-94e3-5e4ef067d11f" providerId="ADAL" clId="{721BFD51-DD9D-4256-BC06-A4F03D5E8B1B}" dt="2025-04-14T14:39:27.538" v="2017" actId="790"/>
          <ac:spMkLst>
            <pc:docMk/>
            <pc:sldMk cId="3488214229" sldId="340"/>
            <ac:spMk id="2" creationId="{7C468974-BD53-DAB3-A484-1ECA0577B495}"/>
          </ac:spMkLst>
        </pc:spChg>
        <pc:spChg chg="mod">
          <ac:chgData name="Dr. Raffay Zoltán" userId="3b1b2a3e-ec4a-4aa8-94e3-5e4ef067d11f" providerId="ADAL" clId="{721BFD51-DD9D-4256-BC06-A4F03D5E8B1B}" dt="2025-04-14T14:39:28.883" v="2018" actId="790"/>
          <ac:spMkLst>
            <pc:docMk/>
            <pc:sldMk cId="3488214229" sldId="340"/>
            <ac:spMk id="3" creationId="{55ED0A05-BDCF-091A-201D-A6F68F964965}"/>
          </ac:spMkLst>
        </pc:spChg>
      </pc:sldChg>
      <pc:sldChg chg="modSp add mod">
        <pc:chgData name="Dr. Raffay Zoltán" userId="3b1b2a3e-ec4a-4aa8-94e3-5e4ef067d11f" providerId="ADAL" clId="{721BFD51-DD9D-4256-BC06-A4F03D5E8B1B}" dt="2025-04-14T14:39:31.232" v="2020" actId="790"/>
        <pc:sldMkLst>
          <pc:docMk/>
          <pc:sldMk cId="1377225011" sldId="341"/>
        </pc:sldMkLst>
        <pc:spChg chg="mod">
          <ac:chgData name="Dr. Raffay Zoltán" userId="3b1b2a3e-ec4a-4aa8-94e3-5e4ef067d11f" providerId="ADAL" clId="{721BFD51-DD9D-4256-BC06-A4F03D5E8B1B}" dt="2025-04-14T14:39:30.286" v="2019" actId="790"/>
          <ac:spMkLst>
            <pc:docMk/>
            <pc:sldMk cId="1377225011" sldId="341"/>
            <ac:spMk id="2" creationId="{5320DDFC-AD45-2C0E-6A86-719D5B9431F2}"/>
          </ac:spMkLst>
        </pc:spChg>
        <pc:spChg chg="mod">
          <ac:chgData name="Dr. Raffay Zoltán" userId="3b1b2a3e-ec4a-4aa8-94e3-5e4ef067d11f" providerId="ADAL" clId="{721BFD51-DD9D-4256-BC06-A4F03D5E8B1B}" dt="2025-04-14T14:39:31.232" v="2020" actId="790"/>
          <ac:spMkLst>
            <pc:docMk/>
            <pc:sldMk cId="1377225011" sldId="341"/>
            <ac:spMk id="3" creationId="{A9EFE829-039A-33DE-D9D8-CBF41B51B1EA}"/>
          </ac:spMkLst>
        </pc:spChg>
      </pc:sldChg>
      <pc:sldChg chg="modSp add mod">
        <pc:chgData name="Dr. Raffay Zoltán" userId="3b1b2a3e-ec4a-4aa8-94e3-5e4ef067d11f" providerId="ADAL" clId="{721BFD51-DD9D-4256-BC06-A4F03D5E8B1B}" dt="2025-04-14T14:39:33.814" v="2022" actId="790"/>
        <pc:sldMkLst>
          <pc:docMk/>
          <pc:sldMk cId="334254743" sldId="342"/>
        </pc:sldMkLst>
        <pc:spChg chg="mod">
          <ac:chgData name="Dr. Raffay Zoltán" userId="3b1b2a3e-ec4a-4aa8-94e3-5e4ef067d11f" providerId="ADAL" clId="{721BFD51-DD9D-4256-BC06-A4F03D5E8B1B}" dt="2025-04-14T14:39:32.821" v="2021" actId="790"/>
          <ac:spMkLst>
            <pc:docMk/>
            <pc:sldMk cId="334254743" sldId="342"/>
            <ac:spMk id="2" creationId="{FD74DFF8-77E6-7132-0F78-AA9DAA949361}"/>
          </ac:spMkLst>
        </pc:spChg>
        <pc:spChg chg="mod">
          <ac:chgData name="Dr. Raffay Zoltán" userId="3b1b2a3e-ec4a-4aa8-94e3-5e4ef067d11f" providerId="ADAL" clId="{721BFD51-DD9D-4256-BC06-A4F03D5E8B1B}" dt="2025-04-14T14:39:33.814" v="2022" actId="790"/>
          <ac:spMkLst>
            <pc:docMk/>
            <pc:sldMk cId="334254743" sldId="342"/>
            <ac:spMk id="3" creationId="{1AAD8459-B630-6E85-782E-182185A47E34}"/>
          </ac:spMkLst>
        </pc:spChg>
      </pc:sldChg>
      <pc:sldChg chg="addSp modSp add del mod">
        <pc:chgData name="Dr. Raffay Zoltán" userId="3b1b2a3e-ec4a-4aa8-94e3-5e4ef067d11f" providerId="ADAL" clId="{721BFD51-DD9D-4256-BC06-A4F03D5E8B1B}" dt="2025-04-14T14:40:05.178" v="2029" actId="47"/>
        <pc:sldMkLst>
          <pc:docMk/>
          <pc:sldMk cId="279961366" sldId="343"/>
        </pc:sldMkLst>
        <pc:picChg chg="add mod">
          <ac:chgData name="Dr. Raffay Zoltán" userId="3b1b2a3e-ec4a-4aa8-94e3-5e4ef067d11f" providerId="ADAL" clId="{721BFD51-DD9D-4256-BC06-A4F03D5E8B1B}" dt="2025-04-14T14:40:01.045" v="2028" actId="1076"/>
          <ac:picMkLst>
            <pc:docMk/>
            <pc:sldMk cId="279961366" sldId="343"/>
            <ac:picMk id="12" creationId="{7B9977C6-CAB1-6FBE-6457-A3C80720D195}"/>
          </ac:picMkLst>
        </pc:picChg>
      </pc:sldChg>
      <pc:sldChg chg="addSp modSp add mod">
        <pc:chgData name="Dr. Raffay Zoltán" userId="3b1b2a3e-ec4a-4aa8-94e3-5e4ef067d11f" providerId="ADAL" clId="{721BFD51-DD9D-4256-BC06-A4F03D5E8B1B}" dt="2025-04-14T14:40:16.947" v="2030" actId="790"/>
        <pc:sldMkLst>
          <pc:docMk/>
          <pc:sldMk cId="3560428033" sldId="344"/>
        </pc:sldMkLst>
        <pc:spChg chg="mod">
          <ac:chgData name="Dr. Raffay Zoltán" userId="3b1b2a3e-ec4a-4aa8-94e3-5e4ef067d11f" providerId="ADAL" clId="{721BFD51-DD9D-4256-BC06-A4F03D5E8B1B}" dt="2025-04-14T14:39:39.829" v="2025" actId="313"/>
          <ac:spMkLst>
            <pc:docMk/>
            <pc:sldMk cId="3560428033" sldId="344"/>
            <ac:spMk id="2" creationId="{85CE554C-EAE5-E33E-1884-EF2EB2FC66C4}"/>
          </ac:spMkLst>
        </pc:spChg>
        <pc:spChg chg="mod">
          <ac:chgData name="Dr. Raffay Zoltán" userId="3b1b2a3e-ec4a-4aa8-94e3-5e4ef067d11f" providerId="ADAL" clId="{721BFD51-DD9D-4256-BC06-A4F03D5E8B1B}" dt="2025-04-14T14:39:36.198" v="2024" actId="790"/>
          <ac:spMkLst>
            <pc:docMk/>
            <pc:sldMk cId="3560428033" sldId="344"/>
            <ac:spMk id="3" creationId="{506F53F4-0052-8CAF-9B8E-7A7577D2C961}"/>
          </ac:spMkLst>
        </pc:spChg>
        <pc:spChg chg="add mod">
          <ac:chgData name="Dr. Raffay Zoltán" userId="3b1b2a3e-ec4a-4aa8-94e3-5e4ef067d11f" providerId="ADAL" clId="{721BFD51-DD9D-4256-BC06-A4F03D5E8B1B}" dt="2025-04-14T14:40:16.947" v="2030" actId="790"/>
          <ac:spMkLst>
            <pc:docMk/>
            <pc:sldMk cId="3560428033" sldId="344"/>
            <ac:spMk id="15" creationId="{1A32038A-0D1A-DF5C-FCDE-979E22A2FCE3}"/>
          </ac:spMkLst>
        </pc:spChg>
        <pc:picChg chg="add mod">
          <ac:chgData name="Dr. Raffay Zoltán" userId="3b1b2a3e-ec4a-4aa8-94e3-5e4ef067d11f" providerId="ADAL" clId="{721BFD51-DD9D-4256-BC06-A4F03D5E8B1B}" dt="2025-04-14T14:10:11.894" v="1918" actId="1076"/>
          <ac:picMkLst>
            <pc:docMk/>
            <pc:sldMk cId="3560428033" sldId="344"/>
            <ac:picMk id="12" creationId="{FC5924CC-51AC-43EF-F195-2E6F390933D8}"/>
          </ac:picMkLst>
        </pc:picChg>
      </pc:sldChg>
      <pc:sldChg chg="addSp modSp add mod">
        <pc:chgData name="Dr. Raffay Zoltán" userId="3b1b2a3e-ec4a-4aa8-94e3-5e4ef067d11f" providerId="ADAL" clId="{721BFD51-DD9D-4256-BC06-A4F03D5E8B1B}" dt="2025-04-14T16:49:10.468" v="2082" actId="1076"/>
        <pc:sldMkLst>
          <pc:docMk/>
          <pc:sldMk cId="569847200" sldId="345"/>
        </pc:sldMkLst>
        <pc:spChg chg="mod">
          <ac:chgData name="Dr. Raffay Zoltán" userId="3b1b2a3e-ec4a-4aa8-94e3-5e4ef067d11f" providerId="ADAL" clId="{721BFD51-DD9D-4256-BC06-A4F03D5E8B1B}" dt="2025-04-14T16:48:32.373" v="2076" actId="14100"/>
          <ac:spMkLst>
            <pc:docMk/>
            <pc:sldMk cId="569847200" sldId="345"/>
            <ac:spMk id="2" creationId="{3EB1E461-5164-5A45-EB0F-C1C5A2DA7F76}"/>
          </ac:spMkLst>
        </pc:spChg>
        <pc:spChg chg="add mod">
          <ac:chgData name="Dr. Raffay Zoltán" userId="3b1b2a3e-ec4a-4aa8-94e3-5e4ef067d11f" providerId="ADAL" clId="{721BFD51-DD9D-4256-BC06-A4F03D5E8B1B}" dt="2025-04-14T16:49:10.468" v="2082" actId="1076"/>
          <ac:spMkLst>
            <pc:docMk/>
            <pc:sldMk cId="569847200" sldId="345"/>
            <ac:spMk id="15" creationId="{123C0979-B318-85FE-587B-AC51970A94A3}"/>
          </ac:spMkLst>
        </pc:spChg>
        <pc:picChg chg="add mod modCrop">
          <ac:chgData name="Dr. Raffay Zoltán" userId="3b1b2a3e-ec4a-4aa8-94e3-5e4ef067d11f" providerId="ADAL" clId="{721BFD51-DD9D-4256-BC06-A4F03D5E8B1B}" dt="2025-04-14T16:48:39.183" v="2077" actId="1076"/>
          <ac:picMkLst>
            <pc:docMk/>
            <pc:sldMk cId="569847200" sldId="345"/>
            <ac:picMk id="12" creationId="{A38328D9-E099-F9FC-D55B-F61EE0B0F0C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C5B930-EE42-3A06-476B-2ABAB8BEF65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a:p>
        </p:txBody>
      </p:sp>
      <p:sp>
        <p:nvSpPr>
          <p:cNvPr id="3" name="Alcím 2">
            <a:extLst>
              <a:ext uri="{FF2B5EF4-FFF2-40B4-BE49-F238E27FC236}">
                <a16:creationId xmlns:a16="http://schemas.microsoft.com/office/drawing/2014/main" id="{784F89FC-EBE8-994B-711C-91FC39251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a:p>
        </p:txBody>
      </p:sp>
      <p:sp>
        <p:nvSpPr>
          <p:cNvPr id="4" name="Dátum helye 3">
            <a:extLst>
              <a:ext uri="{FF2B5EF4-FFF2-40B4-BE49-F238E27FC236}">
                <a16:creationId xmlns:a16="http://schemas.microsoft.com/office/drawing/2014/main" id="{C3559D43-4ED1-2DDA-18EC-EB6677EA9DCA}"/>
              </a:ext>
            </a:extLst>
          </p:cNvPr>
          <p:cNvSpPr>
            <a:spLocks noGrp="1"/>
          </p:cNvSpPr>
          <p:nvPr>
            <p:ph type="dt" sz="half" idx="10"/>
          </p:nvPr>
        </p:nvSpPr>
        <p:spPr/>
        <p:txBody>
          <a:bodyPr/>
          <a:lstStyle/>
          <a:p>
            <a:fld id="{1DCA5FE7-0CCC-448B-9A8A-BCC2B79C7397}" type="datetimeFigureOut">
              <a:rPr lang="en-US" smtClean="0"/>
              <a:t>4/15/2025</a:t>
            </a:fld>
            <a:endParaRPr lang="en-US"/>
          </a:p>
        </p:txBody>
      </p:sp>
      <p:sp>
        <p:nvSpPr>
          <p:cNvPr id="5" name="Élőláb helye 4">
            <a:extLst>
              <a:ext uri="{FF2B5EF4-FFF2-40B4-BE49-F238E27FC236}">
                <a16:creationId xmlns:a16="http://schemas.microsoft.com/office/drawing/2014/main" id="{53867A64-5209-FE83-67AB-8C61BBDEF91A}"/>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4F0C20C-18B7-BFFC-9B8A-81020EFBCF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84107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BFBF8D-1FE3-9C71-0645-8913D372B94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7BD6FDA9-234B-425D-200F-CE08E957E1E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DA9F751-462B-F69B-C0D6-70C5CA5DADCB}"/>
              </a:ext>
            </a:extLst>
          </p:cNvPr>
          <p:cNvSpPr>
            <a:spLocks noGrp="1"/>
          </p:cNvSpPr>
          <p:nvPr>
            <p:ph type="dt" sz="half" idx="10"/>
          </p:nvPr>
        </p:nvSpPr>
        <p:spPr/>
        <p:txBody>
          <a:bodyPr/>
          <a:lstStyle/>
          <a:p>
            <a:fld id="{1DCA5FE7-0CCC-448B-9A8A-BCC2B79C7397}" type="datetimeFigureOut">
              <a:rPr lang="en-US" smtClean="0"/>
              <a:t>4/15/2025</a:t>
            </a:fld>
            <a:endParaRPr lang="en-US"/>
          </a:p>
        </p:txBody>
      </p:sp>
      <p:sp>
        <p:nvSpPr>
          <p:cNvPr id="5" name="Élőláb helye 4">
            <a:extLst>
              <a:ext uri="{FF2B5EF4-FFF2-40B4-BE49-F238E27FC236}">
                <a16:creationId xmlns:a16="http://schemas.microsoft.com/office/drawing/2014/main" id="{822D1D8A-1A62-DFC7-F9C3-FC49E979DBAC}"/>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C7077A38-5F47-1E13-9824-E33863E31E4A}"/>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5996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0C803704-7AF8-5711-3FA4-E517E5C084A9}"/>
              </a:ext>
            </a:extLst>
          </p:cNvPr>
          <p:cNvSpPr>
            <a:spLocks noGrp="1"/>
          </p:cNvSpPr>
          <p:nvPr>
            <p:ph type="title" orient="vert"/>
          </p:nvPr>
        </p:nvSpPr>
        <p:spPr>
          <a:xfrm>
            <a:off x="8724900" y="365125"/>
            <a:ext cx="2628900" cy="5811838"/>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E448AD98-0F92-3888-1D74-BD1BC540CACA}"/>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49D3ED75-F9D8-BCC3-B995-57EBFEF313BD}"/>
              </a:ext>
            </a:extLst>
          </p:cNvPr>
          <p:cNvSpPr>
            <a:spLocks noGrp="1"/>
          </p:cNvSpPr>
          <p:nvPr>
            <p:ph type="dt" sz="half" idx="10"/>
          </p:nvPr>
        </p:nvSpPr>
        <p:spPr/>
        <p:txBody>
          <a:bodyPr/>
          <a:lstStyle/>
          <a:p>
            <a:fld id="{1DCA5FE7-0CCC-448B-9A8A-BCC2B79C7397}" type="datetimeFigureOut">
              <a:rPr lang="en-US" smtClean="0"/>
              <a:t>4/15/2025</a:t>
            </a:fld>
            <a:endParaRPr lang="en-US"/>
          </a:p>
        </p:txBody>
      </p:sp>
      <p:sp>
        <p:nvSpPr>
          <p:cNvPr id="5" name="Élőláb helye 4">
            <a:extLst>
              <a:ext uri="{FF2B5EF4-FFF2-40B4-BE49-F238E27FC236}">
                <a16:creationId xmlns:a16="http://schemas.microsoft.com/office/drawing/2014/main" id="{ABB9FCF6-2228-795E-06F5-3A6FD68B594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D9EA2490-0200-ABFC-5B88-B10E5E7D3AB4}"/>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79859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13B7831-DE52-D63E-24F0-3E702B0B192F}"/>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222E2B7A-0D0F-8421-DCAF-E940F53E22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FE53F9A-5780-72CC-5035-304884EAEC5A}"/>
              </a:ext>
            </a:extLst>
          </p:cNvPr>
          <p:cNvSpPr>
            <a:spLocks noGrp="1"/>
          </p:cNvSpPr>
          <p:nvPr>
            <p:ph type="dt" sz="half" idx="10"/>
          </p:nvPr>
        </p:nvSpPr>
        <p:spPr/>
        <p:txBody>
          <a:bodyPr/>
          <a:lstStyle/>
          <a:p>
            <a:fld id="{1DCA5FE7-0CCC-448B-9A8A-BCC2B79C7397}" type="datetimeFigureOut">
              <a:rPr lang="en-US" smtClean="0"/>
              <a:t>4/15/2025</a:t>
            </a:fld>
            <a:endParaRPr lang="en-US"/>
          </a:p>
        </p:txBody>
      </p:sp>
      <p:sp>
        <p:nvSpPr>
          <p:cNvPr id="5" name="Élőláb helye 4">
            <a:extLst>
              <a:ext uri="{FF2B5EF4-FFF2-40B4-BE49-F238E27FC236}">
                <a16:creationId xmlns:a16="http://schemas.microsoft.com/office/drawing/2014/main" id="{BDD56F3B-D0D5-E76C-0B1F-B16CBE99C33D}"/>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0204B92B-3FB6-47EF-6549-EC0DACCFF4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8530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217CC8-7D80-716F-4613-BE4400FF4B9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DCB28146-CA59-AE8D-D80E-08840318E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98F8DE3-E697-CDA4-CCC2-2A84462732BD}"/>
              </a:ext>
            </a:extLst>
          </p:cNvPr>
          <p:cNvSpPr>
            <a:spLocks noGrp="1"/>
          </p:cNvSpPr>
          <p:nvPr>
            <p:ph type="dt" sz="half" idx="10"/>
          </p:nvPr>
        </p:nvSpPr>
        <p:spPr/>
        <p:txBody>
          <a:bodyPr/>
          <a:lstStyle/>
          <a:p>
            <a:fld id="{1DCA5FE7-0CCC-448B-9A8A-BCC2B79C7397}" type="datetimeFigureOut">
              <a:rPr lang="en-US" smtClean="0"/>
              <a:t>4/15/2025</a:t>
            </a:fld>
            <a:endParaRPr lang="en-US"/>
          </a:p>
        </p:txBody>
      </p:sp>
      <p:sp>
        <p:nvSpPr>
          <p:cNvPr id="5" name="Élőláb helye 4">
            <a:extLst>
              <a:ext uri="{FF2B5EF4-FFF2-40B4-BE49-F238E27FC236}">
                <a16:creationId xmlns:a16="http://schemas.microsoft.com/office/drawing/2014/main" id="{E82755C0-79D7-D8F5-B434-FDE734A13A2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23BEC01-4462-0512-8B0C-8654B24451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01384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F81297-EF9E-BAF5-65F3-53B171A2671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F4192C14-66C2-5A0E-4316-2460D4A3C6C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F3524303-6F69-87FA-A192-A7782691AC6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842ECC73-75CE-1EDE-C086-0891071BDCE2}"/>
              </a:ext>
            </a:extLst>
          </p:cNvPr>
          <p:cNvSpPr>
            <a:spLocks noGrp="1"/>
          </p:cNvSpPr>
          <p:nvPr>
            <p:ph type="dt" sz="half" idx="10"/>
          </p:nvPr>
        </p:nvSpPr>
        <p:spPr/>
        <p:txBody>
          <a:bodyPr/>
          <a:lstStyle/>
          <a:p>
            <a:fld id="{1DCA5FE7-0CCC-448B-9A8A-BCC2B79C7397}" type="datetimeFigureOut">
              <a:rPr lang="en-US" smtClean="0"/>
              <a:t>4/15/2025</a:t>
            </a:fld>
            <a:endParaRPr lang="en-US"/>
          </a:p>
        </p:txBody>
      </p:sp>
      <p:sp>
        <p:nvSpPr>
          <p:cNvPr id="6" name="Élőláb helye 5">
            <a:extLst>
              <a:ext uri="{FF2B5EF4-FFF2-40B4-BE49-F238E27FC236}">
                <a16:creationId xmlns:a16="http://schemas.microsoft.com/office/drawing/2014/main" id="{AE24CB62-DD06-C6AD-EA48-46E3A7EA70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B4C071-F7CA-23AA-F67B-5D20DFF232E1}"/>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42418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F5EC32-FD37-750E-0001-DF73E5C45F27}"/>
              </a:ext>
            </a:extLst>
          </p:cNvPr>
          <p:cNvSpPr>
            <a:spLocks noGrp="1"/>
          </p:cNvSpPr>
          <p:nvPr>
            <p:ph type="title"/>
          </p:nvPr>
        </p:nvSpPr>
        <p:spPr>
          <a:xfrm>
            <a:off x="839788" y="365125"/>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F62ADBC2-7596-1C21-0152-BF9185E6C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269CAB9-225B-6385-EE08-FFFB43F000E8}"/>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5202EA3C-86C9-0333-F2BF-943BBD4E5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44E29DD-AB44-8361-D6EB-ED401B8F4F9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C5FB6833-2B05-2257-0628-1B0F5BD61072}"/>
              </a:ext>
            </a:extLst>
          </p:cNvPr>
          <p:cNvSpPr>
            <a:spLocks noGrp="1"/>
          </p:cNvSpPr>
          <p:nvPr>
            <p:ph type="dt" sz="half" idx="10"/>
          </p:nvPr>
        </p:nvSpPr>
        <p:spPr/>
        <p:txBody>
          <a:bodyPr/>
          <a:lstStyle/>
          <a:p>
            <a:fld id="{1DCA5FE7-0CCC-448B-9A8A-BCC2B79C7397}" type="datetimeFigureOut">
              <a:rPr lang="en-US" smtClean="0"/>
              <a:t>4/15/2025</a:t>
            </a:fld>
            <a:endParaRPr lang="en-US"/>
          </a:p>
        </p:txBody>
      </p:sp>
      <p:sp>
        <p:nvSpPr>
          <p:cNvPr id="8" name="Élőláb helye 7">
            <a:extLst>
              <a:ext uri="{FF2B5EF4-FFF2-40B4-BE49-F238E27FC236}">
                <a16:creationId xmlns:a16="http://schemas.microsoft.com/office/drawing/2014/main" id="{E847EDFF-5E73-18D3-C106-57CC216181A0}"/>
              </a:ext>
            </a:extLst>
          </p:cNvPr>
          <p:cNvSpPr>
            <a:spLocks noGrp="1"/>
          </p:cNvSpPr>
          <p:nvPr>
            <p:ph type="ftr" sz="quarter" idx="11"/>
          </p:nvPr>
        </p:nvSpPr>
        <p:spPr/>
        <p:txBody>
          <a:bodyPr/>
          <a:lstStyle/>
          <a:p>
            <a:endParaRPr lang="en-US"/>
          </a:p>
        </p:txBody>
      </p:sp>
      <p:sp>
        <p:nvSpPr>
          <p:cNvPr id="9" name="Dia számának helye 8">
            <a:extLst>
              <a:ext uri="{FF2B5EF4-FFF2-40B4-BE49-F238E27FC236}">
                <a16:creationId xmlns:a16="http://schemas.microsoft.com/office/drawing/2014/main" id="{BB8C2CCC-83C9-97AF-F824-4EB86960BA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28106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FE72DA-93A2-C9B7-CC5E-FEDF759378A7}"/>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A891242E-901C-43DC-89D8-71CD936C02B8}"/>
              </a:ext>
            </a:extLst>
          </p:cNvPr>
          <p:cNvSpPr>
            <a:spLocks noGrp="1"/>
          </p:cNvSpPr>
          <p:nvPr>
            <p:ph type="dt" sz="half" idx="10"/>
          </p:nvPr>
        </p:nvSpPr>
        <p:spPr/>
        <p:txBody>
          <a:bodyPr/>
          <a:lstStyle/>
          <a:p>
            <a:fld id="{1DCA5FE7-0CCC-448B-9A8A-BCC2B79C7397}" type="datetimeFigureOut">
              <a:rPr lang="en-US" smtClean="0"/>
              <a:t>4/15/2025</a:t>
            </a:fld>
            <a:endParaRPr lang="en-US"/>
          </a:p>
        </p:txBody>
      </p:sp>
      <p:sp>
        <p:nvSpPr>
          <p:cNvPr id="4" name="Élőláb helye 3">
            <a:extLst>
              <a:ext uri="{FF2B5EF4-FFF2-40B4-BE49-F238E27FC236}">
                <a16:creationId xmlns:a16="http://schemas.microsoft.com/office/drawing/2014/main" id="{50EA3B0E-D012-6AD8-9EF7-C40C24164C6E}"/>
              </a:ext>
            </a:extLst>
          </p:cNvPr>
          <p:cNvSpPr>
            <a:spLocks noGrp="1"/>
          </p:cNvSpPr>
          <p:nvPr>
            <p:ph type="ftr" sz="quarter" idx="11"/>
          </p:nvPr>
        </p:nvSpPr>
        <p:spPr/>
        <p:txBody>
          <a:bodyPr/>
          <a:lstStyle/>
          <a:p>
            <a:endParaRPr lang="en-US"/>
          </a:p>
        </p:txBody>
      </p:sp>
      <p:sp>
        <p:nvSpPr>
          <p:cNvPr id="5" name="Dia számának helye 4">
            <a:extLst>
              <a:ext uri="{FF2B5EF4-FFF2-40B4-BE49-F238E27FC236}">
                <a16:creationId xmlns:a16="http://schemas.microsoft.com/office/drawing/2014/main" id="{40DD9735-AF6B-CD22-DCCA-A2635B2848B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343277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102F4A5-FB5D-4976-B3C9-8B15DC223EBB}"/>
              </a:ext>
            </a:extLst>
          </p:cNvPr>
          <p:cNvSpPr>
            <a:spLocks noGrp="1"/>
          </p:cNvSpPr>
          <p:nvPr>
            <p:ph type="dt" sz="half" idx="10"/>
          </p:nvPr>
        </p:nvSpPr>
        <p:spPr/>
        <p:txBody>
          <a:bodyPr/>
          <a:lstStyle/>
          <a:p>
            <a:fld id="{1DCA5FE7-0CCC-448B-9A8A-BCC2B79C7397}" type="datetimeFigureOut">
              <a:rPr lang="en-US" smtClean="0"/>
              <a:t>4/15/2025</a:t>
            </a:fld>
            <a:endParaRPr lang="en-US"/>
          </a:p>
        </p:txBody>
      </p:sp>
      <p:sp>
        <p:nvSpPr>
          <p:cNvPr id="3" name="Élőláb helye 2">
            <a:extLst>
              <a:ext uri="{FF2B5EF4-FFF2-40B4-BE49-F238E27FC236}">
                <a16:creationId xmlns:a16="http://schemas.microsoft.com/office/drawing/2014/main" id="{E90CE894-1CB2-8ED8-6F2D-100D38843817}"/>
              </a:ext>
            </a:extLst>
          </p:cNvPr>
          <p:cNvSpPr>
            <a:spLocks noGrp="1"/>
          </p:cNvSpPr>
          <p:nvPr>
            <p:ph type="ftr" sz="quarter" idx="11"/>
          </p:nvPr>
        </p:nvSpPr>
        <p:spPr/>
        <p:txBody>
          <a:bodyPr/>
          <a:lstStyle/>
          <a:p>
            <a:endParaRPr lang="en-US"/>
          </a:p>
        </p:txBody>
      </p:sp>
      <p:sp>
        <p:nvSpPr>
          <p:cNvPr id="4" name="Dia számának helye 3">
            <a:extLst>
              <a:ext uri="{FF2B5EF4-FFF2-40B4-BE49-F238E27FC236}">
                <a16:creationId xmlns:a16="http://schemas.microsoft.com/office/drawing/2014/main" id="{EBB69F0F-BF1B-0366-A4F8-D493A23A149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4222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0720D2-D654-415F-68C4-C7AE7A17428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EB14331-C192-EE9D-B294-9D9614606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17B212FC-CB31-9B9F-2D00-75C51AC9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1506CCA-43AF-CA58-CA67-9E893F9E922A}"/>
              </a:ext>
            </a:extLst>
          </p:cNvPr>
          <p:cNvSpPr>
            <a:spLocks noGrp="1"/>
          </p:cNvSpPr>
          <p:nvPr>
            <p:ph type="dt" sz="half" idx="10"/>
          </p:nvPr>
        </p:nvSpPr>
        <p:spPr/>
        <p:txBody>
          <a:bodyPr/>
          <a:lstStyle/>
          <a:p>
            <a:fld id="{1DCA5FE7-0CCC-448B-9A8A-BCC2B79C7397}" type="datetimeFigureOut">
              <a:rPr lang="en-US" smtClean="0"/>
              <a:t>4/15/2025</a:t>
            </a:fld>
            <a:endParaRPr lang="en-US"/>
          </a:p>
        </p:txBody>
      </p:sp>
      <p:sp>
        <p:nvSpPr>
          <p:cNvPr id="6" name="Élőláb helye 5">
            <a:extLst>
              <a:ext uri="{FF2B5EF4-FFF2-40B4-BE49-F238E27FC236}">
                <a16:creationId xmlns:a16="http://schemas.microsoft.com/office/drawing/2014/main" id="{C1A6A8D6-DE7A-E890-3960-C3C68B3902A2}"/>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40EE53-6130-97E6-64D4-6E4685DE485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66439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7F3592-3D81-C7F6-BBC6-78C7042CF12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925A614B-2751-26BB-1CB8-8433660A6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8164BE02-5B06-A988-1210-7D24361DC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EBD885B-546A-B029-16C4-9E403BEB16E3}"/>
              </a:ext>
            </a:extLst>
          </p:cNvPr>
          <p:cNvSpPr>
            <a:spLocks noGrp="1"/>
          </p:cNvSpPr>
          <p:nvPr>
            <p:ph type="dt" sz="half" idx="10"/>
          </p:nvPr>
        </p:nvSpPr>
        <p:spPr/>
        <p:txBody>
          <a:bodyPr/>
          <a:lstStyle/>
          <a:p>
            <a:fld id="{1DCA5FE7-0CCC-448B-9A8A-BCC2B79C7397}" type="datetimeFigureOut">
              <a:rPr lang="en-US" smtClean="0"/>
              <a:t>4/15/2025</a:t>
            </a:fld>
            <a:endParaRPr lang="en-US"/>
          </a:p>
        </p:txBody>
      </p:sp>
      <p:sp>
        <p:nvSpPr>
          <p:cNvPr id="6" name="Élőláb helye 5">
            <a:extLst>
              <a:ext uri="{FF2B5EF4-FFF2-40B4-BE49-F238E27FC236}">
                <a16:creationId xmlns:a16="http://schemas.microsoft.com/office/drawing/2014/main" id="{6864DAF4-E929-2360-9196-0673266EEE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40F6C006-C17B-2BC1-2C98-3C0BFFF7C01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52681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645EBCF-4DCB-FE4C-CC6A-2C995AB02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a:p>
        </p:txBody>
      </p:sp>
      <p:sp>
        <p:nvSpPr>
          <p:cNvPr id="3" name="Szöveg helye 2">
            <a:extLst>
              <a:ext uri="{FF2B5EF4-FFF2-40B4-BE49-F238E27FC236}">
                <a16:creationId xmlns:a16="http://schemas.microsoft.com/office/drawing/2014/main" id="{DB263B22-BEA6-4376-4B06-913F84B98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2891BCD-8D77-06EB-5D6E-945498A76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5FE7-0CCC-448B-9A8A-BCC2B79C7397}" type="datetimeFigureOut">
              <a:rPr lang="en-US" smtClean="0"/>
              <a:t>4/15/2025</a:t>
            </a:fld>
            <a:endParaRPr lang="en-US"/>
          </a:p>
        </p:txBody>
      </p:sp>
      <p:sp>
        <p:nvSpPr>
          <p:cNvPr id="5" name="Élőláb helye 4">
            <a:extLst>
              <a:ext uri="{FF2B5EF4-FFF2-40B4-BE49-F238E27FC236}">
                <a16:creationId xmlns:a16="http://schemas.microsoft.com/office/drawing/2014/main" id="{2B9B4675-6930-FE15-F4C7-560EFF1E2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a:extLst>
              <a:ext uri="{FF2B5EF4-FFF2-40B4-BE49-F238E27FC236}">
                <a16:creationId xmlns:a16="http://schemas.microsoft.com/office/drawing/2014/main" id="{6A14ED0A-5AED-3585-15A5-1FE7C6C3F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35CB-5EE9-48D1-9C44-7DAF4C1BA0B7}" type="slidenum">
              <a:rPr lang="en-US" smtClean="0"/>
              <a:t>‹#›</a:t>
            </a:fld>
            <a:endParaRPr lang="en-US"/>
          </a:p>
        </p:txBody>
      </p:sp>
    </p:spTree>
    <p:extLst>
      <p:ext uri="{BB962C8B-B14F-4D97-AF65-F5344CB8AC3E}">
        <p14:creationId xmlns:p14="http://schemas.microsoft.com/office/powerpoint/2010/main" val="32474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jpg"/><Relationship Id="rId4" Type="http://schemas.openxmlformats.org/officeDocument/2006/relationships/image" Target="../media/image3.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jpg"/><Relationship Id="rId5" Type="http://schemas.openxmlformats.org/officeDocument/2006/relationships/image" Target="../media/image4.png"/><Relationship Id="rId10" Type="http://schemas.openxmlformats.org/officeDocument/2006/relationships/image" Target="../media/image12.jpg"/><Relationship Id="rId4" Type="http://schemas.openxmlformats.org/officeDocument/2006/relationships/image" Target="../media/image3.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jpg"/><Relationship Id="rId4" Type="http://schemas.openxmlformats.org/officeDocument/2006/relationships/image" Target="../media/image3.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6.jpg"/><Relationship Id="rId5" Type="http://schemas.openxmlformats.org/officeDocument/2006/relationships/image" Target="../media/image4.png"/><Relationship Id="rId10" Type="http://schemas.openxmlformats.org/officeDocument/2006/relationships/image" Target="../media/image15.jpg"/><Relationship Id="rId4" Type="http://schemas.openxmlformats.org/officeDocument/2006/relationships/image" Target="../media/image3.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8.jpg"/><Relationship Id="rId5" Type="http://schemas.openxmlformats.org/officeDocument/2006/relationships/image" Target="../media/image4.png"/><Relationship Id="rId10" Type="http://schemas.openxmlformats.org/officeDocument/2006/relationships/image" Target="../media/image17.jpg"/><Relationship Id="rId4" Type="http://schemas.openxmlformats.org/officeDocument/2006/relationships/image" Target="../media/image3.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9.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1.jpg"/><Relationship Id="rId4" Type="http://schemas.openxmlformats.org/officeDocument/2006/relationships/image" Target="../media/image3.png"/><Relationship Id="rId9" Type="http://schemas.openxmlformats.org/officeDocument/2006/relationships/image" Target="../media/image9.pn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24000" y="1400176"/>
            <a:ext cx="9143999" cy="1484462"/>
          </a:xfrm>
        </p:spPr>
        <p:txBody>
          <a:bodyPr>
            <a:normAutofit fontScale="90000"/>
          </a:bodyPr>
          <a:lstStyle/>
          <a:p>
            <a:r>
              <a:rPr lang="en-GB" sz="3600" b="1" dirty="0">
                <a:latin typeface="+mn-lt"/>
              </a:rPr>
              <a:t>The development of the innovative educational method of ACCESSIBLE tourism in Central Europe</a:t>
            </a:r>
            <a:br>
              <a:rPr lang="hu-HU" sz="3600" b="1" dirty="0">
                <a:latin typeface="+mn-lt"/>
              </a:rPr>
            </a:br>
            <a:r>
              <a:rPr lang="hu-HU" sz="3100" b="1" dirty="0">
                <a:latin typeface="+mn-lt"/>
              </a:rPr>
              <a:t>2022-2-HU01-KA220-HED-000099410</a:t>
            </a:r>
            <a:endParaRPr lang="en-US"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BDEA42DE-B55C-AA51-F473-71F7B5C46FC3}"/>
              </a:ext>
            </a:extLst>
          </p:cNvPr>
          <p:cNvPicPr>
            <a:picLocks noChangeAspect="1"/>
          </p:cNvPicPr>
          <p:nvPr/>
        </p:nvPicPr>
        <p:blipFill>
          <a:blip r:embed="rId9"/>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37949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EC78D-BE02-A8A2-0A31-E79915E283D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DED9BE3-8B7B-80C0-7521-FEC92DCA139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1CBF3C3-1F08-F0B9-9DEE-DE1CC86D0C44}"/>
              </a:ext>
            </a:extLst>
          </p:cNvPr>
          <p:cNvSpPr>
            <a:spLocks noGrp="1"/>
          </p:cNvSpPr>
          <p:nvPr>
            <p:ph type="ctrTitle"/>
          </p:nvPr>
        </p:nvSpPr>
        <p:spPr>
          <a:xfrm>
            <a:off x="161925" y="1973014"/>
            <a:ext cx="11896725" cy="3184978"/>
          </a:xfrm>
        </p:spPr>
        <p:txBody>
          <a:bodyPr>
            <a:noAutofit/>
          </a:bodyPr>
          <a:lstStyle/>
          <a:p>
            <a:pPr algn="l">
              <a:lnSpc>
                <a:spcPct val="107000"/>
              </a:lnSpc>
              <a:spcAft>
                <a:spcPts val="800"/>
              </a:spcAft>
              <a:buNone/>
              <a:tabLst>
                <a:tab pos="1343660" algn="l"/>
              </a:tabLst>
            </a:pP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Although there has been improvement, there are still some obstacles such as insufficient infrastructure, biased attitudes, and lack of knowledge. To address these difficulties, it is necessary to implement thorough measures such as regulatory changes, building infrastructure, and running awareness initiatives to promote inclusivity in the tourism industry</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noProof="0" dirty="0">
                <a:solidFill>
                  <a:srgbClr val="000000"/>
                </a:solidFill>
                <a:effectLst/>
                <a:latin typeface="Calibri" panose="020F0502020204030204" pitchFamily="34" charset="0"/>
                <a:ea typeface="Times New Roman" panose="02020603050405020304" pitchFamily="18" charset="0"/>
              </a:rPr>
              <a:t>Meeting the requirements and overcoming the barriers faced by tourists with physical and locomotor disabilities is not only an issue of rights but also a chance to improve the inclusion and attractiveness of the tourism sector that can enhance experiences for all tourists, including those with disabilities, by prioritising accessibility, lodging, transportation, and information, fostering a more inclusive and welcoming travel environment</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B9DA5FA0-9249-89F2-4124-58B35B6DECD8}"/>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CE68CCC-182F-4CC1-DB0C-0D83749CA87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A31F611-9D3D-E4F7-A312-193D9A17CEB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AEA33A6-74FD-420B-1BB9-717F7EF2C4E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5673A07-5588-5493-B9F4-634D9FA65F2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3623A10-708D-0727-5164-74DB7AF5A22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794C6C7-BA98-85D0-D954-9232D066832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280EC28-FB9C-C42D-380A-9EEFF10E2CC1}"/>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People with physical and locomotor disabilities</a:t>
            </a:r>
          </a:p>
        </p:txBody>
      </p:sp>
    </p:spTree>
    <p:extLst>
      <p:ext uri="{BB962C8B-B14F-4D97-AF65-F5344CB8AC3E}">
        <p14:creationId xmlns:p14="http://schemas.microsoft.com/office/powerpoint/2010/main" val="1307064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EA293-6664-CE32-E6A7-47CAF0CE0CE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4640CAE-AC4B-197E-2AA4-F0AB4E09619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4DB7CD73-B8F9-F00B-F838-2A78B9A13EE2}"/>
              </a:ext>
            </a:extLst>
          </p:cNvPr>
          <p:cNvSpPr>
            <a:spLocks noGrp="1"/>
          </p:cNvSpPr>
          <p:nvPr>
            <p:ph type="ctrTitle"/>
          </p:nvPr>
        </p:nvSpPr>
        <p:spPr>
          <a:xfrm>
            <a:off x="161925" y="1973014"/>
            <a:ext cx="11896725" cy="3184978"/>
          </a:xfrm>
        </p:spPr>
        <p:txBody>
          <a:bodyPr>
            <a:noAutofit/>
          </a:bodyPr>
          <a:lstStyle/>
          <a:p>
            <a:pPr algn="l">
              <a:lnSpc>
                <a:spcPct val="107000"/>
              </a:lnSpc>
              <a:spcAft>
                <a:spcPts val="800"/>
              </a:spcAft>
              <a:buNone/>
              <a:tabLst>
                <a:tab pos="1343660" algn="l"/>
              </a:tabLst>
            </a:pP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Sensory disabilities impact an individual’s capacity to interpret sensory input (hearing, vision, or both)</a:t>
            </a:r>
            <a:br>
              <a:rPr lang="en-GB" sz="2400" kern="0" noProof="0"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tourist industry must modify its services and environments to be more inclusive, enabling those with sensory difficulties to enjoy travel completely and independently</a:t>
            </a:r>
            <a:br>
              <a:rPr lang="en-GB" sz="2400" kern="100" noProof="0" dirty="0">
                <a:effectLst/>
                <a:latin typeface="Calibri" panose="020F0502020204030204" pitchFamily="34" charset="0"/>
                <a:ea typeface="Calibri" panose="020F0502020204030204" pitchFamily="34" charset="0"/>
                <a:cs typeface="Arial" panose="020B0604020202020204" pitchFamily="34" charset="0"/>
              </a:rPr>
            </a:br>
            <a:r>
              <a:rPr lang="en-GB" sz="2400" noProof="0" dirty="0">
                <a:solidFill>
                  <a:srgbClr val="000000"/>
                </a:solidFill>
                <a:effectLst/>
                <a:latin typeface="Calibri" panose="020F0502020204030204" pitchFamily="34" charset="0"/>
                <a:ea typeface="Times New Roman" panose="02020603050405020304" pitchFamily="18" charset="0"/>
              </a:rPr>
              <a:t>Travellers with sensory disabilities are an important component of the tourist business and have unique requirements for their complete engagement in tourism activities. The tourism industry may provide inclusive and enjoyable experiences for them by establishing specific accessible measures, training workers, and adopting new solutions</a:t>
            </a:r>
            <a:endParaRPr lang="en-GB" sz="24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226A8AC4-4627-6B5C-E88F-7338986145F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CCE4DED-81A0-62D2-CB98-E5B187759F16}"/>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6895040-70C8-2FA7-9432-0AD977C72010}"/>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0C354EB-4BDD-5DFB-0D46-A9745FC1629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BD587BF-838F-9898-808B-57E840F1A2B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E2C1DD0-7869-F2D8-6A44-17E67483E37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943BDD1-518F-7ADA-29C4-9E3CD7FB309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4F42D10-767D-910F-3D78-5525981C8BB5}"/>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People with sensory disabilities</a:t>
            </a:r>
          </a:p>
        </p:txBody>
      </p:sp>
    </p:spTree>
    <p:extLst>
      <p:ext uri="{BB962C8B-B14F-4D97-AF65-F5344CB8AC3E}">
        <p14:creationId xmlns:p14="http://schemas.microsoft.com/office/powerpoint/2010/main" val="3130504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B18B1-F66C-6CDB-A5D0-C6CB8A60798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0885DD4-E3FC-1B70-45F1-615A0048B612}"/>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362C0D6-0479-EB8A-56A6-47FFE0ECCB62}"/>
              </a:ext>
            </a:extLst>
          </p:cNvPr>
          <p:cNvSpPr>
            <a:spLocks noGrp="1"/>
          </p:cNvSpPr>
          <p:nvPr>
            <p:ph type="ctrTitle"/>
          </p:nvPr>
        </p:nvSpPr>
        <p:spPr>
          <a:xfrm>
            <a:off x="161925" y="1886669"/>
            <a:ext cx="8637690" cy="3352742"/>
          </a:xfrm>
        </p:spPr>
        <p:txBody>
          <a:bodyPr>
            <a:noAutofit/>
          </a:bodyPr>
          <a:lstStyle/>
          <a:p>
            <a:pPr algn="l">
              <a:lnSpc>
                <a:spcPts val="2800"/>
              </a:lnSpc>
            </a:pPr>
            <a:r>
              <a:rPr lang="en-GB" sz="2400" dirty="0">
                <a:solidFill>
                  <a:srgbClr val="000000"/>
                </a:solidFill>
                <a:effectLst/>
                <a:latin typeface="Calibri" panose="020F0502020204030204" pitchFamily="34" charset="0"/>
                <a:ea typeface="Times New Roman" panose="02020603050405020304" pitchFamily="18" charset="0"/>
              </a:rPr>
              <a:t>Sensory disorders can vary from slight to extensive hearing loss, low vision to complete blindness, or a combination known as deafblindness</a:t>
            </a:r>
            <a:br>
              <a:rPr lang="hu-HU" sz="2400" dirty="0">
                <a:solidFill>
                  <a:srgbClr val="000000"/>
                </a:solidFill>
                <a:effectLst/>
                <a:latin typeface="Calibri" panose="020F0502020204030204" pitchFamily="34" charset="0"/>
                <a:ea typeface="Times New Roman" panose="02020603050405020304" pitchFamily="18" charset="0"/>
              </a:rPr>
            </a:br>
            <a:r>
              <a:rPr lang="en-GB" sz="2400" dirty="0">
                <a:solidFill>
                  <a:srgbClr val="000000"/>
                </a:solidFill>
                <a:effectLst/>
                <a:latin typeface="Calibri" panose="020F0502020204030204" pitchFamily="34" charset="0"/>
                <a:ea typeface="Times New Roman" panose="02020603050405020304" pitchFamily="18" charset="0"/>
              </a:rPr>
              <a:t>Individuals with sensory disabilities encounter distinct obstacles when navigating and enjoying tourism activities, necessitating specific attention. Accessible tourism for individuals with sensory disabilities encompasses physical environment accessibility and the provision of information in accessible formats, as stated by the World Federation of the Deaf and the World Blind Union</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5BD72DCD-BCA6-3DE1-E073-65FC54FECCEC}"/>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658379B-5A1A-489A-62B1-159A7E6B920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92F6083-E6D9-273D-2E30-3626503F93E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5FA699C-BA36-C655-BA77-6D3866CA3F76}"/>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E7E194E-8113-26EC-FF7D-1FC255018E3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C26145C-FC17-76B3-1935-A11DDC0B2B4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C79F4A8-75CE-02A7-0301-F6A7694640BC}"/>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37C6929-B5E5-4B9B-F32C-A901791B4714}"/>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People with sensory disabilities</a:t>
            </a:r>
          </a:p>
        </p:txBody>
      </p:sp>
      <p:pic>
        <p:nvPicPr>
          <p:cNvPr id="12" name="Kép 11" descr="A képen kör, szimbólum, Betűtípus, Grafika látható&#10;&#10;Előfordulhat, hogy a mesterséges intelligencia által létrehozott tartalom helytelen.">
            <a:extLst>
              <a:ext uri="{FF2B5EF4-FFF2-40B4-BE49-F238E27FC236}">
                <a16:creationId xmlns:a16="http://schemas.microsoft.com/office/drawing/2014/main" id="{6A188433-0BF3-2D84-7174-8A1E81F4CF6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65869" y="1931099"/>
            <a:ext cx="2871014" cy="2871014"/>
          </a:xfrm>
          <a:prstGeom prst="rect">
            <a:avLst/>
          </a:prstGeom>
        </p:spPr>
      </p:pic>
      <p:sp>
        <p:nvSpPr>
          <p:cNvPr id="15" name="Szövegdoboz 14">
            <a:extLst>
              <a:ext uri="{FF2B5EF4-FFF2-40B4-BE49-F238E27FC236}">
                <a16:creationId xmlns:a16="http://schemas.microsoft.com/office/drawing/2014/main" id="{1DD4FF2E-E2D3-3C1B-6CCB-D09E7B4B378C}"/>
              </a:ext>
            </a:extLst>
          </p:cNvPr>
          <p:cNvSpPr txBox="1"/>
          <p:nvPr/>
        </p:nvSpPr>
        <p:spPr>
          <a:xfrm>
            <a:off x="8965869" y="4846544"/>
            <a:ext cx="2667837" cy="369332"/>
          </a:xfrm>
          <a:prstGeom prst="rect">
            <a:avLst/>
          </a:prstGeom>
          <a:noFill/>
        </p:spPr>
        <p:txBody>
          <a:bodyPr wrap="square">
            <a:spAutoFit/>
          </a:bodyPr>
          <a:lstStyle/>
          <a:p>
            <a:r>
              <a:rPr lang="hu-HU" dirty="0"/>
              <a:t>https://wfdb.eu/about-us/</a:t>
            </a:r>
          </a:p>
        </p:txBody>
      </p:sp>
    </p:spTree>
    <p:extLst>
      <p:ext uri="{BB962C8B-B14F-4D97-AF65-F5344CB8AC3E}">
        <p14:creationId xmlns:p14="http://schemas.microsoft.com/office/powerpoint/2010/main" val="2625254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A04F2-AAC4-95F6-CDF3-0B0A4CC70BE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A0607F9-9106-87D3-0134-664A0310337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8F0F46F-5A68-F5D0-AA32-6ADBF339E2A4}"/>
              </a:ext>
            </a:extLst>
          </p:cNvPr>
          <p:cNvSpPr>
            <a:spLocks noGrp="1"/>
          </p:cNvSpPr>
          <p:nvPr>
            <p:ph type="ctrTitle"/>
          </p:nvPr>
        </p:nvSpPr>
        <p:spPr>
          <a:xfrm>
            <a:off x="161925" y="1973014"/>
            <a:ext cx="11896725" cy="3184978"/>
          </a:xfrm>
        </p:spPr>
        <p:txBody>
          <a:bodyPr>
            <a:noAutofit/>
          </a:bodyPr>
          <a:lstStyle/>
          <a:p>
            <a:pPr algn="l">
              <a:lnSpc>
                <a:spcPct val="107000"/>
              </a:lnSpc>
              <a:spcAft>
                <a:spcPts val="800"/>
              </a:spcAft>
              <a:tabLst>
                <a:tab pos="1343660" algn="l"/>
              </a:tabLst>
            </a:pPr>
            <a:r>
              <a:rPr lang="en-GB" sz="2200" i="1" kern="0" noProof="0" dirty="0">
                <a:solidFill>
                  <a:srgbClr val="000000"/>
                </a:solidFill>
                <a:latin typeface="Calibri" panose="020F0502020204030204" pitchFamily="34" charset="0"/>
                <a:ea typeface="Times New Roman" panose="02020603050405020304" pitchFamily="18" charset="0"/>
                <a:cs typeface="Calibri" panose="020F0502020204030204" pitchFamily="34" charset="0"/>
              </a:rPr>
              <a:t>Providing a</a:t>
            </a:r>
            <a:r>
              <a:rPr lang="en-GB" sz="22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ccessibility for people with hearing impairments</a:t>
            </a:r>
            <a:br>
              <a:rPr lang="en-GB" sz="2200" i="1" kern="100" noProof="0" dirty="0">
                <a:solidFill>
                  <a:srgbClr val="000000"/>
                </a:solidFill>
                <a:latin typeface="Calibri" panose="020F0502020204030204" pitchFamily="34" charset="0"/>
                <a:ea typeface="Times New Roman" panose="02020603050405020304" pitchFamily="18" charset="0"/>
                <a:cs typeface="Arial" panose="020B0604020202020204" pitchFamily="34" charset="0"/>
              </a:rPr>
            </a:br>
            <a:r>
              <a:rPr lang="en-GB" sz="2200" kern="0" noProof="0" dirty="0">
                <a:solidFill>
                  <a:srgbClr val="000000"/>
                </a:solidFill>
                <a:latin typeface="Calibri" panose="020F0502020204030204" pitchFamily="34" charset="0"/>
                <a:ea typeface="Times New Roman" panose="02020603050405020304" pitchFamily="18" charset="0"/>
                <a:cs typeface="Calibri" panose="020F0502020204030204" pitchFamily="34" charset="0"/>
              </a:rPr>
              <a:t>Key adaptations of accommodations to </a:t>
            </a: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overcome communication obstacles and protect safety:</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Visual alert systems: in hotels and public areas in order to notify individuals of emergencies, doorbells, or telephones ringing</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Sign language interpretation and captioning: sign language interpreters or captioning services during tours, performances, and informational sessions</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Assistive listening devices (ALDs): ALDs in museums, theatres, and guided tours to enhance experience</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noProof="0" dirty="0">
                <a:solidFill>
                  <a:srgbClr val="000000"/>
                </a:solidFill>
                <a:effectLst/>
                <a:latin typeface="Calibri" panose="020F0502020204030204" pitchFamily="34" charset="0"/>
                <a:ea typeface="Times New Roman" panose="02020603050405020304" pitchFamily="18" charset="0"/>
              </a:rPr>
              <a:t>Accessible communication channels: information desks, booking services, and customer support accessible via text messaging, email, or live chat options</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60FB88D8-93BA-935B-E1FF-531F521A709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6A8A318-3764-F0EB-C433-FEAC630AED8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1AE4E19-40BD-3AD1-A0F9-7479E8664D6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3EE9E7D-83C6-FF3D-A0DC-5E6094253A7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A61A889-2E27-0DD9-938A-1D0247CE96F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532AAD0-A224-E221-9B16-A2D8476583FF}"/>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9ACF048-C05C-E9AB-B880-00CEDB5DBBF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78375A7-2CF0-C6FB-8443-FFE2FB26534D}"/>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People with sensory disabilities</a:t>
            </a:r>
          </a:p>
        </p:txBody>
      </p:sp>
    </p:spTree>
    <p:extLst>
      <p:ext uri="{BB962C8B-B14F-4D97-AF65-F5344CB8AC3E}">
        <p14:creationId xmlns:p14="http://schemas.microsoft.com/office/powerpoint/2010/main" val="1069434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0C95C-6882-9C13-29B9-63B309F559F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65AFCB7-40A5-5E49-7DAB-5B5DDA41BA19}"/>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04A2CAB-4AB8-2D4A-4C36-0D5458132378}"/>
              </a:ext>
            </a:extLst>
          </p:cNvPr>
          <p:cNvSpPr>
            <a:spLocks noGrp="1"/>
          </p:cNvSpPr>
          <p:nvPr>
            <p:ph type="ctrTitle"/>
          </p:nvPr>
        </p:nvSpPr>
        <p:spPr>
          <a:xfrm>
            <a:off x="161925" y="1973014"/>
            <a:ext cx="11896725" cy="3184978"/>
          </a:xfrm>
        </p:spPr>
        <p:txBody>
          <a:bodyPr>
            <a:noAutofit/>
          </a:bodyPr>
          <a:lstStyle/>
          <a:p>
            <a:pPr lvl="0" algn="l">
              <a:lnSpc>
                <a:spcPct val="107000"/>
              </a:lnSpc>
              <a:tabLst>
                <a:tab pos="1343660" algn="l"/>
              </a:tabLst>
            </a:pPr>
            <a:r>
              <a:rPr lang="en-GB" sz="2200" i="1" kern="0" noProof="0" dirty="0">
                <a:solidFill>
                  <a:srgbClr val="000000"/>
                </a:solidFill>
                <a:latin typeface="Calibri" panose="020F0502020204030204" pitchFamily="34" charset="0"/>
                <a:ea typeface="Times New Roman" panose="02020603050405020304" pitchFamily="18" charset="0"/>
                <a:cs typeface="Calibri" panose="020F0502020204030204" pitchFamily="34" charset="0"/>
              </a:rPr>
              <a:t>Providing a</a:t>
            </a:r>
            <a:r>
              <a:rPr lang="en-GB" sz="22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ccessibility for people with </a:t>
            </a:r>
            <a:r>
              <a:rPr lang="en-GB" sz="2200" i="1" kern="0" noProof="0" dirty="0">
                <a:solidFill>
                  <a:srgbClr val="000000"/>
                </a:solidFill>
                <a:latin typeface="Calibri" panose="020F0502020204030204" pitchFamily="34" charset="0"/>
                <a:ea typeface="Times New Roman" panose="02020603050405020304" pitchFamily="18" charset="0"/>
                <a:cs typeface="Calibri" panose="020F0502020204030204" pitchFamily="34" charset="0"/>
              </a:rPr>
              <a:t>vi</a:t>
            </a:r>
            <a:r>
              <a:rPr lang="en-GB" sz="22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sual impairments</a:t>
            </a:r>
            <a:br>
              <a:rPr lang="en-GB" sz="2200" i="1" kern="100" noProof="0" dirty="0">
                <a:solidFill>
                  <a:srgbClr val="000000"/>
                </a:solidFill>
                <a:latin typeface="Calibri" panose="020F0502020204030204" pitchFamily="34" charset="0"/>
                <a:ea typeface="Times New Roman" panose="02020603050405020304" pitchFamily="18" charset="0"/>
                <a:cs typeface="Arial" panose="020B0604020202020204" pitchFamily="34" charset="0"/>
              </a:rPr>
            </a:b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Tactile maps and Braille signage: tactile maps, models, and Braille signage in accommodations, tourist attractions, and public transportation to aid navigation</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Auditory information systems:  audio guides and descriptive tours in museums, galleries, and outdoor sites to provide context and information</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Accessible digital content: Websites and digital platforms should comply with Web Content Accessibility guidelines (WCAG) to ensure that information is accessible through screen readers</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noProof="0" dirty="0">
                <a:solidFill>
                  <a:srgbClr val="000000"/>
                </a:solidFill>
                <a:effectLst/>
                <a:latin typeface="Calibri" panose="020F0502020204030204" pitchFamily="34" charset="0"/>
                <a:ea typeface="Times New Roman" panose="02020603050405020304" pitchFamily="18" charset="0"/>
              </a:rPr>
              <a:t>Orientation and mobility assistance: offering personalised orientation and mobility assistance in hotels and at attractions can significantly enhance the travel experience for blind or low-vision guests</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42F40689-F637-6E45-2F2D-569A9177E7B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1EB263E-038C-AC63-8E08-557D01D2AEB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F8DF6A4-6833-EA22-2C96-8AB41A67BC6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F167602-B0F7-052C-9E5F-83A7320C1D1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521BD23-982B-57BC-CC58-8F31C9BBFFE6}"/>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0EA4DD5-5B01-C4DA-7872-6DD8897D651D}"/>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EDD4B26-8221-96EF-5DC0-F63EAF4E547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7F075FA-C9E1-D22C-9821-B9DD332692E8}"/>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People with sensory disabilities</a:t>
            </a:r>
          </a:p>
        </p:txBody>
      </p:sp>
    </p:spTree>
    <p:extLst>
      <p:ext uri="{BB962C8B-B14F-4D97-AF65-F5344CB8AC3E}">
        <p14:creationId xmlns:p14="http://schemas.microsoft.com/office/powerpoint/2010/main" val="4016992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508F9-B56F-6C96-E444-146E94A9582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1B5E147F-23BD-37F8-67B8-78250B93E1A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7EA82F8-0893-713B-7485-49053155B4FD}"/>
              </a:ext>
            </a:extLst>
          </p:cNvPr>
          <p:cNvSpPr>
            <a:spLocks noGrp="1"/>
          </p:cNvSpPr>
          <p:nvPr>
            <p:ph type="ctrTitle"/>
          </p:nvPr>
        </p:nvSpPr>
        <p:spPr>
          <a:xfrm>
            <a:off x="147637" y="1886668"/>
            <a:ext cx="11896725" cy="3352742"/>
          </a:xfrm>
        </p:spPr>
        <p:txBody>
          <a:bodyPr>
            <a:noAutofit/>
          </a:bodyPr>
          <a:lstStyle/>
          <a:p>
            <a:pPr lvl="0" algn="l">
              <a:lnSpc>
                <a:spcPts val="2640"/>
              </a:lnSpc>
              <a:tabLst>
                <a:tab pos="1343660" algn="l"/>
              </a:tabLst>
            </a:pPr>
            <a:r>
              <a:rPr lang="en-GB" sz="22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Information accessibility:</a:t>
            </a: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Accessing information in many formats – audio descriptions, Braille, large print, and sign language interpreting services so that all travellers have access to information on tourism services, emergency protocols, and cultural activities</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Communication support</a:t>
            </a: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sign language interpreters or assistive listening equipment is crucial in tours, attractions, and customer service interactions for complete participation</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Adapted experiences</a:t>
            </a: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tailored experiences to meet sensory preferences of guests, e.g. offering tactile tours for persons with visual impairments or providing visual aids for guests deaf or hard of hearing</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Technology and innovation</a:t>
            </a: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 mobile apps providing navigation aid, audio descriptions, or captioning</a:t>
            </a:r>
            <a:b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2200" i="1" noProof="0" dirty="0">
                <a:solidFill>
                  <a:srgbClr val="000000"/>
                </a:solidFill>
                <a:effectLst/>
                <a:latin typeface="Calibri" panose="020F0502020204030204" pitchFamily="34" charset="0"/>
                <a:ea typeface="Times New Roman" panose="02020603050405020304" pitchFamily="18" charset="0"/>
              </a:rPr>
              <a:t>Training and awareness</a:t>
            </a:r>
            <a:r>
              <a:rPr lang="en-GB" sz="2200" noProof="0" dirty="0">
                <a:solidFill>
                  <a:srgbClr val="000000"/>
                </a:solidFill>
                <a:effectLst/>
                <a:latin typeface="Calibri" panose="020F0502020204030204" pitchFamily="34" charset="0"/>
                <a:ea typeface="Times New Roman" panose="02020603050405020304" pitchFamily="18" charset="0"/>
              </a:rPr>
              <a:t>: Staff training on the requirements of individuals with sensory disabilities and effective communication techniques</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52199EE1-244D-C297-3200-F0F70A8A06B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FFCC984-5FC5-A095-588B-FFECEDA3898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93468AE-7C1B-9DCD-6AAA-ED275423AC41}"/>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55F31A2-8D7B-93C1-8CF6-747971AE7E4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68DE399-3ECA-B303-E286-A9D773618E4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FC423F5-BA98-0CE4-A55F-6B6F6EC4B91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BE130FA-C1C7-4FEE-57F7-4269276E429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A7D4F32-2B7F-2A35-1FFA-1B5EE9EE3734}"/>
              </a:ext>
            </a:extLst>
          </p:cNvPr>
          <p:cNvSpPr txBox="1">
            <a:spLocks/>
          </p:cNvSpPr>
          <p:nvPr/>
        </p:nvSpPr>
        <p:spPr>
          <a:xfrm>
            <a:off x="161925" y="1200339"/>
            <a:ext cx="11896725" cy="686329"/>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Specific needs in tourism activities of people with sensory disabilities</a:t>
            </a:r>
          </a:p>
        </p:txBody>
      </p:sp>
    </p:spTree>
    <p:extLst>
      <p:ext uri="{BB962C8B-B14F-4D97-AF65-F5344CB8AC3E}">
        <p14:creationId xmlns:p14="http://schemas.microsoft.com/office/powerpoint/2010/main" val="720748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EB153-C743-5A48-6CBC-7A050A7D244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043574F-0C67-70C1-BE6A-8C20CA5F5BC2}"/>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6DC4DD3-B67F-AE14-2395-AEA5157FF809}"/>
              </a:ext>
            </a:extLst>
          </p:cNvPr>
          <p:cNvSpPr>
            <a:spLocks noGrp="1"/>
          </p:cNvSpPr>
          <p:nvPr>
            <p:ph type="ctrTitle"/>
          </p:nvPr>
        </p:nvSpPr>
        <p:spPr>
          <a:xfrm>
            <a:off x="161925" y="1973014"/>
            <a:ext cx="11896725" cy="3184978"/>
          </a:xfrm>
        </p:spPr>
        <p:txBody>
          <a:bodyPr>
            <a:noAutofit/>
          </a:bodyPr>
          <a:lstStyle/>
          <a:p>
            <a:pPr algn="l">
              <a:lnSpc>
                <a:spcPct val="107000"/>
              </a:lnSpc>
              <a:spcAft>
                <a:spcPts val="800"/>
              </a:spcAft>
              <a:buNone/>
              <a:tabLst>
                <a:tab pos="1343660" algn="l"/>
              </a:tabLst>
            </a:pP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Despite improvement, obstacles still exist in fully integrating those with sensory disabilities into the tourism sector: lack of knowledge among tourist operators, inadequate training on disability inclusion, and the necessity for broader use of accessible technologies and information formats</a:t>
            </a:r>
            <a:br>
              <a:rPr lang="en-GB" sz="2400" kern="100" noProof="0" dirty="0">
                <a:effectLst/>
                <a:latin typeface="Calibri" panose="020F0502020204030204" pitchFamily="34" charset="0"/>
                <a:ea typeface="Calibri" panose="020F0502020204030204" pitchFamily="34" charset="0"/>
                <a:cs typeface="Arial" panose="020B0604020202020204" pitchFamily="34" charset="0"/>
              </a:rPr>
            </a:b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Various venues and organisations have become pioneers in providing accessible travel for individuals with sensory disorders. The British Museum and the Natural History Museum offer tactile tours and audio-described tours. The Smithsonian Institution conducts sign language tours and captioned videos</a:t>
            </a:r>
            <a:endParaRPr lang="en-GB" sz="24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6D7E8EEA-BDDE-D18D-F8C9-E521F3B4C26D}"/>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1D064F4-2B19-60D8-52C4-1704CDFE2AF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2F14E67-B5E2-8CDC-53F7-D8AD47D06B9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1513D3F-BC62-6218-1703-A057483A916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4092AD1-64F7-51F7-E641-C12EA1E790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71D583B-CABE-5465-9E54-F0CFD683E12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ACB69E6-BEC8-2F4F-C3A1-11525961189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C1DF3EF-E6A1-C55F-B618-7FAA4A959682}"/>
              </a:ext>
            </a:extLst>
          </p:cNvPr>
          <p:cNvSpPr txBox="1">
            <a:spLocks/>
          </p:cNvSpPr>
          <p:nvPr/>
        </p:nvSpPr>
        <p:spPr>
          <a:xfrm>
            <a:off x="161925" y="1200339"/>
            <a:ext cx="11896725" cy="686329"/>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Specific needs in tourism activities of people with sensory disabilities</a:t>
            </a:r>
          </a:p>
        </p:txBody>
      </p:sp>
    </p:spTree>
    <p:extLst>
      <p:ext uri="{BB962C8B-B14F-4D97-AF65-F5344CB8AC3E}">
        <p14:creationId xmlns:p14="http://schemas.microsoft.com/office/powerpoint/2010/main" val="4277609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6A3A2-3977-38F4-36D3-322E1A8EE2E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16472F5-31FE-268F-CA74-C19E22CECD3B}"/>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EBAE9438-420D-882E-7C15-3CEE597859D8}"/>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D88CAAE-B93E-80F6-F223-E14CB339E10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4584BCD-2746-3D07-4A73-16301FE8C3C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321DC0A-F9FE-3AB0-6ED3-1463E1933AE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B615C04-8775-76D8-7A52-49CD6892179C}"/>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AFD5643-3BA4-B454-3F2B-ECADEAF62D3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5FCCDFA-099F-DB45-66BC-945D7497F03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9CAAC9A-7038-82FB-EAB6-3CB07DC8F84B}"/>
              </a:ext>
            </a:extLst>
          </p:cNvPr>
          <p:cNvSpPr txBox="1">
            <a:spLocks/>
          </p:cNvSpPr>
          <p:nvPr/>
        </p:nvSpPr>
        <p:spPr>
          <a:xfrm>
            <a:off x="161925" y="1200339"/>
            <a:ext cx="11896725" cy="686329"/>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Specific needs in tourism activities of people with sensory disabilities</a:t>
            </a:r>
          </a:p>
        </p:txBody>
      </p:sp>
      <p:pic>
        <p:nvPicPr>
          <p:cNvPr id="15" name="Kép 14" descr="A képen személy, Emberi arc, ruházat, fedett pályás látható&#10;&#10;Előfordulhat, hogy a mesterséges intelligencia által létrehozott tartalom helytelen.">
            <a:extLst>
              <a:ext uri="{FF2B5EF4-FFF2-40B4-BE49-F238E27FC236}">
                <a16:creationId xmlns:a16="http://schemas.microsoft.com/office/drawing/2014/main" id="{EC370F91-418B-0881-93D5-DE4F33C1B95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6127" y="2005828"/>
            <a:ext cx="5394999" cy="2697500"/>
          </a:xfrm>
          <a:prstGeom prst="rect">
            <a:avLst/>
          </a:prstGeom>
        </p:spPr>
      </p:pic>
      <p:sp>
        <p:nvSpPr>
          <p:cNvPr id="17" name="Szövegdoboz 16">
            <a:extLst>
              <a:ext uri="{FF2B5EF4-FFF2-40B4-BE49-F238E27FC236}">
                <a16:creationId xmlns:a16="http://schemas.microsoft.com/office/drawing/2014/main" id="{DF37FB94-D9CF-49F7-14C5-7E9A4FB38858}"/>
              </a:ext>
            </a:extLst>
          </p:cNvPr>
          <p:cNvSpPr txBox="1"/>
          <p:nvPr/>
        </p:nvSpPr>
        <p:spPr>
          <a:xfrm>
            <a:off x="336127" y="4859209"/>
            <a:ext cx="5235999" cy="307777"/>
          </a:xfrm>
          <a:prstGeom prst="rect">
            <a:avLst/>
          </a:prstGeom>
          <a:noFill/>
        </p:spPr>
        <p:txBody>
          <a:bodyPr wrap="square">
            <a:spAutoFit/>
          </a:bodyPr>
          <a:lstStyle/>
          <a:p>
            <a:pPr algn="ctr"/>
            <a:r>
              <a:rPr lang="en-GB" sz="1400" noProof="0" dirty="0"/>
              <a:t>https://www.britishmuseum.org/visit/accessibility-museum</a:t>
            </a:r>
          </a:p>
        </p:txBody>
      </p:sp>
      <p:sp>
        <p:nvSpPr>
          <p:cNvPr id="19" name="Szövegdoboz 18">
            <a:extLst>
              <a:ext uri="{FF2B5EF4-FFF2-40B4-BE49-F238E27FC236}">
                <a16:creationId xmlns:a16="http://schemas.microsoft.com/office/drawing/2014/main" id="{821E3662-D1B2-DD0A-C5CB-4A2B6650F4FF}"/>
              </a:ext>
            </a:extLst>
          </p:cNvPr>
          <p:cNvSpPr txBox="1"/>
          <p:nvPr/>
        </p:nvSpPr>
        <p:spPr>
          <a:xfrm>
            <a:off x="6619875" y="4859210"/>
            <a:ext cx="4084959" cy="307777"/>
          </a:xfrm>
          <a:prstGeom prst="rect">
            <a:avLst/>
          </a:prstGeom>
          <a:noFill/>
        </p:spPr>
        <p:txBody>
          <a:bodyPr wrap="square">
            <a:spAutoFit/>
          </a:bodyPr>
          <a:lstStyle/>
          <a:p>
            <a:pPr algn="ctr"/>
            <a:r>
              <a:rPr lang="en-GB" sz="1400" noProof="0" dirty="0"/>
              <a:t>https://oumnh.ox.ac.uk/accessibility-0</a:t>
            </a:r>
          </a:p>
        </p:txBody>
      </p:sp>
      <p:pic>
        <p:nvPicPr>
          <p:cNvPr id="21" name="Kép 20" descr="A képen dinoszaurusz, ruházat, múzeum, fedett pályás látható&#10;&#10;Előfordulhat, hogy a mesterséges intelligencia által létrehozott tartalom helytelen.">
            <a:extLst>
              <a:ext uri="{FF2B5EF4-FFF2-40B4-BE49-F238E27FC236}">
                <a16:creationId xmlns:a16="http://schemas.microsoft.com/office/drawing/2014/main" id="{47ECB408-C4B1-8B08-AAF2-E474C4EBAE2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19875" y="2005828"/>
            <a:ext cx="4084959" cy="2723306"/>
          </a:xfrm>
          <a:prstGeom prst="rect">
            <a:avLst/>
          </a:prstGeom>
        </p:spPr>
      </p:pic>
    </p:spTree>
    <p:extLst>
      <p:ext uri="{BB962C8B-B14F-4D97-AF65-F5344CB8AC3E}">
        <p14:creationId xmlns:p14="http://schemas.microsoft.com/office/powerpoint/2010/main" val="481197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AF847-D81F-96D9-AD18-BAF9DC43E45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13F9C771-7504-2147-994E-9A797A73D32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E059458-B01E-CC56-45A2-E63F809B49BC}"/>
              </a:ext>
            </a:extLst>
          </p:cNvPr>
          <p:cNvSpPr>
            <a:spLocks noGrp="1"/>
          </p:cNvSpPr>
          <p:nvPr>
            <p:ph type="ctrTitle"/>
          </p:nvPr>
        </p:nvSpPr>
        <p:spPr>
          <a:xfrm>
            <a:off x="161925" y="1973014"/>
            <a:ext cx="11896725" cy="3184978"/>
          </a:xfrm>
        </p:spPr>
        <p:txBody>
          <a:bodyPr>
            <a:noAutofit/>
          </a:bodyPr>
          <a:lstStyle/>
          <a:p>
            <a:pPr algn="l">
              <a:lnSpc>
                <a:spcPct val="107000"/>
              </a:lnSpc>
              <a:spcAft>
                <a:spcPts val="800"/>
              </a:spcAft>
              <a:buNone/>
              <a:tabLst>
                <a:tab pos="1343660" algn="l"/>
              </a:tabLst>
            </a:pP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Individuals with intellectual disabilities are a heterogeneous population on the disability spectrum, with varying levels of limitations in intellectual functioning and adaptive behaviour</a:t>
            </a:r>
            <a:b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2400" noProof="0" dirty="0">
                <a:solidFill>
                  <a:srgbClr val="000000"/>
                </a:solidFill>
                <a:effectLst/>
                <a:latin typeface="Calibri" panose="020F0502020204030204" pitchFamily="34" charset="0"/>
                <a:ea typeface="Times New Roman" panose="02020603050405020304" pitchFamily="18" charset="0"/>
              </a:rPr>
              <a:t>Intellectual impairments refer to a variety of conditions that cause cognitive limits, impairing an individual’s capacity to learn, communicate, and do daily duties. These diseases, such as Down syndrome, can be either congenital or acquired. The American Association on Intellectual and Developmental Disabilities (AAIDD) highlights the need of providing assistance that improve an individual’s functioning in all parts of life, including participation in tourism activities</a:t>
            </a:r>
            <a:endParaRPr lang="en-GB" sz="24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5DA125E1-00BE-4B14-98BE-FAAEF17DA62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8C06344-AB9B-47FB-B1C2-7638F994961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358A580-2DD8-D854-8019-ED1870A1F00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DF4DFE0-3462-4D5B-88EE-FA8A6FC2AFD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92508BD-CB00-A174-151F-A4E4599E1E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942921D-4ABA-6B01-7BEB-C555A241871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9EDBADD-65E3-E3BA-29FF-92184EC4168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197C374-B0ED-1550-FEAB-39E696FC36AF}"/>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People with intellectual disabilities</a:t>
            </a:r>
          </a:p>
        </p:txBody>
      </p:sp>
    </p:spTree>
    <p:extLst>
      <p:ext uri="{BB962C8B-B14F-4D97-AF65-F5344CB8AC3E}">
        <p14:creationId xmlns:p14="http://schemas.microsoft.com/office/powerpoint/2010/main" val="3115226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707EA-DD97-7E4B-AB59-0F5F56107AC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17CA211-1C1A-5A1B-99DC-CDE1517AE15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39D1E14-1E29-4E2D-A869-D76AAAB4CC7B}"/>
              </a:ext>
            </a:extLst>
          </p:cNvPr>
          <p:cNvSpPr>
            <a:spLocks noGrp="1"/>
          </p:cNvSpPr>
          <p:nvPr>
            <p:ph type="ctrTitle"/>
          </p:nvPr>
        </p:nvSpPr>
        <p:spPr>
          <a:xfrm>
            <a:off x="147636" y="1762510"/>
            <a:ext cx="11896725" cy="3578985"/>
          </a:xfrm>
        </p:spPr>
        <p:txBody>
          <a:bodyPr>
            <a:noAutofit/>
          </a:bodyPr>
          <a:lstStyle/>
          <a:p>
            <a:pPr lvl="0" algn="l">
              <a:lnSpc>
                <a:spcPts val="2700"/>
              </a:lnSpc>
              <a:tabLst>
                <a:tab pos="1343660" algn="l"/>
              </a:tabLst>
            </a:pPr>
            <a:r>
              <a:rPr lang="en-GB" sz="24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Simplified information</a:t>
            </a: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Clear and straightforward language should be used to communicate information about tourism services, facilities, and activities. Symbols or visuals can also enhance understanding</a:t>
            </a:r>
            <a:br>
              <a:rPr lang="en-GB" sz="2400" kern="100" noProof="0" dirty="0">
                <a:effectLst/>
                <a:latin typeface="Calibri" panose="020F0502020204030204" pitchFamily="34" charset="0"/>
                <a:ea typeface="Calibri" panose="020F0502020204030204" pitchFamily="34" charset="0"/>
                <a:cs typeface="Arial" panose="020B0604020202020204" pitchFamily="34" charset="0"/>
              </a:rPr>
            </a:br>
            <a:r>
              <a:rPr lang="en-GB" sz="24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Social inclusion</a:t>
            </a: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make people with intellectual impairments feel welcome and included in tourism activities, e.g. through inclusive programming and by cultivating a culture of tolerance and acceptance among staff and visitors</a:t>
            </a:r>
            <a:br>
              <a:rPr lang="en-GB" sz="2400" kern="100" noProof="0" dirty="0">
                <a:effectLst/>
                <a:latin typeface="Calibri" panose="020F0502020204030204" pitchFamily="34" charset="0"/>
                <a:ea typeface="Calibri" panose="020F0502020204030204" pitchFamily="34" charset="0"/>
                <a:cs typeface="Arial" panose="020B0604020202020204" pitchFamily="34" charset="0"/>
              </a:rPr>
            </a:br>
            <a:r>
              <a:rPr lang="en-GB" sz="24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Safety and security</a:t>
            </a: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individuals with intellectual impairments have various levels of independence, making travel safety and security a top priority: offering information and assistance as needed, also, making sure accommodations and activities are safe and supportive</a:t>
            </a:r>
            <a:endParaRPr lang="en-GB" sz="24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DD51FFE1-FFE5-7EDE-E2E0-3492EDB3997D}"/>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BC4D84F-D817-2D6E-BAA9-210C5C284A3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8B0F42B-FAB6-768A-43CD-46DD86BAFC8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F4F158A-B041-7771-AED2-8DB719A8896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2517CD4-6EDC-C1AC-BA60-2CA867094A1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8DA740E-0158-013F-8C28-C30B8A93232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4D854AC-8D75-EB91-C5EA-625488126C4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D57D367-2685-9D64-69B3-BF687A7BB498}"/>
              </a:ext>
            </a:extLst>
          </p:cNvPr>
          <p:cNvSpPr txBox="1">
            <a:spLocks/>
          </p:cNvSpPr>
          <p:nvPr/>
        </p:nvSpPr>
        <p:spPr>
          <a:xfrm>
            <a:off x="0" y="1200340"/>
            <a:ext cx="12191999" cy="592448"/>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Inclusive tourist experiences for people with intellectual disabilities</a:t>
            </a:r>
          </a:p>
        </p:txBody>
      </p:sp>
    </p:spTree>
    <p:extLst>
      <p:ext uri="{BB962C8B-B14F-4D97-AF65-F5344CB8AC3E}">
        <p14:creationId xmlns:p14="http://schemas.microsoft.com/office/powerpoint/2010/main" val="3567884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ABEE-DC8D-2E6B-8DE3-3D8D10A8BE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1EE7AC-E53B-26D6-B02D-8530557B7BB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3584706-2332-2377-2C41-8BF037864DF1}"/>
              </a:ext>
            </a:extLst>
          </p:cNvPr>
          <p:cNvSpPr>
            <a:spLocks noGrp="1"/>
          </p:cNvSpPr>
          <p:nvPr>
            <p:ph type="ctrTitle"/>
          </p:nvPr>
        </p:nvSpPr>
        <p:spPr>
          <a:xfrm>
            <a:off x="130629" y="1400625"/>
            <a:ext cx="11875324" cy="1233800"/>
          </a:xfrm>
        </p:spPr>
        <p:txBody>
          <a:bodyPr>
            <a:normAutofit fontScale="90000"/>
          </a:bodyPr>
          <a:lstStyle/>
          <a:p>
            <a:r>
              <a:rPr lang="en-GB" sz="3600" b="1" dirty="0">
                <a:latin typeface="+mn-lt"/>
              </a:rPr>
              <a:t>6. Characterising the demand for accessible tourism and the specific needs of people with disabilities in their tourism activities</a:t>
            </a:r>
          </a:p>
        </p:txBody>
      </p:sp>
      <p:pic>
        <p:nvPicPr>
          <p:cNvPr id="5" name="Kép 4">
            <a:extLst>
              <a:ext uri="{FF2B5EF4-FFF2-40B4-BE49-F238E27FC236}">
                <a16:creationId xmlns:a16="http://schemas.microsoft.com/office/drawing/2014/main" id="{FF5E0CCE-2A20-6396-D36B-BD8F8B929BF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E32F42-8EBE-345E-BB2C-BF3BC3668D5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9AAEBB0-DD53-8C66-69D8-96B3485D0DB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254CF8-EB11-6871-8F31-2E6BF68DBD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935F4-B551-A19F-94E4-9EB265C6F5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446311E-E342-D386-C975-7CA355B112D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A398960F-9A40-A5BB-919E-8C53534909F5}"/>
              </a:ext>
            </a:extLst>
          </p:cNvPr>
          <p:cNvPicPr>
            <a:picLocks noChangeAspect="1"/>
          </p:cNvPicPr>
          <p:nvPr/>
        </p:nvPicPr>
        <p:blipFill>
          <a:blip r:embed="rId9"/>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164502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0A6B9-0286-D4A8-A831-9D971E99081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E1463F7-8DFB-B327-DFA5-259649DCD2D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55BE75D-01F1-528D-F655-522E1C0F35C8}"/>
              </a:ext>
            </a:extLst>
          </p:cNvPr>
          <p:cNvSpPr>
            <a:spLocks noGrp="1"/>
          </p:cNvSpPr>
          <p:nvPr>
            <p:ph type="ctrTitle"/>
          </p:nvPr>
        </p:nvSpPr>
        <p:spPr>
          <a:xfrm>
            <a:off x="137231" y="1821983"/>
            <a:ext cx="7106717" cy="3214034"/>
          </a:xfrm>
        </p:spPr>
        <p:txBody>
          <a:bodyPr>
            <a:noAutofit/>
          </a:bodyPr>
          <a:lstStyle/>
          <a:p>
            <a:pPr lvl="0" algn="l">
              <a:lnSpc>
                <a:spcPct val="107000"/>
              </a:lnSpc>
              <a:tabLst>
                <a:tab pos="1343660" algn="l"/>
              </a:tabLst>
            </a:pPr>
            <a:r>
              <a:rPr lang="en-GB" sz="24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Adaptive programmes</a:t>
            </a: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tailored to the interests and abilities of travellers with intellectual disabilities e.g. flexible activities that can be tailored to specific requirements and preferences</a:t>
            </a:r>
            <a:br>
              <a:rPr lang="en-GB" sz="2400" kern="100" noProof="0" dirty="0">
                <a:effectLst/>
                <a:latin typeface="Calibri" panose="020F0502020204030204" pitchFamily="34" charset="0"/>
                <a:ea typeface="Calibri" panose="020F0502020204030204" pitchFamily="34" charset="0"/>
                <a:cs typeface="Arial" panose="020B0604020202020204" pitchFamily="34" charset="0"/>
              </a:rPr>
            </a:br>
            <a:r>
              <a:rPr lang="en-GB" sz="2400" i="1" noProof="0" dirty="0">
                <a:solidFill>
                  <a:srgbClr val="000000"/>
                </a:solidFill>
                <a:effectLst/>
                <a:latin typeface="Calibri" panose="020F0502020204030204" pitchFamily="34" charset="0"/>
                <a:ea typeface="Times New Roman" panose="02020603050405020304" pitchFamily="18" charset="0"/>
              </a:rPr>
              <a:t>Staff training</a:t>
            </a:r>
            <a:r>
              <a:rPr lang="en-GB" sz="2400" noProof="0" dirty="0">
                <a:solidFill>
                  <a:srgbClr val="000000"/>
                </a:solidFill>
                <a:effectLst/>
                <a:latin typeface="Calibri" panose="020F0502020204030204" pitchFamily="34" charset="0"/>
                <a:ea typeface="Times New Roman" panose="02020603050405020304" pitchFamily="18" charset="0"/>
              </a:rPr>
              <a:t>: on recognising intellectual disabilities and appropriate communication strategies for offering quality service and support to passengers with these disabilities</a:t>
            </a:r>
            <a:endParaRPr lang="en-GB" sz="24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7C6B18A2-A297-E28D-E518-E37A25D3553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DEE1092-2E92-F8B1-6C12-3D9EC9971AA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F185B8E-9712-64EB-F584-3DEF3F322EA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C842D15-DE93-9943-35AB-0A529A960AE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C1E8422-B291-B5B8-A6E1-68B06831F84B}"/>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5313A06-4C2D-1379-40C1-2E01D3CD8A10}"/>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B6EDF2B-8639-9B17-4279-9A742539BC3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14A6C74-ACE0-9EA8-CB31-3D807B6CE65B}"/>
              </a:ext>
            </a:extLst>
          </p:cNvPr>
          <p:cNvSpPr txBox="1">
            <a:spLocks/>
          </p:cNvSpPr>
          <p:nvPr/>
        </p:nvSpPr>
        <p:spPr>
          <a:xfrm>
            <a:off x="0" y="1200340"/>
            <a:ext cx="12191999" cy="592448"/>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Inclusive tourist experiences for people with intellectual disabilities</a:t>
            </a:r>
          </a:p>
        </p:txBody>
      </p:sp>
      <p:pic>
        <p:nvPicPr>
          <p:cNvPr id="12" name="Kép 11" descr="A képen kültéri, mentőmellény, személy, vízijármű látható&#10;&#10;Előfordulhat, hogy a mesterséges intelligencia által létrehozott tartalom helytelen.">
            <a:extLst>
              <a:ext uri="{FF2B5EF4-FFF2-40B4-BE49-F238E27FC236}">
                <a16:creationId xmlns:a16="http://schemas.microsoft.com/office/drawing/2014/main" id="{D1B5DB66-A8C9-91F1-B2B7-F509B3ABBA1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65776" y="1727999"/>
            <a:ext cx="4396654" cy="2932827"/>
          </a:xfrm>
          <a:prstGeom prst="rect">
            <a:avLst/>
          </a:prstGeom>
        </p:spPr>
      </p:pic>
      <p:sp>
        <p:nvSpPr>
          <p:cNvPr id="15" name="Szövegdoboz 14">
            <a:extLst>
              <a:ext uri="{FF2B5EF4-FFF2-40B4-BE49-F238E27FC236}">
                <a16:creationId xmlns:a16="http://schemas.microsoft.com/office/drawing/2014/main" id="{09B897A3-C624-81A9-0C29-4A4E977266A2}"/>
              </a:ext>
            </a:extLst>
          </p:cNvPr>
          <p:cNvSpPr txBox="1"/>
          <p:nvPr/>
        </p:nvSpPr>
        <p:spPr>
          <a:xfrm>
            <a:off x="5388851" y="4745186"/>
            <a:ext cx="6473579" cy="523220"/>
          </a:xfrm>
          <a:prstGeom prst="rect">
            <a:avLst/>
          </a:prstGeom>
          <a:noFill/>
        </p:spPr>
        <p:txBody>
          <a:bodyPr wrap="square">
            <a:spAutoFit/>
          </a:bodyPr>
          <a:lstStyle/>
          <a:p>
            <a:pPr algn="r"/>
            <a:r>
              <a:rPr lang="en-GB" sz="1400" noProof="0" dirty="0"/>
              <a:t>https://www.acacamps.org/article/camping-magazine/capturing-inclusive-camp-experiences-teens-without-disabilities-through-photography-dialogue</a:t>
            </a:r>
          </a:p>
        </p:txBody>
      </p:sp>
    </p:spTree>
    <p:extLst>
      <p:ext uri="{BB962C8B-B14F-4D97-AF65-F5344CB8AC3E}">
        <p14:creationId xmlns:p14="http://schemas.microsoft.com/office/powerpoint/2010/main" val="3365730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B2D78-27C0-B28C-E449-F485FBDE53F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CCA9857-1C9A-700E-3FF9-1BA7C215194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20AC171-62C1-156C-A695-356C47A2CF1B}"/>
              </a:ext>
            </a:extLst>
          </p:cNvPr>
          <p:cNvSpPr>
            <a:spLocks noGrp="1"/>
          </p:cNvSpPr>
          <p:nvPr>
            <p:ph type="ctrTitle"/>
          </p:nvPr>
        </p:nvSpPr>
        <p:spPr>
          <a:xfrm>
            <a:off x="161925" y="1933824"/>
            <a:ext cx="11896725" cy="3323498"/>
          </a:xfrm>
        </p:spPr>
        <p:txBody>
          <a:bodyPr>
            <a:noAutofit/>
          </a:bodyPr>
          <a:lstStyle/>
          <a:p>
            <a:pPr algn="l">
              <a:lnSpc>
                <a:spcPct val="100000"/>
              </a:lnSpc>
              <a:buNone/>
              <a:tabLst>
                <a:tab pos="1343660" algn="l"/>
              </a:tabLst>
            </a:pP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People with intellectual impairments frequently experience problem in full participation in tourism: societal attitudes and preconceptions, a lack of accessible information, and physical barriers inside tourist destinations</a:t>
            </a:r>
            <a:b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Difficulty of travel preparations and the necessity for support services might be substantial impediments</a:t>
            </a:r>
            <a:br>
              <a:rPr lang="en-GB" sz="2400" kern="100" noProof="0" dirty="0">
                <a:effectLst/>
                <a:latin typeface="Calibri" panose="020F0502020204030204" pitchFamily="34" charset="0"/>
                <a:ea typeface="Calibri" panose="020F0502020204030204" pitchFamily="34" charset="0"/>
                <a:cs typeface="Arial" panose="020B0604020202020204" pitchFamily="34" charset="0"/>
              </a:rPr>
            </a:b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Several groups and venues have made efforts in accessible tourism for people with intellectual disability: e.g. Special Olympics events to show how sports tourism may be made accessible and enjoyable for athletes with intellectual impairments, providing insights into best practices for broader tourism accessibility</a:t>
            </a:r>
            <a:endParaRPr lang="en-GB" sz="24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5570A251-583C-B765-2CD4-B1CC13970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35F4878-A4E4-9581-123D-A9913D8CFA2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0DDA076-B674-D72D-EA68-D27A5474168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A60D2DA-690C-2D1D-68EA-A8D32C77CEB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6EAFCAC-2A35-5CA3-B86B-2716E76D02B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8609662-3A28-1A3E-088E-E2D5965DA96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E58524E-33E9-1915-1F1E-436A5B0BBFD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8E14DF9-56FB-5186-6E33-CFF41D8EC181}"/>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People with intellectual disabilities</a:t>
            </a:r>
          </a:p>
        </p:txBody>
      </p:sp>
    </p:spTree>
    <p:extLst>
      <p:ext uri="{BB962C8B-B14F-4D97-AF65-F5344CB8AC3E}">
        <p14:creationId xmlns:p14="http://schemas.microsoft.com/office/powerpoint/2010/main" val="717649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2ACB1-DA7E-9259-1EBC-469BDA3050D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4ED06B9-E40D-26A3-E6BF-2B9B74BCDC9B}"/>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D196A5EE-F6FF-353C-3154-A4337FE6D3F9}"/>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E6CADF2-D77E-941E-492A-7914B0A44F7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1005669-710F-B141-B0D1-54D054F9ACB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4E0594C-B138-4A65-5E32-7095AA539E1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3A9325-6524-5653-ED3E-B5DBE194F57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978C07C-44ED-7B21-70CB-B7C87D0CF4B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C2EAB62-EC74-2BD0-AEDC-0C3251DEBD8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74C1149-FE22-3E3E-73EA-4AA4C8FC115B}"/>
              </a:ext>
            </a:extLst>
          </p:cNvPr>
          <p:cNvSpPr txBox="1">
            <a:spLocks/>
          </p:cNvSpPr>
          <p:nvPr/>
        </p:nvSpPr>
        <p:spPr>
          <a:xfrm>
            <a:off x="161925" y="115480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Special Olympics for people with intellectual disabilities</a:t>
            </a:r>
          </a:p>
        </p:txBody>
      </p:sp>
      <p:pic>
        <p:nvPicPr>
          <p:cNvPr id="12" name="Kép 11" descr="A képen atlétika, személy, sport, kültéri látható&#10;&#10;Előfordulhat, hogy a mesterséges intelligencia által létrehozott tartalom helytelen.">
            <a:extLst>
              <a:ext uri="{FF2B5EF4-FFF2-40B4-BE49-F238E27FC236}">
                <a16:creationId xmlns:a16="http://schemas.microsoft.com/office/drawing/2014/main" id="{9DA0FD22-F91F-8C7B-0B8F-597BFAD400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2143" y="1838181"/>
            <a:ext cx="4564374" cy="2859542"/>
          </a:xfrm>
          <a:prstGeom prst="rect">
            <a:avLst/>
          </a:prstGeom>
        </p:spPr>
      </p:pic>
      <p:sp>
        <p:nvSpPr>
          <p:cNvPr id="17" name="Szövegdoboz 16">
            <a:extLst>
              <a:ext uri="{FF2B5EF4-FFF2-40B4-BE49-F238E27FC236}">
                <a16:creationId xmlns:a16="http://schemas.microsoft.com/office/drawing/2014/main" id="{15F973B1-A637-4F45-F3A1-7674CDAF9B03}"/>
              </a:ext>
            </a:extLst>
          </p:cNvPr>
          <p:cNvSpPr txBox="1"/>
          <p:nvPr/>
        </p:nvSpPr>
        <p:spPr>
          <a:xfrm>
            <a:off x="161925" y="4737197"/>
            <a:ext cx="5099957" cy="523220"/>
          </a:xfrm>
          <a:prstGeom prst="rect">
            <a:avLst/>
          </a:prstGeom>
          <a:noFill/>
        </p:spPr>
        <p:txBody>
          <a:bodyPr wrap="square">
            <a:spAutoFit/>
          </a:bodyPr>
          <a:lstStyle/>
          <a:p>
            <a:r>
              <a:rPr lang="en-GB" sz="1400" noProof="0" dirty="0"/>
              <a:t>https://disabilityinsider.com/2020/11/24/sports/spain-to-review-competition-categories-of-athletes-with-intellectual-disabilities/</a:t>
            </a:r>
          </a:p>
        </p:txBody>
      </p:sp>
      <p:pic>
        <p:nvPicPr>
          <p:cNvPr id="19" name="Kép 18" descr="A képen Emberi arc, személy, úszómedence, Fürdés látható&#10;&#10;Előfordulhat, hogy a mesterséges intelligencia által létrehozott tartalom helytelen.">
            <a:extLst>
              <a:ext uri="{FF2B5EF4-FFF2-40B4-BE49-F238E27FC236}">
                <a16:creationId xmlns:a16="http://schemas.microsoft.com/office/drawing/2014/main" id="{8CB70F8F-8CE6-29BB-B6C5-7CCAC5345E2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70745" y="1783489"/>
            <a:ext cx="4435800" cy="2957200"/>
          </a:xfrm>
          <a:prstGeom prst="rect">
            <a:avLst/>
          </a:prstGeom>
        </p:spPr>
      </p:pic>
      <p:sp>
        <p:nvSpPr>
          <p:cNvPr id="21" name="Szövegdoboz 20">
            <a:extLst>
              <a:ext uri="{FF2B5EF4-FFF2-40B4-BE49-F238E27FC236}">
                <a16:creationId xmlns:a16="http://schemas.microsoft.com/office/drawing/2014/main" id="{3977A6AC-85A7-B372-C4B9-9DD27E71818D}"/>
              </a:ext>
            </a:extLst>
          </p:cNvPr>
          <p:cNvSpPr txBox="1"/>
          <p:nvPr/>
        </p:nvSpPr>
        <p:spPr>
          <a:xfrm>
            <a:off x="6244115" y="4716190"/>
            <a:ext cx="5099958" cy="523220"/>
          </a:xfrm>
          <a:prstGeom prst="rect">
            <a:avLst/>
          </a:prstGeom>
          <a:noFill/>
        </p:spPr>
        <p:txBody>
          <a:bodyPr wrap="square">
            <a:spAutoFit/>
          </a:bodyPr>
          <a:lstStyle/>
          <a:p>
            <a:r>
              <a:rPr lang="en-GB" sz="1400" noProof="0" dirty="0"/>
              <a:t>https://www.disabilitysupportguide.com.au/talking-disability/special-olympics-australia-makes-a-splash-in-melbourne</a:t>
            </a:r>
          </a:p>
        </p:txBody>
      </p:sp>
    </p:spTree>
    <p:extLst>
      <p:ext uri="{BB962C8B-B14F-4D97-AF65-F5344CB8AC3E}">
        <p14:creationId xmlns:p14="http://schemas.microsoft.com/office/powerpoint/2010/main" val="3743882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4291C-103F-79A6-94CF-BE1C1070C50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0544CA3-566C-B8D9-4DDF-58248E863DC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2145E-A18F-5D2F-DC82-35C27D0ED083}"/>
              </a:ext>
            </a:extLst>
          </p:cNvPr>
          <p:cNvSpPr>
            <a:spLocks noGrp="1"/>
          </p:cNvSpPr>
          <p:nvPr>
            <p:ph type="ctrTitle"/>
          </p:nvPr>
        </p:nvSpPr>
        <p:spPr>
          <a:xfrm>
            <a:off x="161925" y="1973014"/>
            <a:ext cx="11896725" cy="2998319"/>
          </a:xfrm>
        </p:spPr>
        <p:txBody>
          <a:bodyPr>
            <a:noAutofit/>
          </a:bodyPr>
          <a:lstStyle/>
          <a:p>
            <a:pPr algn="l">
              <a:lnSpc>
                <a:spcPct val="107000"/>
              </a:lnSpc>
              <a:spcAft>
                <a:spcPts val="800"/>
              </a:spcAft>
              <a:buNone/>
              <a:tabLst>
                <a:tab pos="1343660" algn="l"/>
              </a:tabLst>
            </a:pP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distinct and significant demographic in the context of accessible tourism</a:t>
            </a:r>
            <a:b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2400" noProof="0" dirty="0">
                <a:solidFill>
                  <a:srgbClr val="000000"/>
                </a:solidFill>
                <a:effectLst/>
                <a:latin typeface="Calibri" panose="020F0502020204030204" pitchFamily="34" charset="0"/>
                <a:ea typeface="Times New Roman" panose="02020603050405020304" pitchFamily="18" charset="0"/>
              </a:rPr>
              <a:t>Mental and physical illnesses refer to a wide range of ailments that can impair people’s movement, sensory perception, cognitive ability, and mental health</a:t>
            </a:r>
            <a:br>
              <a:rPr lang="en-GB" sz="2400" noProof="0" dirty="0">
                <a:solidFill>
                  <a:srgbClr val="000000"/>
                </a:solidFill>
                <a:effectLst/>
                <a:latin typeface="Calibri" panose="020F0502020204030204" pitchFamily="34" charset="0"/>
                <a:ea typeface="Times New Roman" panose="02020603050405020304" pitchFamily="18" charset="0"/>
              </a:rPr>
            </a:br>
            <a:r>
              <a:rPr lang="en-GB" sz="2400" noProof="0" dirty="0">
                <a:solidFill>
                  <a:srgbClr val="000000"/>
                </a:solidFill>
                <a:effectLst/>
                <a:latin typeface="Calibri" panose="020F0502020204030204" pitchFamily="34" charset="0"/>
                <a:ea typeface="Times New Roman" panose="02020603050405020304" pitchFamily="18" charset="0"/>
              </a:rPr>
              <a:t>Depression, anxiety disorders, chronic illnesses such as diabetes, heart disease, and mobility disabilities require special concerns in the tourism industry</a:t>
            </a:r>
            <a:br>
              <a:rPr lang="en-GB" sz="2400" noProof="0" dirty="0">
                <a:solidFill>
                  <a:srgbClr val="000000"/>
                </a:solidFill>
                <a:effectLst/>
                <a:latin typeface="Calibri" panose="020F0502020204030204" pitchFamily="34" charset="0"/>
                <a:ea typeface="Times New Roman" panose="02020603050405020304" pitchFamily="18" charset="0"/>
              </a:rPr>
            </a:br>
            <a:r>
              <a:rPr lang="en-GB" sz="2400" noProof="0" dirty="0">
                <a:solidFill>
                  <a:srgbClr val="000000"/>
                </a:solidFill>
                <a:effectLst/>
                <a:latin typeface="Calibri" panose="020F0502020204030204" pitchFamily="34" charset="0"/>
                <a:ea typeface="Times New Roman" panose="02020603050405020304" pitchFamily="18" charset="0"/>
              </a:rPr>
              <a:t>To be inclusive of these passengers, specialised techniques that address both apparent and unseen problems are required</a:t>
            </a:r>
            <a:endParaRPr lang="en-GB" sz="24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816075ED-0EE2-E857-A614-A8AB31C3672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9836A78-8BE0-1FBF-F4DF-A308750192A4}"/>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97D0C97-CE77-5F21-9EB6-D9CA5C67FD6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12DF656-3E81-1F6A-DD86-A5613DE52A2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346AEA9-761B-033E-5A95-EC951F0FBF5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D8578E4-D92F-0104-E98E-73A65EB91010}"/>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42DA6BD-5A7C-20FE-D4EF-CF70EBA2A98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E9A9D9A-876A-1802-D165-C9563ECABA81}"/>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People with mental or physical illness</a:t>
            </a:r>
          </a:p>
        </p:txBody>
      </p:sp>
    </p:spTree>
    <p:extLst>
      <p:ext uri="{BB962C8B-B14F-4D97-AF65-F5344CB8AC3E}">
        <p14:creationId xmlns:p14="http://schemas.microsoft.com/office/powerpoint/2010/main" val="1574261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7D67E-E448-EDA8-2022-C35ECFC2E46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9F9B5C3-34DB-E3DA-7A96-FD672AF7BAC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D12D8F2-28CB-8DCA-304D-DB5675FD4A6E}"/>
              </a:ext>
            </a:extLst>
          </p:cNvPr>
          <p:cNvSpPr>
            <a:spLocks noGrp="1"/>
          </p:cNvSpPr>
          <p:nvPr>
            <p:ph type="ctrTitle"/>
          </p:nvPr>
        </p:nvSpPr>
        <p:spPr>
          <a:xfrm>
            <a:off x="161925" y="1973014"/>
            <a:ext cx="11896725" cy="3184978"/>
          </a:xfrm>
        </p:spPr>
        <p:txBody>
          <a:bodyPr>
            <a:noAutofit/>
          </a:bodyPr>
          <a:lstStyle/>
          <a:p>
            <a:pPr algn="l">
              <a:lnSpc>
                <a:spcPct val="107000"/>
              </a:lnSpc>
              <a:spcAft>
                <a:spcPts val="800"/>
              </a:spcAft>
              <a:buNone/>
              <a:tabLst>
                <a:tab pos="1343660" algn="l"/>
              </a:tabLst>
            </a:pP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Accommodations tailored to this group’s different needs – quiet rooms for individuals with anxiety problems or accommodations near amenities for those with mobility issues</a:t>
            </a:r>
            <a:br>
              <a:rPr lang="en-GB" sz="2400" kern="100" noProof="0" dirty="0">
                <a:effectLst/>
                <a:latin typeface="Calibri" panose="020F0502020204030204" pitchFamily="34" charset="0"/>
                <a:ea typeface="Calibri" panose="020F0502020204030204" pitchFamily="34" charset="0"/>
                <a:cs typeface="Arial" panose="020B0604020202020204" pitchFamily="34" charset="0"/>
              </a:rPr>
            </a:br>
            <a:r>
              <a:rPr lang="en-GB" sz="24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Supportive transportation options</a:t>
            </a: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2400" kern="0" noProof="0" dirty="0">
                <a:solidFill>
                  <a:srgbClr val="000000"/>
                </a:solidFill>
                <a:latin typeface="Calibri" panose="020F0502020204030204" pitchFamily="34" charset="0"/>
                <a:ea typeface="Times New Roman" panose="02020603050405020304" pitchFamily="18" charset="0"/>
                <a:cs typeface="Calibri" panose="020F0502020204030204" pitchFamily="34" charset="0"/>
              </a:rPr>
              <a:t>s</a:t>
            </a: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upportive transportation options include preferential seating for those with chronic pain or weariness, as well as help for those with cognitive impairments</a:t>
            </a:r>
            <a:b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24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Accessible information and communication</a:t>
            </a: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clear and concise information on tourist and emergency health services – easily available websites and pamphlets outlining the level of physical activity required in tours and attractions</a:t>
            </a:r>
            <a:endParaRPr lang="en-GB" sz="24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AD09907E-76E7-B387-2F72-9AC05F2B20AD}"/>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98D6B8E-2E27-2666-C1E6-D6D22F7F0984}"/>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B6A898A-3C36-986A-96A8-CF5AEFD89E9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3E88A8A-4365-AD69-D9B2-A50C27CAE908}"/>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DBF0397-E854-9943-1B77-10501C5BCC25}"/>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453ED05-7EA5-B16B-7AA2-AD1558BD84B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4B59FFD-F881-EE13-CD2B-9840747C8C9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662C590-1582-689C-A55C-0D5CB42DA75D}"/>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People with mental or physical illness</a:t>
            </a:r>
          </a:p>
        </p:txBody>
      </p:sp>
    </p:spTree>
    <p:extLst>
      <p:ext uri="{BB962C8B-B14F-4D97-AF65-F5344CB8AC3E}">
        <p14:creationId xmlns:p14="http://schemas.microsoft.com/office/powerpoint/2010/main" val="1828486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F1B80-DA67-25A2-6828-303907BDF7E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65B4080-5B31-2C8A-345C-11460EC7509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9563319-60A0-6290-68A1-C417E7138A01}"/>
              </a:ext>
            </a:extLst>
          </p:cNvPr>
          <p:cNvSpPr>
            <a:spLocks noGrp="1"/>
          </p:cNvSpPr>
          <p:nvPr>
            <p:ph type="ctrTitle"/>
          </p:nvPr>
        </p:nvSpPr>
        <p:spPr>
          <a:xfrm>
            <a:off x="161925" y="1933824"/>
            <a:ext cx="5235426" cy="3450597"/>
          </a:xfrm>
        </p:spPr>
        <p:txBody>
          <a:bodyPr>
            <a:noAutofit/>
          </a:bodyPr>
          <a:lstStyle/>
          <a:p>
            <a:pPr algn="l">
              <a:lnSpc>
                <a:spcPct val="107000"/>
              </a:lnSpc>
              <a:spcAft>
                <a:spcPts val="800"/>
              </a:spcAft>
              <a:buNone/>
              <a:tabLst>
                <a:tab pos="1343660" algn="l"/>
              </a:tabLst>
            </a:pPr>
            <a:r>
              <a:rPr lang="en-GB" sz="24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Inclusive activities</a:t>
            </a: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activities that cater to all abilities, including people with physical disabilities and mental health concerns</a:t>
            </a:r>
            <a:br>
              <a:rPr lang="en-GB" sz="2400" kern="100" noProof="0" dirty="0">
                <a:effectLst/>
                <a:latin typeface="Calibri" panose="020F0502020204030204" pitchFamily="34" charset="0"/>
                <a:ea typeface="Calibri" panose="020F0502020204030204" pitchFamily="34" charset="0"/>
                <a:cs typeface="Arial" panose="020B0604020202020204" pitchFamily="34" charset="0"/>
              </a:rPr>
            </a:br>
            <a:r>
              <a:rPr lang="en-GB" sz="2400" i="1" noProof="0" dirty="0">
                <a:solidFill>
                  <a:srgbClr val="000000"/>
                </a:solidFill>
                <a:effectLst/>
                <a:latin typeface="Calibri" panose="020F0502020204030204" pitchFamily="34" charset="0"/>
                <a:ea typeface="Times New Roman" panose="02020603050405020304" pitchFamily="18" charset="0"/>
              </a:rPr>
              <a:t>Mental health support</a:t>
            </a:r>
            <a:r>
              <a:rPr lang="en-GB" sz="2400" noProof="0" dirty="0">
                <a:solidFill>
                  <a:srgbClr val="000000"/>
                </a:solidFill>
                <a:effectLst/>
                <a:latin typeface="Calibri" panose="020F0502020204030204" pitchFamily="34" charset="0"/>
                <a:ea typeface="Times New Roman" panose="02020603050405020304" pitchFamily="18" charset="0"/>
              </a:rPr>
              <a:t>: mental health assistance and quiet locations for decompression to enhance safety and enjoyment of travellers with mental illnesses</a:t>
            </a:r>
            <a:endParaRPr lang="en-GB" sz="24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ACB253C5-7213-1EDE-8D5F-7C01BA579DA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1906B1E-03FE-E588-DC03-B1EC7C21D52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395C03F-9F1C-267F-D6D7-C73279B3788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2D325EE-EA9C-EE93-75B8-619A7DE9544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38E4745-CFE5-FDE1-DAD0-A7763E4D74B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BA7E413-E0A2-1C75-C5C0-9F997893CF9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EC81BF9-5EB8-DBE2-30FF-D57612C17C4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84A3DC5-8E89-8E9C-037E-A5AAAD4FBD2D}"/>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People with mental or physical illness</a:t>
            </a:r>
          </a:p>
        </p:txBody>
      </p:sp>
      <p:sp>
        <p:nvSpPr>
          <p:cNvPr id="12" name="Szövegdoboz 11">
            <a:extLst>
              <a:ext uri="{FF2B5EF4-FFF2-40B4-BE49-F238E27FC236}">
                <a16:creationId xmlns:a16="http://schemas.microsoft.com/office/drawing/2014/main" id="{2517D085-06C5-0242-B3D1-D64E59498F84}"/>
              </a:ext>
            </a:extLst>
          </p:cNvPr>
          <p:cNvSpPr txBox="1"/>
          <p:nvPr/>
        </p:nvSpPr>
        <p:spPr>
          <a:xfrm>
            <a:off x="6096000" y="4507150"/>
            <a:ext cx="5650674" cy="307777"/>
          </a:xfrm>
          <a:prstGeom prst="rect">
            <a:avLst/>
          </a:prstGeom>
          <a:noFill/>
        </p:spPr>
        <p:txBody>
          <a:bodyPr wrap="square">
            <a:spAutoFit/>
          </a:bodyPr>
          <a:lstStyle/>
          <a:p>
            <a:r>
              <a:rPr lang="en-GB" sz="1400" noProof="0" dirty="0"/>
              <a:t>https://www.adventuretravelnews.com/accessibility-in-adventure-travel</a:t>
            </a:r>
          </a:p>
        </p:txBody>
      </p:sp>
      <p:pic>
        <p:nvPicPr>
          <p:cNvPr id="15" name="Kép 14" descr="A képen kültéri, személy, tengerpart, víz látható&#10;&#10;Előfordulhat, hogy a mesterséges intelligencia által létrehozott tartalom helytelen.">
            <a:extLst>
              <a:ext uri="{FF2B5EF4-FFF2-40B4-BE49-F238E27FC236}">
                <a16:creationId xmlns:a16="http://schemas.microsoft.com/office/drawing/2014/main" id="{67A864F7-3821-7090-9DCD-583FB82F9B2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56860" y="2085327"/>
            <a:ext cx="3372475" cy="2244229"/>
          </a:xfrm>
          <a:prstGeom prst="rect">
            <a:avLst/>
          </a:prstGeom>
        </p:spPr>
      </p:pic>
      <p:pic>
        <p:nvPicPr>
          <p:cNvPr id="17" name="Kép 16" descr="A képen felhő, kültéri, kerék, ég látható&#10;&#10;Előfordulhat, hogy a mesterséges intelligencia által létrehozott tartalom helytelen.">
            <a:extLst>
              <a:ext uri="{FF2B5EF4-FFF2-40B4-BE49-F238E27FC236}">
                <a16:creationId xmlns:a16="http://schemas.microsoft.com/office/drawing/2014/main" id="{35EA8047-FF3D-A6F0-CA75-491BA8C3CF9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37428" y="2079339"/>
            <a:ext cx="3358817" cy="2235140"/>
          </a:xfrm>
          <a:prstGeom prst="rect">
            <a:avLst/>
          </a:prstGeom>
        </p:spPr>
      </p:pic>
    </p:spTree>
    <p:extLst>
      <p:ext uri="{BB962C8B-B14F-4D97-AF65-F5344CB8AC3E}">
        <p14:creationId xmlns:p14="http://schemas.microsoft.com/office/powerpoint/2010/main" val="984434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77371-9C59-72E4-06DA-AE76E9FE2FE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3136D50-125C-D518-A4BD-A6F33D8899C1}"/>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9DDE197-9B29-47F6-44C3-BAC60B22237A}"/>
              </a:ext>
            </a:extLst>
          </p:cNvPr>
          <p:cNvSpPr>
            <a:spLocks noGrp="1"/>
          </p:cNvSpPr>
          <p:nvPr>
            <p:ph type="ctrTitle"/>
          </p:nvPr>
        </p:nvSpPr>
        <p:spPr>
          <a:xfrm>
            <a:off x="161925" y="1933824"/>
            <a:ext cx="11896725" cy="3271324"/>
          </a:xfrm>
        </p:spPr>
        <p:txBody>
          <a:bodyPr>
            <a:noAutofit/>
          </a:bodyPr>
          <a:lstStyle/>
          <a:p>
            <a:pPr algn="l">
              <a:lnSpc>
                <a:spcPct val="100000"/>
              </a:lnSpc>
              <a:buNone/>
              <a:tabLst>
                <a:tab pos="1343660" algn="l"/>
              </a:tabLst>
            </a:pP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Travellers with mental or physical diseases confront a number of challenges: societal stigma, a lack of empathy from care providers, and inadequate accommodations</a:t>
            </a:r>
            <a:b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address these issues: ongoing staff training centred on empathy and support for travellers with health difficulties; working with health professionals to provide useful insights into establishing more accessible and helpful tourism experiences</a:t>
            </a:r>
            <a:br>
              <a:rPr lang="en-GB" sz="2400" kern="100" noProof="0" dirty="0">
                <a:effectLst/>
                <a:latin typeface="Calibri" panose="020F0502020204030204" pitchFamily="34" charset="0"/>
                <a:ea typeface="Calibri" panose="020F0502020204030204" pitchFamily="34" charset="0"/>
                <a:cs typeface="Arial" panose="020B0604020202020204" pitchFamily="34" charset="0"/>
              </a:rPr>
            </a:br>
            <a:r>
              <a:rPr lang="en-GB" sz="2400" noProof="0" dirty="0">
                <a:solidFill>
                  <a:srgbClr val="000000"/>
                </a:solidFill>
                <a:effectLst/>
                <a:latin typeface="Calibri" panose="020F0502020204030204" pitchFamily="34" charset="0"/>
                <a:ea typeface="Times New Roman" panose="02020603050405020304" pitchFamily="18" charset="0"/>
              </a:rPr>
              <a:t>Several venues and service providers have established standards for inclusion: some resorts provide wellness retreats expressly tailored for those with mental health disorders, with therapeutic activities and support services; cities have established comprehensive accessibility measures for people with physical illnesses</a:t>
            </a:r>
            <a:endParaRPr lang="en-GB" sz="24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E8FEDCC4-AC16-A918-0E44-F039D72E0DDD}"/>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18C426F-BD31-3B12-895E-37493C07AA38}"/>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A5412C7-EC7D-1D93-ABB6-F44FA0FB70B0}"/>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3288346-5ACD-680F-12F7-CDF79B98218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2D5426C-2C8A-4530-A391-59FE4626D47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7A21785-1515-7A75-7648-D9880384BA9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B5EFA5F-EE47-7F92-574B-35261703225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ECC227-0B15-9A50-B904-7D63EE7D4673}"/>
              </a:ext>
            </a:extLst>
          </p:cNvPr>
          <p:cNvSpPr txBox="1">
            <a:spLocks/>
          </p:cNvSpPr>
          <p:nvPr/>
        </p:nvSpPr>
        <p:spPr>
          <a:xfrm>
            <a:off x="161925" y="113916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People with mental or physical illness</a:t>
            </a:r>
          </a:p>
        </p:txBody>
      </p:sp>
    </p:spTree>
    <p:extLst>
      <p:ext uri="{BB962C8B-B14F-4D97-AF65-F5344CB8AC3E}">
        <p14:creationId xmlns:p14="http://schemas.microsoft.com/office/powerpoint/2010/main" val="1207257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8CE04-A853-4557-B903-E18071741C6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77717E-D909-CDAD-9F6E-F25CC8685D32}"/>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1402BE0-AABA-5417-0CAF-12A1AAA95BD2}"/>
              </a:ext>
            </a:extLst>
          </p:cNvPr>
          <p:cNvSpPr>
            <a:spLocks noGrp="1"/>
          </p:cNvSpPr>
          <p:nvPr>
            <p:ph type="ctrTitle"/>
          </p:nvPr>
        </p:nvSpPr>
        <p:spPr>
          <a:xfrm>
            <a:off x="161924" y="1844627"/>
            <a:ext cx="11896725" cy="3672865"/>
          </a:xfrm>
        </p:spPr>
        <p:txBody>
          <a:bodyPr>
            <a:noAutofit/>
          </a:bodyPr>
          <a:lstStyle/>
          <a:p>
            <a:pPr algn="l">
              <a:lnSpc>
                <a:spcPts val="2640"/>
              </a:lnSpc>
              <a:buNone/>
              <a:tabLst>
                <a:tab pos="1343660" algn="l"/>
              </a:tabLst>
            </a:pP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world’s population ages – an increased demand by older adults, including those with age-related difficulties. Addressing these demands not only corresponds with the principles of inclusivity and equality, but also creates new economic opportunities for the tourism industry</a:t>
            </a:r>
            <a:b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Age-related disadvantages cover a wide range of problems – mobility, sensory capacities, cognitive functioning, and overall health. Conditions such as arthritis, limited mobility, impaired hearing and vision, and cognitive illnesses such as dementia must be carefully considered in the context of tourism</a:t>
            </a:r>
            <a:b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These diverse issues </a:t>
            </a:r>
            <a:r>
              <a:rPr lang="en-GB" sz="2200" kern="0" noProof="0" dirty="0">
                <a:solidFill>
                  <a:srgbClr val="000000"/>
                </a:solidFill>
                <a:latin typeface="Calibri" panose="020F0502020204030204" pitchFamily="34" charset="0"/>
                <a:ea typeface="Times New Roman" panose="02020603050405020304" pitchFamily="18" charset="0"/>
                <a:cs typeface="Calibri" panose="020F0502020204030204" pitchFamily="34" charset="0"/>
              </a:rPr>
              <a:t>make it </a:t>
            </a: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necessary to create an environment that encourages older individuals to participate in tourism</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noProof="0" dirty="0">
                <a:solidFill>
                  <a:srgbClr val="000000"/>
                </a:solidFill>
                <a:effectLst/>
                <a:latin typeface="Calibri" panose="020F0502020204030204" pitchFamily="34" charset="0"/>
                <a:ea typeface="Times New Roman" panose="02020603050405020304" pitchFamily="18" charset="0"/>
              </a:rPr>
              <a:t>Older travellers require physical accessibility as one of their primary needs: to hotels, transportation, attractions, and public areas that have ramps, elevators, and handrails to help those with mobility difficulties</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C2515285-86CC-06DE-A422-0D27245722C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699B350-47D3-367D-6083-C023C10171C1}"/>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A52B34E-3EBA-1B4A-C72E-6AF0AB65BDA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04B408D-2B5C-6896-25EB-8A439A395C3B}"/>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DB1350B-D5AA-2666-42E6-428B1A7B739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0342875-B6F8-3309-09F8-A9C657AAF05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2D8C506-23CF-6DD8-647A-774B064B0A4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9365598-51CD-DE66-53F2-DE7A3EBC2D50}"/>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People with age-related disadvantages</a:t>
            </a:r>
          </a:p>
        </p:txBody>
      </p:sp>
    </p:spTree>
    <p:extLst>
      <p:ext uri="{BB962C8B-B14F-4D97-AF65-F5344CB8AC3E}">
        <p14:creationId xmlns:p14="http://schemas.microsoft.com/office/powerpoint/2010/main" val="157692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82260-8BDF-C61B-D543-3A969C7473E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0662DFE-75B1-5C33-CDC5-2F4824267AA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8CFCCB0-C47E-54E5-0E5D-C3727D1F1423}"/>
              </a:ext>
            </a:extLst>
          </p:cNvPr>
          <p:cNvSpPr>
            <a:spLocks noGrp="1"/>
          </p:cNvSpPr>
          <p:nvPr>
            <p:ph type="ctrTitle"/>
          </p:nvPr>
        </p:nvSpPr>
        <p:spPr>
          <a:xfrm>
            <a:off x="161925" y="1933824"/>
            <a:ext cx="11896725" cy="3296380"/>
          </a:xfrm>
        </p:spPr>
        <p:txBody>
          <a:bodyPr>
            <a:noAutofit/>
          </a:bodyPr>
          <a:lstStyle/>
          <a:p>
            <a:pPr lvl="0" algn="l">
              <a:lnSpc>
                <a:spcPts val="2600"/>
              </a:lnSpc>
              <a:tabLst>
                <a:tab pos="1343660" algn="l"/>
              </a:tabLst>
            </a:pPr>
            <a:r>
              <a:rPr lang="en-GB" sz="22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Sensory accessibility</a:t>
            </a: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kern="0" noProof="0" dirty="0">
                <a:solidFill>
                  <a:srgbClr val="000000"/>
                </a:solidFill>
                <a:latin typeface="Calibri" panose="020F0502020204030204" pitchFamily="34" charset="0"/>
                <a:ea typeface="Times New Roman" panose="02020603050405020304" pitchFamily="18" charset="0"/>
                <a:cs typeface="Calibri" panose="020F0502020204030204" pitchFamily="34" charset="0"/>
              </a:rPr>
              <a:t>for </a:t>
            </a: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travel experience for older adults with hearing and vision impairments, tourism services should offer sensory aids like hearing loops, large print materials, and clear signage</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Cognitive accessibility</a:t>
            </a: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kern="0" noProof="0" dirty="0">
                <a:solidFill>
                  <a:srgbClr val="000000"/>
                </a:solidFill>
                <a:latin typeface="Calibri" panose="020F0502020204030204" pitchFamily="34" charset="0"/>
                <a:ea typeface="Times New Roman" panose="02020603050405020304" pitchFamily="18" charset="0"/>
                <a:cs typeface="Calibri" panose="020F0502020204030204" pitchFamily="34" charset="0"/>
              </a:rPr>
              <a:t>t</a:t>
            </a: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ourism with cognitive disabilities, such as dementia, requires clear information and orienting aids. Staff training to recognise and support individuals with cognitive problems can significantly improve their travel experiences</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Comfort and convenience</a:t>
            </a: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priority seats, extended check-in periods, and rest spaces to provide comfort and convenience for senior travellers</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i="1" noProof="0" dirty="0">
                <a:solidFill>
                  <a:srgbClr val="000000"/>
                </a:solidFill>
                <a:effectLst/>
                <a:latin typeface="Calibri" panose="020F0502020204030204" pitchFamily="34" charset="0"/>
                <a:ea typeface="Times New Roman" panose="02020603050405020304" pitchFamily="18" charset="0"/>
              </a:rPr>
              <a:t>Healthcare accessibility</a:t>
            </a:r>
            <a:r>
              <a:rPr lang="en-GB" sz="2200" noProof="0" dirty="0">
                <a:solidFill>
                  <a:srgbClr val="000000"/>
                </a:solidFill>
                <a:effectLst/>
                <a:latin typeface="Calibri" panose="020F0502020204030204" pitchFamily="34" charset="0"/>
                <a:ea typeface="Times New Roman" panose="02020603050405020304" pitchFamily="18" charset="0"/>
              </a:rPr>
              <a:t>: older visitors, particularly those with chronic diseases, require easy access to healthcare services and emergency medical support. Information about local healthcare facilities and services should be easily accessible</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2816C23C-685A-455D-9BE9-99D8CD6DF058}"/>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7702A12-0912-61E7-FFBE-97668B712AF1}"/>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95B0FC0-30CA-3A73-9739-2F296FC4EE4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7AA74FB-F659-EB74-6E98-4BECD0B86649}"/>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44DAC48-C80E-3EC5-EEA5-8B9EE743711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A1E54B9-9D32-5908-CF02-3BB5D53CCC9F}"/>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9A9E835-5126-C2E2-B053-46420A427CE2}"/>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DC10011-7811-FFB7-FB8A-C1E65B1AC2CF}"/>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People with age-related disadvantages</a:t>
            </a:r>
          </a:p>
        </p:txBody>
      </p:sp>
    </p:spTree>
    <p:extLst>
      <p:ext uri="{BB962C8B-B14F-4D97-AF65-F5344CB8AC3E}">
        <p14:creationId xmlns:p14="http://schemas.microsoft.com/office/powerpoint/2010/main" val="969873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0A950-8735-5FC9-FCF0-D223C29D0E4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A420087-7D85-1FE8-7236-0C62D0E6D55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E079B0B-E27F-9C8C-3F90-237A19835524}"/>
              </a:ext>
            </a:extLst>
          </p:cNvPr>
          <p:cNvSpPr>
            <a:spLocks noGrp="1"/>
          </p:cNvSpPr>
          <p:nvPr>
            <p:ph type="ctrTitle"/>
          </p:nvPr>
        </p:nvSpPr>
        <p:spPr>
          <a:xfrm>
            <a:off x="161925" y="1875743"/>
            <a:ext cx="11674958" cy="3266802"/>
          </a:xfrm>
        </p:spPr>
        <p:txBody>
          <a:bodyPr>
            <a:noAutofit/>
          </a:bodyPr>
          <a:lstStyle/>
          <a:p>
            <a:pPr algn="l">
              <a:lnSpc>
                <a:spcPts val="2500"/>
              </a:lnSpc>
              <a:buNone/>
              <a:tabLst>
                <a:tab pos="1343660" algn="l"/>
              </a:tabLst>
            </a:pP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Main problems in facilitating tourism for people with age-related disadvantages are physical infrastructure barriers, societal attitudes, and a lack of information about older adults’ special needs</a:t>
            </a:r>
            <a:b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Opportunities include training employees to be sensitive to these needs, investing in universal design principles, and leveraging technology to deliver new solutions that improve accessibility and enjoyment for older travellers</a:t>
            </a:r>
            <a:br>
              <a:rPr lang="en-GB" sz="2400" kern="100" noProof="0" dirty="0">
                <a:effectLst/>
                <a:latin typeface="Calibri" panose="020F0502020204030204" pitchFamily="34" charset="0"/>
                <a:ea typeface="Calibri" panose="020F0502020204030204" pitchFamily="34" charset="0"/>
                <a:cs typeface="Arial" panose="020B0604020202020204" pitchFamily="34" charset="0"/>
              </a:rPr>
            </a:b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Successful efforts, such as age-friendly city programmes and resorts specialising in senior tourism, show how the sector can adapt to better serve older adults. These examples show the need of comprehensive planning, from infrastructure to service design, in building inclusive environments for travellers with age-related disadvantages</a:t>
            </a:r>
            <a:endParaRPr lang="en-GB" sz="24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2AF9F0E9-4A4F-ED4F-C171-BB1AD3F4D57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714DBAE-DA0C-293B-0C96-D6636E896C64}"/>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EC24836-770C-0375-BA39-E2699A9D35E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B07C667-C8DC-4CD3-F68C-6B2F308E295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AD2C754-6B95-F1AB-4580-B8D75CCB65E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876D3775-AB80-0CD1-95F2-E3CE1E419F1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1DC1254-6393-62E4-F63B-C85399AB661C}"/>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063DBE6-AC4B-30C6-360C-A084332E4EBC}"/>
              </a:ext>
            </a:extLst>
          </p:cNvPr>
          <p:cNvSpPr txBox="1">
            <a:spLocks/>
          </p:cNvSpPr>
          <p:nvPr/>
        </p:nvSpPr>
        <p:spPr>
          <a:xfrm>
            <a:off x="161925" y="1128451"/>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People with age-related disadvantages</a:t>
            </a:r>
          </a:p>
        </p:txBody>
      </p:sp>
    </p:spTree>
    <p:extLst>
      <p:ext uri="{BB962C8B-B14F-4D97-AF65-F5344CB8AC3E}">
        <p14:creationId xmlns:p14="http://schemas.microsoft.com/office/powerpoint/2010/main" val="1621549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61925" y="1973014"/>
            <a:ext cx="11896725" cy="3184978"/>
          </a:xfrm>
        </p:spPr>
        <p:txBody>
          <a:bodyPr>
            <a:noAutofit/>
          </a:bodyPr>
          <a:lstStyle/>
          <a:p>
            <a:pPr algn="l">
              <a:lnSpc>
                <a:spcPts val="3000"/>
              </a:lnSpc>
            </a:pPr>
            <a:r>
              <a:rPr lang="en-GB" sz="2400" kern="100" noProof="0" dirty="0">
                <a:latin typeface="Calibri" panose="020F0502020204030204" pitchFamily="34" charset="0"/>
                <a:cs typeface="Calibri" panose="020F0502020204030204" pitchFamily="34" charset="0"/>
              </a:rPr>
              <a:t>The tourism sector is becoming more inclusive and accessible, focusing on meeting the needs of individuals with disabilities as part of a larger cultural trend</a:t>
            </a:r>
            <a:br>
              <a:rPr lang="en-GB" sz="2400" kern="100" noProof="0" dirty="0">
                <a:latin typeface="Calibri" panose="020F0502020204030204" pitchFamily="34" charset="0"/>
                <a:cs typeface="Calibri" panose="020F0502020204030204" pitchFamily="34" charset="0"/>
              </a:rPr>
            </a:br>
            <a:r>
              <a:rPr lang="en-GB" sz="2400" kern="100" noProof="0" dirty="0">
                <a:latin typeface="Calibri" panose="020F0502020204030204" pitchFamily="34" charset="0"/>
                <a:cs typeface="Calibri" panose="020F0502020204030204" pitchFamily="34" charset="0"/>
              </a:rPr>
              <a:t>This group’s increasing importance in the tourism industry due to the better recognition of their economic and social impact, as well as their essential entitlement to dignified and rewarding travel experiences</a:t>
            </a:r>
            <a:br>
              <a:rPr lang="en-GB" sz="2400" kern="100" noProof="0" dirty="0">
                <a:latin typeface="Calibri" panose="020F0502020204030204" pitchFamily="34" charset="0"/>
                <a:cs typeface="Calibri" panose="020F0502020204030204" pitchFamily="34" charset="0"/>
              </a:rPr>
            </a:br>
            <a:r>
              <a:rPr lang="en-GB" sz="2400" kern="100" noProof="0" dirty="0">
                <a:latin typeface="Calibri" panose="020F0502020204030204" pitchFamily="34" charset="0"/>
                <a:cs typeface="Calibri" panose="020F0502020204030204" pitchFamily="34" charset="0"/>
              </a:rPr>
              <a:t>Implementing accessible tourism practices demonstrates the industry’s dedication to catering to a market segment with substantial economic potential, all while upholding the principles of sustainable and responsible tourism </a:t>
            </a: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161925" y="1247840"/>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market of people with disabilities as a tourism segment</a:t>
            </a:r>
          </a:p>
        </p:txBody>
      </p:sp>
    </p:spTree>
    <p:extLst>
      <p:ext uri="{BB962C8B-B14F-4D97-AF65-F5344CB8AC3E}">
        <p14:creationId xmlns:p14="http://schemas.microsoft.com/office/powerpoint/2010/main" val="1441212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3E588-7642-5F7B-1322-68A479524FE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F161D21-1B39-DC25-88CB-78582077C66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EB1E461-5164-5A45-EB0F-C1C5A2DA7F76}"/>
              </a:ext>
            </a:extLst>
          </p:cNvPr>
          <p:cNvSpPr>
            <a:spLocks noGrp="1"/>
          </p:cNvSpPr>
          <p:nvPr>
            <p:ph type="ctrTitle"/>
          </p:nvPr>
        </p:nvSpPr>
        <p:spPr>
          <a:xfrm>
            <a:off x="161925" y="1792541"/>
            <a:ext cx="11896725" cy="713683"/>
          </a:xfrm>
        </p:spPr>
        <p:txBody>
          <a:bodyPr>
            <a:noAutofit/>
          </a:bodyPr>
          <a:lstStyle/>
          <a:p>
            <a:pPr algn="l">
              <a:lnSpc>
                <a:spcPts val="2500"/>
              </a:lnSpc>
              <a:buNone/>
              <a:tabLst>
                <a:tab pos="1343660" algn="l"/>
              </a:tabLst>
            </a:pPr>
            <a:r>
              <a:rPr lang="en-GB" sz="2200" noProof="0" dirty="0">
                <a:solidFill>
                  <a:srgbClr val="000000"/>
                </a:solidFill>
                <a:effectLst/>
                <a:latin typeface="Calibri" panose="020F0502020204030204" pitchFamily="34" charset="0"/>
                <a:ea typeface="Times New Roman" panose="02020603050405020304" pitchFamily="18" charset="0"/>
              </a:rPr>
              <a:t>Adapting tourism methods to accommodate the requirements of people with age-related disabilities is not just an ethical issue, but also a strategic opportunity for the tourism sector</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A1A9E6F9-0D9C-5546-C155-571EB51B3F5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4E1AE7B-A377-E2F1-E087-02A563B48A9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CE0BDEC-9409-88F7-E5E8-09C2A1754DF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C83AE9F-CA78-1CA2-7300-AEA3DABEA5A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FB0D10C-9584-FC3D-7089-15FDE6AD4EB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4CE75BF-7314-F2B8-A447-60B5925560C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2428D9F-6816-63F2-01CA-9AAAACF41BC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DCA33F6-D15C-65E7-57EC-D9A0A41B44D2}"/>
              </a:ext>
            </a:extLst>
          </p:cNvPr>
          <p:cNvSpPr txBox="1">
            <a:spLocks/>
          </p:cNvSpPr>
          <p:nvPr/>
        </p:nvSpPr>
        <p:spPr>
          <a:xfrm>
            <a:off x="161925" y="1128451"/>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People with age-related disadvantages</a:t>
            </a:r>
          </a:p>
        </p:txBody>
      </p:sp>
      <p:pic>
        <p:nvPicPr>
          <p:cNvPr id="12" name="Kép 11" descr="A képen szöveg, képernyőkép, Betűtípus, sor látható&#10;&#10;Előfordulhat, hogy a mesterséges intelligencia által létrehozott tartalom helytelen.">
            <a:extLst>
              <a:ext uri="{FF2B5EF4-FFF2-40B4-BE49-F238E27FC236}">
                <a16:creationId xmlns:a16="http://schemas.microsoft.com/office/drawing/2014/main" id="{A38328D9-E099-F9FC-D55B-F61EE0B0F0CE}"/>
              </a:ext>
            </a:extLst>
          </p:cNvPr>
          <p:cNvPicPr>
            <a:picLocks noChangeAspect="1"/>
          </p:cNvPicPr>
          <p:nvPr/>
        </p:nvPicPr>
        <p:blipFill>
          <a:blip r:embed="rId10">
            <a:extLst>
              <a:ext uri="{28A0092B-C50C-407E-A947-70E740481C1C}">
                <a14:useLocalDpi xmlns:a14="http://schemas.microsoft.com/office/drawing/2010/main" val="0"/>
              </a:ext>
            </a:extLst>
          </a:blip>
          <a:srcRect t="7619"/>
          <a:stretch/>
        </p:blipFill>
        <p:spPr>
          <a:xfrm>
            <a:off x="1850603" y="2478870"/>
            <a:ext cx="6434989" cy="2702147"/>
          </a:xfrm>
          <a:prstGeom prst="rect">
            <a:avLst/>
          </a:prstGeom>
        </p:spPr>
      </p:pic>
      <p:sp>
        <p:nvSpPr>
          <p:cNvPr id="15" name="Szövegdoboz 14">
            <a:extLst>
              <a:ext uri="{FF2B5EF4-FFF2-40B4-BE49-F238E27FC236}">
                <a16:creationId xmlns:a16="http://schemas.microsoft.com/office/drawing/2014/main" id="{123C0979-B318-85FE-587B-AC51970A94A3}"/>
              </a:ext>
            </a:extLst>
          </p:cNvPr>
          <p:cNvSpPr txBox="1"/>
          <p:nvPr/>
        </p:nvSpPr>
        <p:spPr>
          <a:xfrm>
            <a:off x="8185549" y="3546742"/>
            <a:ext cx="3577441" cy="830997"/>
          </a:xfrm>
          <a:prstGeom prst="rect">
            <a:avLst/>
          </a:prstGeom>
          <a:noFill/>
        </p:spPr>
        <p:txBody>
          <a:bodyPr wrap="square">
            <a:spAutoFit/>
          </a:bodyPr>
          <a:lstStyle/>
          <a:p>
            <a:r>
              <a:rPr lang="hu-HU" sz="1600" dirty="0"/>
              <a:t>https://oecdecoscope.blog/2019/09/11/is-age-just-a-number-meeting-the-economic-challenges-of-a-graying-world/</a:t>
            </a:r>
          </a:p>
        </p:txBody>
      </p:sp>
    </p:spTree>
    <p:extLst>
      <p:ext uri="{BB962C8B-B14F-4D97-AF65-F5344CB8AC3E}">
        <p14:creationId xmlns:p14="http://schemas.microsoft.com/office/powerpoint/2010/main" val="569847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DA82C-7FBE-72F7-830D-9D174C5FEC9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A174583-D5E0-1B5F-1A23-867A11740EC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611EA38-6F34-ECC1-2431-1739BE2D0ADB}"/>
              </a:ext>
            </a:extLst>
          </p:cNvPr>
          <p:cNvSpPr>
            <a:spLocks noGrp="1"/>
          </p:cNvSpPr>
          <p:nvPr>
            <p:ph type="ctrTitle"/>
          </p:nvPr>
        </p:nvSpPr>
        <p:spPr>
          <a:xfrm>
            <a:off x="161925" y="2022330"/>
            <a:ext cx="11896725" cy="3123026"/>
          </a:xfrm>
        </p:spPr>
        <p:txBody>
          <a:bodyPr>
            <a:noAutofit/>
          </a:bodyPr>
          <a:lstStyle/>
          <a:p>
            <a:pPr algn="l">
              <a:lnSpc>
                <a:spcPct val="100000"/>
              </a:lnSpc>
              <a:buNone/>
              <a:tabLst>
                <a:tab pos="1343660" algn="l"/>
              </a:tabLst>
            </a:pP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recent years, tourism worldwide and in Central Europe has seen a considerable change towards inclusion, notably in terms of increasing engagement of individuals with disabilities</a:t>
            </a:r>
            <a:b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Such joint efforts demonstrate the value of stakeholder collaboration in breaking down barriers and creating a universally accessible tourism experience</a:t>
            </a:r>
            <a:br>
              <a:rPr lang="en-GB" sz="2400" kern="100" noProof="0" dirty="0">
                <a:effectLst/>
                <a:latin typeface="Calibri" panose="020F0502020204030204" pitchFamily="34" charset="0"/>
                <a:ea typeface="Calibri" panose="020F0502020204030204" pitchFamily="34" charset="0"/>
                <a:cs typeface="Arial" panose="020B0604020202020204" pitchFamily="34" charset="0"/>
              </a:rPr>
            </a:br>
            <a:r>
              <a:rPr lang="en-GB" sz="2400" noProof="0" dirty="0">
                <a:solidFill>
                  <a:srgbClr val="000000"/>
                </a:solidFill>
                <a:effectLst/>
                <a:latin typeface="Calibri" panose="020F0502020204030204" pitchFamily="34" charset="0"/>
                <a:ea typeface="Times New Roman" panose="02020603050405020304" pitchFamily="18" charset="0"/>
              </a:rPr>
              <a:t>People with disabilities are increasingly participating in tourism, a positive trend that reflects broader cultural shifts towards inclusivity and accessibility. This increase can be linked to a variety of factors, including legal advances, technical innovations, and shifting perspectives of disability in the tourist sector and society</a:t>
            </a:r>
            <a:endParaRPr lang="en-GB" sz="24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78C16FA2-34DF-6845-FD72-759DC3C34AEE}"/>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929F663-AB71-27B9-DCD5-78F7ED2D99C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D5AE49E-C8D2-7267-C497-F0F62E0A02B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35C650C-82FA-AAF2-EFB0-19DFDD4C1556}"/>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2D8CB28-0ADC-BFB7-733F-3C2C59D05D6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04A8D45-A7B7-5F4E-BEF9-DD30514D8B1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ED091A2-EB8E-90CF-5167-D383930F2DF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0F46423-2713-DBBE-9F4D-B7C74DA90789}"/>
              </a:ext>
            </a:extLst>
          </p:cNvPr>
          <p:cNvSpPr txBox="1">
            <a:spLocks/>
          </p:cNvSpPr>
          <p:nvPr/>
        </p:nvSpPr>
        <p:spPr>
          <a:xfrm>
            <a:off x="147637" y="1254276"/>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Increased participation of people with disabilities in tourism</a:t>
            </a:r>
          </a:p>
        </p:txBody>
      </p:sp>
    </p:spTree>
    <p:extLst>
      <p:ext uri="{BB962C8B-B14F-4D97-AF65-F5344CB8AC3E}">
        <p14:creationId xmlns:p14="http://schemas.microsoft.com/office/powerpoint/2010/main" val="3207126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7A10E-44FC-E049-2921-13C1A0D4ADE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FBF1261-A766-CEE4-512C-07B67BF64F7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0198DA0-530E-391A-83C1-FB3F5A2548C1}"/>
              </a:ext>
            </a:extLst>
          </p:cNvPr>
          <p:cNvSpPr>
            <a:spLocks noGrp="1"/>
          </p:cNvSpPr>
          <p:nvPr>
            <p:ph type="ctrTitle"/>
          </p:nvPr>
        </p:nvSpPr>
        <p:spPr>
          <a:xfrm>
            <a:off x="161925" y="1985998"/>
            <a:ext cx="11896725" cy="3072664"/>
          </a:xfrm>
        </p:spPr>
        <p:txBody>
          <a:bodyPr>
            <a:noAutofit/>
          </a:bodyPr>
          <a:lstStyle/>
          <a:p>
            <a:pPr algn="l">
              <a:lnSpc>
                <a:spcPts val="2900"/>
              </a:lnSpc>
            </a:pPr>
            <a:r>
              <a:rPr lang="en-GB" sz="2400" noProof="0" dirty="0">
                <a:solidFill>
                  <a:srgbClr val="000000"/>
                </a:solidFill>
                <a:effectLst/>
                <a:latin typeface="Calibri" panose="020F0502020204030204" pitchFamily="34" charset="0"/>
                <a:ea typeface="Times New Roman" panose="02020603050405020304" pitchFamily="18" charset="0"/>
              </a:rPr>
              <a:t>Legislative frameworks have an important role in making tourism more accessible. The 2006 adoption of the United Nations Convention on the Rights of Persons with Disabilities is a key milestone in pushing for handicapped people’s rights to participate in all parts of society, including tourism</a:t>
            </a:r>
            <a:br>
              <a:rPr lang="en-GB" sz="2400" noProof="0" dirty="0">
                <a:solidFill>
                  <a:srgbClr val="000000"/>
                </a:solidFill>
                <a:effectLst/>
                <a:latin typeface="Calibri" panose="020F0502020204030204" pitchFamily="34" charset="0"/>
                <a:ea typeface="Times New Roman" panose="02020603050405020304" pitchFamily="18" charset="0"/>
              </a:rPr>
            </a:br>
            <a:r>
              <a:rPr lang="en-GB" sz="2400" noProof="0" dirty="0">
                <a:solidFill>
                  <a:srgbClr val="000000"/>
                </a:solidFill>
                <a:effectLst/>
                <a:latin typeface="Calibri" panose="020F0502020204030204" pitchFamily="34" charset="0"/>
                <a:ea typeface="Times New Roman" panose="02020603050405020304" pitchFamily="18" charset="0"/>
              </a:rPr>
              <a:t>Following the treaty, numerous countries enacted national legislation to improve accessibility to tourism services and infrastructure</a:t>
            </a:r>
            <a:br>
              <a:rPr lang="en-GB" sz="2400" noProof="0" dirty="0">
                <a:solidFill>
                  <a:srgbClr val="000000"/>
                </a:solidFill>
                <a:effectLst/>
                <a:latin typeface="Calibri" panose="020F0502020204030204" pitchFamily="34" charset="0"/>
                <a:ea typeface="Times New Roman" panose="02020603050405020304" pitchFamily="18" charset="0"/>
              </a:rPr>
            </a:br>
            <a:r>
              <a:rPr lang="en-GB" sz="2400" noProof="0" dirty="0">
                <a:solidFill>
                  <a:srgbClr val="000000"/>
                </a:solidFill>
                <a:effectLst/>
                <a:latin typeface="Calibri" panose="020F0502020204030204" pitchFamily="34" charset="0"/>
                <a:ea typeface="Times New Roman" panose="02020603050405020304" pitchFamily="18" charset="0"/>
              </a:rPr>
              <a:t>The European Union’s approval of the European Accessibility Act in 2019: legal commitment to removing barriers and increasing participation in tourism for individuals with impairments</a:t>
            </a:r>
            <a:endParaRPr lang="en-GB" sz="24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7B87123B-B861-3D06-C5DF-772320AECFE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3E4FF8-41FD-2C4B-4E46-334B51209F14}"/>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CFCEE3D-0D31-C92A-3A08-EF2EB298EAB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700EAEC-4667-7A61-D08C-8993FDAA61F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3FF0120-9F95-FFE6-6340-B4747FD221C6}"/>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117A0D0-2F5E-C74B-2E0D-36EA13BB503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986D926-C12B-7B33-71FE-5F68F5F55FE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0E9AFD7-2C4B-84AE-B87A-4F4CD85F16AC}"/>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Increased participation of people with disabilities in tourism</a:t>
            </a:r>
          </a:p>
        </p:txBody>
      </p:sp>
    </p:spTree>
    <p:extLst>
      <p:ext uri="{BB962C8B-B14F-4D97-AF65-F5344CB8AC3E}">
        <p14:creationId xmlns:p14="http://schemas.microsoft.com/office/powerpoint/2010/main" val="39358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32CA0-B93F-4A9E-44C9-08CC5ADD122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39D45AF-8EBB-1EAF-EF04-E6EDEDB6B6E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41D216B9-0DF5-1B8C-6AD4-BF74823812BC}"/>
              </a:ext>
            </a:extLst>
          </p:cNvPr>
          <p:cNvSpPr>
            <a:spLocks noGrp="1"/>
          </p:cNvSpPr>
          <p:nvPr>
            <p:ph type="ctrTitle"/>
          </p:nvPr>
        </p:nvSpPr>
        <p:spPr>
          <a:xfrm>
            <a:off x="147637" y="1919590"/>
            <a:ext cx="11896725" cy="3677923"/>
          </a:xfrm>
        </p:spPr>
        <p:txBody>
          <a:bodyPr>
            <a:noAutofit/>
          </a:bodyPr>
          <a:lstStyle/>
          <a:p>
            <a:pPr algn="l">
              <a:lnSpc>
                <a:spcPct val="100000"/>
              </a:lnSpc>
              <a:buNone/>
              <a:tabLst>
                <a:tab pos="1343660" algn="l"/>
              </a:tabLst>
            </a:pP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Technological improvements: also crucial role in increasing the engagement of PwD in tourism – innovations like accessible websites, mobile applications designed for people with different disabilities, and virtual reality tours have made the sector more accessible</a:t>
            </a:r>
            <a:b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These technologies help with planning and navigation, but they also improve the travel experience for people with impairments -  e.g. apps that provide audio descriptions of landmarks and exhibitions for visually impaired visitors</a:t>
            </a:r>
            <a:br>
              <a:rPr lang="en-GB" sz="2400" kern="100" noProof="0" dirty="0">
                <a:solidFill>
                  <a:srgbClr val="000000"/>
                </a:solidFill>
                <a:latin typeface="Calibri" panose="020F0502020204030204" pitchFamily="34" charset="0"/>
                <a:ea typeface="Times New Roman" panose="02020603050405020304" pitchFamily="18" charset="0"/>
                <a:cs typeface="Arial" panose="020B0604020202020204" pitchFamily="34" charset="0"/>
              </a:rPr>
            </a:br>
            <a:r>
              <a:rPr lang="en-GB" sz="2400" noProof="0" dirty="0">
                <a:solidFill>
                  <a:srgbClr val="000000"/>
                </a:solidFill>
                <a:effectLst/>
                <a:latin typeface="Calibri" panose="020F0502020204030204" pitchFamily="34" charset="0"/>
                <a:ea typeface="Times New Roman" panose="02020603050405020304" pitchFamily="18" charset="0"/>
              </a:rPr>
              <a:t>Accessible tourism is now viewed as an integral part of the mainstream tourism sector, rather than a niche market. A growing number of tourist operators provide unique packages and services for disabled travellers – from adaptive adventure activities to customised cultural tours</a:t>
            </a:r>
            <a:endParaRPr lang="en-GB" sz="24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54599251-2498-E40C-CBBD-6F4306CC819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82DD874-A175-B533-B177-395A41690EF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B4DE329-7E4B-75A6-7805-0F06C311B6F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DEAA093-3498-22BE-9DBD-4875EDAA18A9}"/>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5C0FABE-7B72-F929-D040-B70272B1194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6EB3AC0-268B-EE91-1919-4A560F6FAA6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99BF990-E6E8-C24E-115D-F2D1D397C0E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CA4558F-DEE0-B135-2B6C-E288404E7809}"/>
              </a:ext>
            </a:extLst>
          </p:cNvPr>
          <p:cNvSpPr txBox="1">
            <a:spLocks/>
          </p:cNvSpPr>
          <p:nvPr/>
        </p:nvSpPr>
        <p:spPr>
          <a:xfrm>
            <a:off x="147637" y="1131644"/>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Increased participation of people with disabilities in tourism</a:t>
            </a:r>
          </a:p>
        </p:txBody>
      </p:sp>
    </p:spTree>
    <p:extLst>
      <p:ext uri="{BB962C8B-B14F-4D97-AF65-F5344CB8AC3E}">
        <p14:creationId xmlns:p14="http://schemas.microsoft.com/office/powerpoint/2010/main" val="2903555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0DC71-06A2-8D55-E764-05BB84AAD4A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57A41AA-1934-B4AA-48E9-F769E2603A7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9E8CEB2-DCCE-2E27-6DCA-9571813EEF1B}"/>
              </a:ext>
            </a:extLst>
          </p:cNvPr>
          <p:cNvSpPr>
            <a:spLocks noGrp="1"/>
          </p:cNvSpPr>
          <p:nvPr>
            <p:ph type="ctrTitle"/>
          </p:nvPr>
        </p:nvSpPr>
        <p:spPr>
          <a:xfrm>
            <a:off x="161925" y="1973014"/>
            <a:ext cx="11896725" cy="3184978"/>
          </a:xfrm>
        </p:spPr>
        <p:txBody>
          <a:bodyPr>
            <a:noAutofit/>
          </a:bodyPr>
          <a:lstStyle/>
          <a:p>
            <a:pPr algn="l">
              <a:lnSpc>
                <a:spcPts val="2800"/>
              </a:lnSpc>
              <a:buNone/>
              <a:tabLst>
                <a:tab pos="1343660" algn="l"/>
              </a:tabLst>
            </a:pPr>
            <a:r>
              <a:rPr lang="en-GB" sz="24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Barriers to Participation</a:t>
            </a:r>
            <a:br>
              <a:rPr lang="en-GB" sz="2400" kern="100" noProof="0" dirty="0">
                <a:effectLst/>
                <a:latin typeface="Calibri" panose="020F0502020204030204" pitchFamily="34" charset="0"/>
                <a:ea typeface="Calibri" panose="020F0502020204030204" pitchFamily="34" charset="0"/>
                <a:cs typeface="Arial" panose="020B0604020202020204" pitchFamily="34" charset="0"/>
              </a:rPr>
            </a:b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Despite improvements, people with disabilities still face difficulties to full participation in tourism activities. This includes:</a:t>
            </a:r>
            <a:br>
              <a:rPr lang="en-GB" sz="2400" kern="100" noProof="0" dirty="0">
                <a:effectLst/>
                <a:latin typeface="Calibri" panose="020F0502020204030204" pitchFamily="34" charset="0"/>
                <a:ea typeface="Calibri" panose="020F0502020204030204" pitchFamily="34" charset="0"/>
                <a:cs typeface="Arial" panose="020B0604020202020204" pitchFamily="34" charset="0"/>
              </a:rPr>
            </a:br>
            <a:r>
              <a:rPr lang="en-GB" sz="24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Physical barriers</a:t>
            </a: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Inadequate infrastructure, including transportation and tourism sites, continues to be an issue</a:t>
            </a:r>
            <a:br>
              <a:rPr lang="en-GB" sz="2400" kern="100" noProof="0" dirty="0">
                <a:effectLst/>
                <a:latin typeface="Calibri" panose="020F0502020204030204" pitchFamily="34" charset="0"/>
                <a:ea typeface="Calibri" panose="020F0502020204030204" pitchFamily="34" charset="0"/>
                <a:cs typeface="Arial" panose="020B0604020202020204" pitchFamily="34" charset="0"/>
              </a:rPr>
            </a:br>
            <a:r>
              <a:rPr lang="en-GB" sz="24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Informational barriers</a:t>
            </a: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Inaccessible and unreliable information about tourism services and locations</a:t>
            </a:r>
            <a:br>
              <a:rPr lang="en-GB" sz="2400" kern="100" noProof="0" dirty="0">
                <a:effectLst/>
                <a:latin typeface="Calibri" panose="020F0502020204030204" pitchFamily="34" charset="0"/>
                <a:ea typeface="Calibri" panose="020F0502020204030204" pitchFamily="34" charset="0"/>
                <a:cs typeface="Arial" panose="020B0604020202020204" pitchFamily="34" charset="0"/>
              </a:rPr>
            </a:br>
            <a:r>
              <a:rPr lang="en-GB" sz="2400" i="1" noProof="0" dirty="0">
                <a:solidFill>
                  <a:srgbClr val="000000"/>
                </a:solidFill>
                <a:effectLst/>
                <a:latin typeface="Calibri" panose="020F0502020204030204" pitchFamily="34" charset="0"/>
                <a:ea typeface="Times New Roman" panose="02020603050405020304" pitchFamily="18" charset="0"/>
              </a:rPr>
              <a:t>Attitudinal barriers:</a:t>
            </a:r>
            <a:r>
              <a:rPr lang="en-GB" sz="2400" noProof="0" dirty="0">
                <a:solidFill>
                  <a:srgbClr val="000000"/>
                </a:solidFill>
                <a:effectLst/>
                <a:latin typeface="Calibri" panose="020F0502020204030204" pitchFamily="34" charset="0"/>
                <a:ea typeface="Times New Roman" panose="02020603050405020304" pitchFamily="18" charset="0"/>
              </a:rPr>
              <a:t> e.g. prejudices and stereotypes that can impact the quality of service provided to travellers with disabilities</a:t>
            </a:r>
            <a:endParaRPr lang="en-GB" sz="24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438D24B3-A37C-4091-46CC-0E455386FB1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CA20A9A-1581-4341-6BEC-710FD588382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09FDA9C-590F-0568-D00E-D8091C584A2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9D42605-5CAA-BE4A-544F-99877B256D0E}"/>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FE5B3D8-4133-B6D1-13DA-CC3473E6F86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59B1EC-C31B-137F-32AD-244F4DE948B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953485B-80C6-58D6-44A1-1BDA818DD12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75F3972-BA26-087B-07AD-ABA777ED038B}"/>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Increased participation of people with disabilities in tourism</a:t>
            </a:r>
          </a:p>
        </p:txBody>
      </p:sp>
    </p:spTree>
    <p:extLst>
      <p:ext uri="{BB962C8B-B14F-4D97-AF65-F5344CB8AC3E}">
        <p14:creationId xmlns:p14="http://schemas.microsoft.com/office/powerpoint/2010/main" val="4157409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08421-2176-004A-A0BA-62D88118077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B953FDC-9061-9701-DCA4-D163F7AE0F4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AD4F62E-5A62-5D37-8997-3B9501C06EBA}"/>
              </a:ext>
            </a:extLst>
          </p:cNvPr>
          <p:cNvSpPr>
            <a:spLocks noGrp="1"/>
          </p:cNvSpPr>
          <p:nvPr>
            <p:ph type="ctrTitle"/>
          </p:nvPr>
        </p:nvSpPr>
        <p:spPr>
          <a:xfrm>
            <a:off x="161925" y="1973014"/>
            <a:ext cx="11896725" cy="3184978"/>
          </a:xfrm>
        </p:spPr>
        <p:txBody>
          <a:bodyPr>
            <a:noAutofit/>
          </a:bodyPr>
          <a:lstStyle/>
          <a:p>
            <a:pPr algn="l">
              <a:lnSpc>
                <a:spcPts val="2500"/>
              </a:lnSpc>
              <a:buNone/>
              <a:tabLst>
                <a:tab pos="1343660" algn="l"/>
              </a:tabLst>
            </a:pPr>
            <a:r>
              <a:rPr lang="en-GB" sz="22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Strategies for Enhancing Participation</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Efforts to improve the engagement of PwD in tourism have focused on different strategies:</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Legislative measures</a:t>
            </a: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 ensure accessibility in tourism facilities and service</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Technology and innovation</a:t>
            </a: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utilising assistive technologies and digital platforms can increase information access and travel convenience</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Education and training</a:t>
            </a: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programmes to raise awareness and understanding of accessibility concerns among tourist personnel</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i="1" noProof="0" dirty="0">
                <a:solidFill>
                  <a:srgbClr val="000000"/>
                </a:solidFill>
                <a:effectLst/>
                <a:latin typeface="Calibri" panose="020F0502020204030204" pitchFamily="34" charset="0"/>
                <a:ea typeface="Times New Roman" panose="02020603050405020304" pitchFamily="18" charset="0"/>
              </a:rPr>
              <a:t>Collaborative projects:</a:t>
            </a:r>
            <a:r>
              <a:rPr lang="en-GB" sz="2200" noProof="0" dirty="0">
                <a:solidFill>
                  <a:srgbClr val="000000"/>
                </a:solidFill>
                <a:effectLst/>
                <a:latin typeface="Calibri" panose="020F0502020204030204" pitchFamily="34" charset="0"/>
                <a:ea typeface="Times New Roman" panose="02020603050405020304" pitchFamily="18" charset="0"/>
              </a:rPr>
              <a:t> international collaboration programmes share best practices and resources to increase accessibility across boundaries (EU-funded projects that promote accessible tourism through collaborations between member states, NGOs, and business stakeholders)</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E7B69ADA-C093-7F24-14E6-0F8D7FCEF1D7}"/>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8027FE6-4098-77D6-5127-EB38A1200F54}"/>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D37C734-6EF9-120A-CC3E-193C2D73A95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BBD5EFF-5882-0957-7620-C4746E43F88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88F3AC2-120A-7FD6-9E2E-0DFC11EF41C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E7F5AED-9B14-7D3A-3D01-022921CD3D6D}"/>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DEF5884-8813-0116-3259-AC3948890CB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1877DA4-A6E4-B94A-00E9-0E1751FFBB98}"/>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Increased participation of people with disabilities in tourism</a:t>
            </a:r>
          </a:p>
        </p:txBody>
      </p:sp>
    </p:spTree>
    <p:extLst>
      <p:ext uri="{BB962C8B-B14F-4D97-AF65-F5344CB8AC3E}">
        <p14:creationId xmlns:p14="http://schemas.microsoft.com/office/powerpoint/2010/main" val="1076065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C868C-C047-23E5-C419-E533E45397C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1E7B20C-15A2-13E7-6C83-8D8E17BFBDD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F98115D-3C2A-A399-6E88-944A0D04C17F}"/>
              </a:ext>
            </a:extLst>
          </p:cNvPr>
          <p:cNvSpPr>
            <a:spLocks noGrp="1"/>
          </p:cNvSpPr>
          <p:nvPr>
            <p:ph type="ctrTitle"/>
          </p:nvPr>
        </p:nvSpPr>
        <p:spPr>
          <a:xfrm>
            <a:off x="161925" y="1803988"/>
            <a:ext cx="11896725" cy="3453334"/>
          </a:xfrm>
        </p:spPr>
        <p:txBody>
          <a:bodyPr>
            <a:noAutofit/>
          </a:bodyPr>
          <a:lstStyle/>
          <a:p>
            <a:pPr algn="l">
              <a:lnSpc>
                <a:spcPts val="2880"/>
              </a:lnSpc>
              <a:buNone/>
              <a:tabLst>
                <a:tab pos="1343660" algn="l"/>
              </a:tabLst>
            </a:pP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While progress has been made, future efforts must address remaining infrastructure gaps, promote cross-sector collaboration, and capitalise on technological improvements to provide more intuitive and user-friendly travel experiences for PwD</a:t>
            </a:r>
            <a:br>
              <a:rPr lang="en-GB" sz="2400" kern="100" noProof="0" dirty="0">
                <a:effectLst/>
                <a:latin typeface="Calibri" panose="020F0502020204030204" pitchFamily="34" charset="0"/>
                <a:ea typeface="Calibri" panose="020F0502020204030204" pitchFamily="34" charset="0"/>
                <a:cs typeface="Arial" panose="020B0604020202020204" pitchFamily="34" charset="0"/>
              </a:rPr>
            </a:b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summarise, increased participation of persons with disabilities in tourism is a multidimensional phenomenon fuelled by governmental assistance, technical innovation, and a shift in industry perspectives. These improvements not only improve the travel experience for PwD, but they also contribute to a more inclusive and equitable tourism industry</a:t>
            </a:r>
            <a:br>
              <a:rPr lang="en-GB" sz="2400" kern="100" noProof="0" dirty="0">
                <a:effectLst/>
                <a:latin typeface="Calibri" panose="020F0502020204030204" pitchFamily="34" charset="0"/>
                <a:ea typeface="Calibri" panose="020F0502020204030204" pitchFamily="34" charset="0"/>
                <a:cs typeface="Arial" panose="020B0604020202020204" pitchFamily="34" charset="0"/>
              </a:rPr>
            </a:br>
            <a:r>
              <a:rPr lang="en-GB" sz="2400" noProof="0" dirty="0">
                <a:solidFill>
                  <a:srgbClr val="000000"/>
                </a:solidFill>
                <a:effectLst/>
                <a:latin typeface="Calibri" panose="020F0502020204030204" pitchFamily="34" charset="0"/>
                <a:ea typeface="Times New Roman" panose="02020603050405020304" pitchFamily="18" charset="0"/>
              </a:rPr>
              <a:t>The rising participation of individuals with disabilities in tourism reflects the collaborative efforts of governments, NGOs, the corporate sector, and the disabled population itself</a:t>
            </a:r>
            <a:endParaRPr lang="en-GB" sz="24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904D6878-9506-9385-4CA5-2D648F2256E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A9CB98E-001D-8DDE-9FE9-149B51F6E66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4644E7E-F3B1-A879-1CAF-AAB13185505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81C54B9-3978-774D-455C-D51A906C3EA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1457D4E-AEEB-0F02-DDA9-B22D2CE766D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6962BE6-6541-1E96-405E-04FA63CDFC2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308E6E3-1A0A-4CAF-664A-77905C391C9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A2C6525-1C62-7ABF-E874-FA18594BBABC}"/>
              </a:ext>
            </a:extLst>
          </p:cNvPr>
          <p:cNvSpPr txBox="1">
            <a:spLocks/>
          </p:cNvSpPr>
          <p:nvPr/>
        </p:nvSpPr>
        <p:spPr>
          <a:xfrm>
            <a:off x="161925" y="1117312"/>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Increased participation of people with disabilities in tourism</a:t>
            </a:r>
          </a:p>
        </p:txBody>
      </p:sp>
    </p:spTree>
    <p:extLst>
      <p:ext uri="{BB962C8B-B14F-4D97-AF65-F5344CB8AC3E}">
        <p14:creationId xmlns:p14="http://schemas.microsoft.com/office/powerpoint/2010/main" val="865405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B7967-CFA6-B11C-F136-555F72A0E2F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EB8FF84-D3BA-9BAF-BE69-E8474C6CE9F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BB48EE2-24F4-2CCB-6602-1370383CDE14}"/>
              </a:ext>
            </a:extLst>
          </p:cNvPr>
          <p:cNvSpPr>
            <a:spLocks noGrp="1"/>
          </p:cNvSpPr>
          <p:nvPr>
            <p:ph type="ctrTitle"/>
          </p:nvPr>
        </p:nvSpPr>
        <p:spPr>
          <a:xfrm>
            <a:off x="161925" y="1886668"/>
            <a:ext cx="11896725" cy="3352742"/>
          </a:xfrm>
        </p:spPr>
        <p:txBody>
          <a:bodyPr>
            <a:noAutofit/>
          </a:bodyPr>
          <a:lstStyle/>
          <a:p>
            <a:pPr algn="l">
              <a:lnSpc>
                <a:spcPts val="2640"/>
              </a:lnSpc>
              <a:buNone/>
              <a:tabLst>
                <a:tab pos="1343660" algn="l"/>
              </a:tabLst>
            </a:pPr>
            <a:r>
              <a:rPr lang="en-GB" sz="22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Development of Accessibility Standards in Tourism</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kern="100" noProof="0" dirty="0">
                <a:effectLst/>
                <a:latin typeface="Calibri" panose="020F0502020204030204" pitchFamily="34" charset="0"/>
                <a:ea typeface="Calibri" panose="020F0502020204030204" pitchFamily="34" charset="0"/>
                <a:cs typeface="Arial" panose="020B0604020202020204" pitchFamily="34" charset="0"/>
              </a:rPr>
              <a:t>N</a:t>
            </a: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otion of accessibility in tourism has evolved considerably over time from eliminating physical obstacles for those with disabilities to a diverse array of accommodations, services, and experiences designed to make tourism accessible to everyone, irrespective of physical or sensory limitations</a:t>
            </a:r>
            <a:b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Perspective on accessible tourism has transitioned from seeing it as a niche market to acknowledging it as a fundamental component of mainstream tourism</a:t>
            </a:r>
            <a:b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2200" noProof="0" dirty="0">
                <a:solidFill>
                  <a:srgbClr val="000000"/>
                </a:solidFill>
                <a:effectLst/>
                <a:latin typeface="Calibri" panose="020F0502020204030204" pitchFamily="34" charset="0"/>
                <a:ea typeface="Times New Roman" panose="02020603050405020304" pitchFamily="18" charset="0"/>
              </a:rPr>
              <a:t>Transition shown by the growing implementation of universal design principles to create settings accessible to all individuals and guaranteeing that tourist infrastructure, lodgings, and services are accessible to the widest possible demographic. By these, destinations not only adhere to regulatory mandates but also elevate the overall quality and attractiveness of their offers</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002D653C-375E-4580-47FC-840FF79D5E7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ECBF31D-E33F-C01C-3FFF-17EC023408E6}"/>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FB8808B-94C2-49BB-CED7-C1ED63F86F2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E34AE9E-276F-6C6D-1443-F535CE4272C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E8BE963-6D86-6D3B-6077-AA9A421199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BBBCB7C-51FF-60AF-A554-066B4B5919E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9BFE7B8-A1B6-BD5B-80A7-3CDEF901D22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8909C48E-07DD-3516-DC55-09149F973443}"/>
              </a:ext>
            </a:extLst>
          </p:cNvPr>
          <p:cNvSpPr txBox="1">
            <a:spLocks/>
          </p:cNvSpPr>
          <p:nvPr/>
        </p:nvSpPr>
        <p:spPr>
          <a:xfrm>
            <a:off x="161925" y="1200339"/>
            <a:ext cx="11896725"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Higher standards for accessibility in tourism</a:t>
            </a:r>
          </a:p>
        </p:txBody>
      </p:sp>
    </p:spTree>
    <p:extLst>
      <p:ext uri="{BB962C8B-B14F-4D97-AF65-F5344CB8AC3E}">
        <p14:creationId xmlns:p14="http://schemas.microsoft.com/office/powerpoint/2010/main" val="2406817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79892-A1E9-1D58-970F-CA73800B617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4B65844-F76D-1F30-EFFE-316B373894C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9F49614-DD6C-3EF3-57DC-A85AF2F8F839}"/>
              </a:ext>
            </a:extLst>
          </p:cNvPr>
          <p:cNvSpPr>
            <a:spLocks noGrp="1"/>
          </p:cNvSpPr>
          <p:nvPr>
            <p:ph type="ctrTitle"/>
          </p:nvPr>
        </p:nvSpPr>
        <p:spPr>
          <a:xfrm>
            <a:off x="147637" y="1844627"/>
            <a:ext cx="11896725" cy="3394783"/>
          </a:xfrm>
        </p:spPr>
        <p:txBody>
          <a:bodyPr>
            <a:noAutofit/>
          </a:bodyPr>
          <a:lstStyle/>
          <a:p>
            <a:pPr algn="l">
              <a:lnSpc>
                <a:spcPts val="2640"/>
              </a:lnSpc>
              <a:buNone/>
              <a:tabLst>
                <a:tab pos="1343660" algn="l"/>
              </a:tabLst>
            </a:pPr>
            <a:r>
              <a:rPr lang="en-GB" sz="22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Advantages of Accessible Tourism in Economic and Competitive Contexts</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Accessible tourism encompasses not just inclusion but also economic rationale: individuals with impairments constitute a substantial and expanding market segment, and their share rises when including the aging population and those with transitory or situational impairments. Locations and enterprises that prioritise accessibility often have advantages (enhanced consumer loyalty, elevated satisfaction levels, improved market distinction)</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noProof="0" dirty="0">
                <a:solidFill>
                  <a:srgbClr val="000000"/>
                </a:solidFill>
                <a:effectLst/>
                <a:latin typeface="Calibri" panose="020F0502020204030204" pitchFamily="34" charset="0"/>
                <a:ea typeface="Times New Roman" panose="02020603050405020304" pitchFamily="18" charset="0"/>
              </a:rPr>
              <a:t>Moreover, accessible tourism corresponds with the objectives of sustainable and responsible tourism: by enhancing accessibility to locations, companies address the requirements of tourists with disabilities while promoting social fairness and inclusion, essential components of sustainable tourism. This strategy leads to a more resilient tourism sector</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AC06F672-0175-62CD-D994-9781EAF45BA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8D44343-D329-604C-8A63-6FC70E8BA9D8}"/>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E02AE75-0186-B480-0F2C-06A9905B7C6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0F1571-2C49-C046-A26D-3FC34585B50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AFCA464-DE90-18C6-BA04-E4DFB9B1F29C}"/>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4261B12-F908-E418-1EF7-C988FE10324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210962B-E513-64B1-DE41-EF47DA57775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6BDD0F6-DB8C-0191-E4E2-E568D61EB287}"/>
              </a:ext>
            </a:extLst>
          </p:cNvPr>
          <p:cNvSpPr txBox="1">
            <a:spLocks/>
          </p:cNvSpPr>
          <p:nvPr/>
        </p:nvSpPr>
        <p:spPr>
          <a:xfrm>
            <a:off x="161925" y="1200339"/>
            <a:ext cx="11896725" cy="6041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a:latin typeface="+mn-lt"/>
              </a:rPr>
              <a:t>Higher standards for accessibility in tourism</a:t>
            </a:r>
            <a:endParaRPr lang="en-GB" sz="3600" b="1" noProof="0" dirty="0">
              <a:latin typeface="+mn-lt"/>
            </a:endParaRPr>
          </a:p>
        </p:txBody>
      </p:sp>
    </p:spTree>
    <p:extLst>
      <p:ext uri="{BB962C8B-B14F-4D97-AF65-F5344CB8AC3E}">
        <p14:creationId xmlns:p14="http://schemas.microsoft.com/office/powerpoint/2010/main" val="1710415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B7F06-85A0-7897-2B56-5850D9D7ACA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322D1D2-5117-C3F5-F828-A4A95492AC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AFA9A63-05A5-5163-D819-3C35AAC88534}"/>
              </a:ext>
            </a:extLst>
          </p:cNvPr>
          <p:cNvSpPr>
            <a:spLocks noGrp="1"/>
          </p:cNvSpPr>
          <p:nvPr>
            <p:ph type="ctrTitle"/>
          </p:nvPr>
        </p:nvSpPr>
        <p:spPr>
          <a:xfrm>
            <a:off x="161925" y="1886668"/>
            <a:ext cx="11896725" cy="3289315"/>
          </a:xfrm>
        </p:spPr>
        <p:txBody>
          <a:bodyPr>
            <a:noAutofit/>
          </a:bodyPr>
          <a:lstStyle/>
          <a:p>
            <a:pPr algn="l">
              <a:lnSpc>
                <a:spcPts val="2640"/>
              </a:lnSpc>
              <a:buNone/>
              <a:tabLst>
                <a:tab pos="1343660" algn="l"/>
              </a:tabLst>
            </a:pPr>
            <a:r>
              <a:rPr lang="en-GB" sz="22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Improving Tourism Quality via Accessibility</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Integrating accessibility into tourism services and infrastructure significantly improves the overall quality of the visitor experience. Better accessibility of hotels and tourist destinations assists PwD while also fostering a more comfortable and pleasurable experience for all visitors. Ramps, elevators, accessible facilities, and sensory-friendly surroundings are valued by diverse visitors (families with strollers, senior travellers, those recuperating from injuries)</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noProof="0" dirty="0">
                <a:solidFill>
                  <a:srgbClr val="000000"/>
                </a:solidFill>
                <a:effectLst/>
                <a:latin typeface="Calibri" panose="020F0502020204030204" pitchFamily="34" charset="0"/>
                <a:ea typeface="Times New Roman" panose="02020603050405020304" pitchFamily="18" charset="0"/>
              </a:rPr>
              <a:t>Accessible tourism also tackles informational and attitudinal obstacles. By offering transparent and accessible information on tourist services and destinations, and by educating staff to be more inclusive and empathic, the tourism sector may enhance service quality for all, acquiring and keeping a diverse consumer base</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2D4F8063-D8FE-7BCF-01E2-A3D65E24545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A2A9B95-D5A7-915C-4BD8-8EE1735F6C0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F3CFF51-7E43-3D51-F75D-225B823B1FC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E4CAEB-EA56-1E5C-42DA-CE6E7607E7D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16511B1-CB5B-6322-2DDC-B3F393DD7AC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8BA446F-293F-5ED3-5CBC-92F6A2A4A2DA}"/>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F8B249D-D993-A04D-4C9E-19E117D5D67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42ECAAE-23D3-AD17-DCEA-4E6ACB000CA7}"/>
              </a:ext>
            </a:extLst>
          </p:cNvPr>
          <p:cNvSpPr txBox="1">
            <a:spLocks/>
          </p:cNvSpPr>
          <p:nvPr/>
        </p:nvSpPr>
        <p:spPr>
          <a:xfrm>
            <a:off x="161925" y="1200339"/>
            <a:ext cx="11896725"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a:latin typeface="+mn-lt"/>
              </a:rPr>
              <a:t>Higher standards for accessibility in tourism</a:t>
            </a:r>
            <a:endParaRPr lang="en-GB" sz="3600" b="1" noProof="0" dirty="0">
              <a:latin typeface="+mn-lt"/>
            </a:endParaRPr>
          </a:p>
        </p:txBody>
      </p:sp>
    </p:spTree>
    <p:extLst>
      <p:ext uri="{BB962C8B-B14F-4D97-AF65-F5344CB8AC3E}">
        <p14:creationId xmlns:p14="http://schemas.microsoft.com/office/powerpoint/2010/main" val="106759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DD66E-FAA7-940C-F198-F4ECA954A87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EBC66DA-E869-C3F5-98FE-5590D6A3541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C7CD52F-FA70-D81E-41E5-C4DFC98208F8}"/>
              </a:ext>
            </a:extLst>
          </p:cNvPr>
          <p:cNvSpPr>
            <a:spLocks noGrp="1"/>
          </p:cNvSpPr>
          <p:nvPr>
            <p:ph type="ctrTitle"/>
          </p:nvPr>
        </p:nvSpPr>
        <p:spPr>
          <a:xfrm>
            <a:off x="147637" y="1933824"/>
            <a:ext cx="11896725" cy="3621618"/>
          </a:xfrm>
        </p:spPr>
        <p:txBody>
          <a:bodyPr>
            <a:noAutofit/>
          </a:bodyPr>
          <a:lstStyle/>
          <a:p>
            <a:pPr algn="l">
              <a:lnSpc>
                <a:spcPts val="2400"/>
              </a:lnSpc>
            </a:pPr>
            <a:r>
              <a:rPr lang="en-GB" sz="2200" noProof="0" dirty="0">
                <a:solidFill>
                  <a:srgbClr val="000000"/>
                </a:solidFill>
                <a:effectLst/>
                <a:latin typeface="Calibri" panose="020F0502020204030204" pitchFamily="34" charset="0"/>
                <a:ea typeface="Times New Roman" panose="02020603050405020304" pitchFamily="18" charset="0"/>
              </a:rPr>
              <a:t>Economic importance: PwD are an important segment of the tourism industry, possessing significant financial influence</a:t>
            </a:r>
            <a:br>
              <a:rPr lang="en-GB" sz="2200" noProof="0" dirty="0">
                <a:solidFill>
                  <a:srgbClr val="000000"/>
                </a:solidFill>
                <a:effectLst/>
                <a:latin typeface="Calibri" panose="020F0502020204030204" pitchFamily="34" charset="0"/>
                <a:ea typeface="Times New Roman" panose="02020603050405020304" pitchFamily="18" charset="0"/>
              </a:rPr>
            </a:br>
            <a:r>
              <a:rPr lang="en-GB" sz="2200" noProof="0" dirty="0">
                <a:solidFill>
                  <a:srgbClr val="000000"/>
                </a:solidFill>
                <a:effectLst/>
                <a:latin typeface="Calibri" panose="020F0502020204030204" pitchFamily="34" charset="0"/>
                <a:ea typeface="Times New Roman" panose="02020603050405020304" pitchFamily="18" charset="0"/>
              </a:rPr>
              <a:t>The growing number of tourists with disabilities is influenced by society’s acknowledgment of their economic importance and the ethical obligation to provide fair tourism opportunities. This change is not just necessary for business success but also a key factor in gaining a competitive edge, providing organisations with a distinct approach to differentiate themselves in a saturated</a:t>
            </a:r>
            <a:br>
              <a:rPr lang="en-GB" sz="2200" noProof="0" dirty="0">
                <a:solidFill>
                  <a:srgbClr val="000000"/>
                </a:solidFill>
                <a:effectLst/>
                <a:latin typeface="Calibri" panose="020F0502020204030204" pitchFamily="34" charset="0"/>
                <a:ea typeface="Times New Roman" panose="02020603050405020304" pitchFamily="18" charset="0"/>
              </a:rPr>
            </a:br>
            <a:r>
              <a:rPr lang="en-GB" sz="2200" noProof="0" dirty="0">
                <a:solidFill>
                  <a:srgbClr val="000000"/>
                </a:solidFill>
                <a:effectLst/>
                <a:latin typeface="Calibri" panose="020F0502020204030204" pitchFamily="34" charset="0"/>
                <a:ea typeface="Times New Roman" panose="02020603050405020304" pitchFamily="18" charset="0"/>
              </a:rPr>
              <a:t>A</a:t>
            </a:r>
            <a:r>
              <a:rPr lang="en-GB" sz="2200" noProof="0" dirty="0">
                <a:solidFill>
                  <a:srgbClr val="000000"/>
                </a:solidFill>
                <a:latin typeface="Calibri" panose="020F0502020204030204" pitchFamily="34" charset="0"/>
              </a:rPr>
              <a:t>lso, growing need for tourist experiences tailored to the specific requirements of travellers with impairments: goes above the fundamental accessibility standards required by the law, aiming for travel experiences that are smooth and completely engaging. The tourism industry’s initiatives to accommodate tourists with disabilities not only directly benefit them but also enhance the overall quality and attractiveness of tourism products, making locations more appealing to a wider range of customers</a:t>
            </a:r>
          </a:p>
        </p:txBody>
      </p:sp>
      <p:pic>
        <p:nvPicPr>
          <p:cNvPr id="5" name="Kép 4">
            <a:extLst>
              <a:ext uri="{FF2B5EF4-FFF2-40B4-BE49-F238E27FC236}">
                <a16:creationId xmlns:a16="http://schemas.microsoft.com/office/drawing/2014/main" id="{63805292-2664-BCCD-8E38-F235E0FA728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20B319E-65C3-BF5B-7041-C581FE642EE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8C87B21-7D99-6E5A-656B-45A98FDB997C}"/>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5212D58-7AE3-1729-D45B-791147621F0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6C856D2-560B-1258-B18C-547FA19945B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40760A8-FEF0-41EE-202F-036F1890A08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D9EDDAC-B28D-E83E-D637-AAE7A097410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370C670-796E-0E7E-0121-22CCC57472EF}"/>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market of people with disabilities as a tourism segment</a:t>
            </a:r>
          </a:p>
        </p:txBody>
      </p:sp>
    </p:spTree>
    <p:extLst>
      <p:ext uri="{BB962C8B-B14F-4D97-AF65-F5344CB8AC3E}">
        <p14:creationId xmlns:p14="http://schemas.microsoft.com/office/powerpoint/2010/main" val="1748743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E0C6D-8CDC-F210-1FB3-AFF81DD4BE2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19C4FE79-EEDA-ACE2-D454-E8BE8D9D3D1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0A82220-9CB1-6E7A-1A56-25BAB72CD09B}"/>
              </a:ext>
            </a:extLst>
          </p:cNvPr>
          <p:cNvSpPr>
            <a:spLocks noGrp="1"/>
          </p:cNvSpPr>
          <p:nvPr>
            <p:ph type="ctrTitle"/>
          </p:nvPr>
        </p:nvSpPr>
        <p:spPr>
          <a:xfrm>
            <a:off x="161925" y="2021148"/>
            <a:ext cx="6457950" cy="3301830"/>
          </a:xfrm>
        </p:spPr>
        <p:txBody>
          <a:bodyPr>
            <a:noAutofit/>
          </a:bodyPr>
          <a:lstStyle/>
          <a:p>
            <a:pPr algn="l">
              <a:lnSpc>
                <a:spcPct val="107000"/>
              </a:lnSpc>
              <a:spcAft>
                <a:spcPts val="800"/>
              </a:spcAft>
              <a:buNone/>
              <a:tabLst>
                <a:tab pos="1343660" algn="l"/>
              </a:tabLst>
            </a:pPr>
            <a:r>
              <a:rPr lang="en-GB" sz="22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Function of Legislation in Advancing Accessibility</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Legislation is to promote elevated standards of accessibility in tourism. International frameworks like the UNCRPD and the European Accessibility Act have significantly advanced accessible tourism</a:t>
            </a:r>
            <a:b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These legislative frameworks require that public areas, including tourist sites, be accessible to all persons, establishing a baseline norm for accessibility in tourism services</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05B781C2-A94A-96C3-04E4-A079C0D29CD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4C56F08-8FD0-CA80-B581-A4B3BD7F0AD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532EB78-925A-77D0-DFA3-AD629B8C0CA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8D53736-BED4-FD43-3C9D-1C0F9336601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1E6DD3F-95F6-872C-DC4F-5B3EB242730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E3EC9DF-3AD4-DC87-74E4-8A2ACA3FEE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EB3F45D-7B54-7B94-AA3A-A4DC5576A6A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B6837A4-E522-56C3-BE38-032AE952B056}"/>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a:latin typeface="+mn-lt"/>
              </a:rPr>
              <a:t>Higher standards for accessibility in tourism</a:t>
            </a:r>
            <a:endParaRPr lang="en-GB" sz="3600" b="1" noProof="0" dirty="0">
              <a:latin typeface="+mn-lt"/>
            </a:endParaRPr>
          </a:p>
        </p:txBody>
      </p:sp>
      <p:pic>
        <p:nvPicPr>
          <p:cNvPr id="12" name="Kép 11" descr="A képen képernyőkép, Acélkék, Grafika, kék látható&#10;&#10;Előfordulhat, hogy a mesterséges intelligencia által létrehozott tartalom helytelen.">
            <a:extLst>
              <a:ext uri="{FF2B5EF4-FFF2-40B4-BE49-F238E27FC236}">
                <a16:creationId xmlns:a16="http://schemas.microsoft.com/office/drawing/2014/main" id="{C501AEBE-E9E5-DFC4-3D0A-553FF70FE6D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57060" y="1886668"/>
            <a:ext cx="5273015" cy="2768333"/>
          </a:xfrm>
          <a:prstGeom prst="rect">
            <a:avLst/>
          </a:prstGeom>
        </p:spPr>
      </p:pic>
      <p:sp>
        <p:nvSpPr>
          <p:cNvPr id="15" name="Szövegdoboz 14">
            <a:extLst>
              <a:ext uri="{FF2B5EF4-FFF2-40B4-BE49-F238E27FC236}">
                <a16:creationId xmlns:a16="http://schemas.microsoft.com/office/drawing/2014/main" id="{2DD31812-8143-CE7D-8A61-8639C12815CA}"/>
              </a:ext>
            </a:extLst>
          </p:cNvPr>
          <p:cNvSpPr txBox="1"/>
          <p:nvPr/>
        </p:nvSpPr>
        <p:spPr>
          <a:xfrm>
            <a:off x="6599372" y="4734102"/>
            <a:ext cx="5588390" cy="523220"/>
          </a:xfrm>
          <a:prstGeom prst="rect">
            <a:avLst/>
          </a:prstGeom>
          <a:noFill/>
        </p:spPr>
        <p:txBody>
          <a:bodyPr wrap="square">
            <a:spAutoFit/>
          </a:bodyPr>
          <a:lstStyle/>
          <a:p>
            <a:pPr algn="r"/>
            <a:r>
              <a:rPr lang="en-GB" sz="1400" noProof="0" dirty="0"/>
              <a:t>https://www.accessibility.org.au/preparing-for-the-european-accessibility-act-2025-navigating-the-future-of-digital-accessibility/</a:t>
            </a:r>
          </a:p>
        </p:txBody>
      </p:sp>
    </p:spTree>
    <p:extLst>
      <p:ext uri="{BB962C8B-B14F-4D97-AF65-F5344CB8AC3E}">
        <p14:creationId xmlns:p14="http://schemas.microsoft.com/office/powerpoint/2010/main" val="564444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FC964-9C73-A0E2-0C96-C2C9FA7BCC7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02E26BF-A6D3-C95B-F094-A75D27BF5FE2}"/>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0D1224B-6250-9D19-7D13-48F3BF3EF437}"/>
              </a:ext>
            </a:extLst>
          </p:cNvPr>
          <p:cNvSpPr>
            <a:spLocks noGrp="1"/>
          </p:cNvSpPr>
          <p:nvPr>
            <p:ph type="ctrTitle"/>
          </p:nvPr>
        </p:nvSpPr>
        <p:spPr>
          <a:xfrm>
            <a:off x="147638" y="1907173"/>
            <a:ext cx="11893942" cy="3184978"/>
          </a:xfrm>
        </p:spPr>
        <p:txBody>
          <a:bodyPr>
            <a:noAutofit/>
          </a:bodyPr>
          <a:lstStyle/>
          <a:p>
            <a:pPr algn="l">
              <a:lnSpc>
                <a:spcPts val="2800"/>
              </a:lnSpc>
            </a:pPr>
            <a:r>
              <a:rPr lang="en-GB" sz="2400" noProof="0" dirty="0">
                <a:solidFill>
                  <a:srgbClr val="000000"/>
                </a:solidFill>
                <a:effectLst/>
                <a:latin typeface="Calibri" panose="020F0502020204030204" pitchFamily="34" charset="0"/>
                <a:ea typeface="Times New Roman" panose="02020603050405020304" pitchFamily="18" charset="0"/>
              </a:rPr>
              <a:t>The developing discipline of accessible tourism has resulted in a substantial paradigm shift in tourism marketing, with a strong emphasis on meeting the unique needs of disabled guests. This development in the tourism sector is due to a better understanding of this special market segment, distinguished not only by its diversity but also by the unique problems it poses</a:t>
            </a:r>
            <a:br>
              <a:rPr lang="en-GB" sz="2400" noProof="0" dirty="0">
                <a:solidFill>
                  <a:srgbClr val="000000"/>
                </a:solidFill>
                <a:effectLst/>
                <a:latin typeface="Calibri" panose="020F0502020204030204" pitchFamily="34" charset="0"/>
                <a:ea typeface="Times New Roman" panose="02020603050405020304" pitchFamily="18" charset="0"/>
              </a:rPr>
            </a:br>
            <a:r>
              <a:rPr lang="en-GB" sz="2400" noProof="0" dirty="0">
                <a:solidFill>
                  <a:srgbClr val="000000"/>
                </a:solidFill>
                <a:effectLst/>
                <a:latin typeface="Calibri" panose="020F0502020204030204" pitchFamily="34" charset="0"/>
                <a:ea typeface="Times New Roman" panose="02020603050405020304" pitchFamily="18" charset="0"/>
              </a:rPr>
              <a:t>The purposeful shift to incorporate inclusive marketing materials, emphasising the accessibility aspects of travel products, and actively engaging with accessibility advocates and organisations represent a substantial change from traditional marketing tactics: to build a more inclusive tourism environment in which accessibility is not simply an add-on but a core component of the tourist experience</a:t>
            </a:r>
            <a:endParaRPr lang="en-GB" sz="24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661C13F8-CBB2-C092-3D7A-97D0E9A2B977}"/>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862EB99-1198-D3A3-EA28-885305FA6E71}"/>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80A446C-3EC6-3E14-7BD3-6D998AF9954C}"/>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0776BC-8F28-8642-5E52-88439AC028D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F2641-560A-B9C3-215D-5766A2DF149B}"/>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59A6B1C-C7A1-4439-E237-5774B607963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51FB8E8-6A66-A42F-B9F2-0E28313AEFD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A5C994A-EE06-A8C6-4FF4-E5657F2D36B7}"/>
              </a:ext>
            </a:extLst>
          </p:cNvPr>
          <p:cNvSpPr txBox="1">
            <a:spLocks/>
          </p:cNvSpPr>
          <p:nvPr/>
        </p:nvSpPr>
        <p:spPr>
          <a:xfrm>
            <a:off x="0" y="1200339"/>
            <a:ext cx="12191999" cy="556024"/>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Responses of tourism marketing to the challenges of accessible tourism</a:t>
            </a:r>
          </a:p>
        </p:txBody>
      </p:sp>
    </p:spTree>
    <p:extLst>
      <p:ext uri="{BB962C8B-B14F-4D97-AF65-F5344CB8AC3E}">
        <p14:creationId xmlns:p14="http://schemas.microsoft.com/office/powerpoint/2010/main" val="3936428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A7381-0E30-1BC3-DDD2-681ADB6BC66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EE69F8B-56D9-D495-85D0-07ACAEC9861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9A15C92-D1E4-5CDE-4F4B-44774CABFFD1}"/>
              </a:ext>
            </a:extLst>
          </p:cNvPr>
          <p:cNvSpPr>
            <a:spLocks noGrp="1"/>
          </p:cNvSpPr>
          <p:nvPr>
            <p:ph type="ctrTitle"/>
          </p:nvPr>
        </p:nvSpPr>
        <p:spPr>
          <a:xfrm>
            <a:off x="149028" y="1844627"/>
            <a:ext cx="11893942" cy="3338124"/>
          </a:xfrm>
        </p:spPr>
        <p:txBody>
          <a:bodyPr>
            <a:noAutofit/>
          </a:bodyPr>
          <a:lstStyle/>
          <a:p>
            <a:pPr algn="l">
              <a:lnSpc>
                <a:spcPts val="2640"/>
              </a:lnSpc>
              <a:buNone/>
              <a:tabLst>
                <a:tab pos="1343660" algn="l"/>
              </a:tabLst>
            </a:pPr>
            <a:r>
              <a:rPr lang="en-GB" sz="22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Understanding the marketplace</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noProof="0" dirty="0">
                <a:solidFill>
                  <a:srgbClr val="000000"/>
                </a:solidFill>
                <a:effectLst/>
                <a:latin typeface="Calibri" panose="020F0502020204030204" pitchFamily="34" charset="0"/>
                <a:ea typeface="Times New Roman" panose="02020603050405020304" pitchFamily="18" charset="0"/>
              </a:rPr>
              <a:t>A thorough examination of the demographic of tourists with disabilities is a critical component in adapting marketing tactics for accessible tourism</a:t>
            </a:r>
            <a:br>
              <a:rPr lang="en-GB" sz="2200" noProof="0" dirty="0">
                <a:solidFill>
                  <a:srgbClr val="000000"/>
                </a:solidFill>
                <a:effectLst/>
                <a:latin typeface="Calibri" panose="020F0502020204030204" pitchFamily="34" charset="0"/>
                <a:ea typeface="Times New Roman" panose="02020603050405020304" pitchFamily="18" charset="0"/>
              </a:rPr>
            </a:br>
            <a:r>
              <a:rPr lang="en-GB" sz="2200" noProof="0" dirty="0">
                <a:solidFill>
                  <a:srgbClr val="000000"/>
                </a:solidFill>
                <a:effectLst/>
                <a:latin typeface="Calibri" panose="020F0502020204030204" pitchFamily="34" charset="0"/>
                <a:ea typeface="Times New Roman" panose="02020603050405020304" pitchFamily="18" charset="0"/>
              </a:rPr>
              <a:t>Extensive market research is needed to identify their travel preferences, accessibility requirements, and preferred communication channels </a:t>
            </a:r>
            <a:br>
              <a:rPr lang="en-GB" sz="2200" noProof="0" dirty="0">
                <a:solidFill>
                  <a:srgbClr val="000000"/>
                </a:solidFill>
                <a:effectLst/>
                <a:latin typeface="Calibri" panose="020F0502020204030204" pitchFamily="34" charset="0"/>
                <a:ea typeface="Times New Roman" panose="02020603050405020304" pitchFamily="18" charset="0"/>
              </a:rPr>
            </a:br>
            <a:r>
              <a:rPr lang="en-GB" sz="2200" noProof="0" dirty="0">
                <a:solidFill>
                  <a:srgbClr val="000000"/>
                </a:solidFill>
                <a:effectLst/>
                <a:latin typeface="Calibri" panose="020F0502020204030204" pitchFamily="34" charset="0"/>
                <a:ea typeface="Times New Roman" panose="02020603050405020304" pitchFamily="18" charset="0"/>
              </a:rPr>
              <a:t>Gaining these insights is critical for creating marketing initiatives that not only resonate with this demographic but also address their individual requirements in an effective and empathic manner. Understanding the market entails more than just collecting data; it also entails empathising with the lived experiences of disabled travellers, ensuring that marketing strategies are not just informed but also shaped by this demographic’s actual needs and goals</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8D3F11B4-BEA0-4437-BB77-E1884044452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378581F-6EBC-F075-2940-6EF75E14047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13338D1-0C8F-5050-A3D3-907C10D6560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6078B84-C9D0-6EA7-A1BB-890CA38CCDC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00EEFB0-C6D1-AD49-97AF-1B5BF4FA214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9F7181B-775F-99C9-DBEC-C5D5953A978A}"/>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45E09C1-7E9B-1570-0922-887891563D0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AB05E3B-3E6B-D377-C8BF-3D9C244450C8}"/>
              </a:ext>
            </a:extLst>
          </p:cNvPr>
          <p:cNvSpPr txBox="1">
            <a:spLocks/>
          </p:cNvSpPr>
          <p:nvPr/>
        </p:nvSpPr>
        <p:spPr>
          <a:xfrm>
            <a:off x="0" y="1200339"/>
            <a:ext cx="12191999" cy="556024"/>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Responses of tourism marketing to the challenges of accessible tourism</a:t>
            </a:r>
          </a:p>
        </p:txBody>
      </p:sp>
    </p:spTree>
    <p:extLst>
      <p:ext uri="{BB962C8B-B14F-4D97-AF65-F5344CB8AC3E}">
        <p14:creationId xmlns:p14="http://schemas.microsoft.com/office/powerpoint/2010/main" val="2948921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A958F-A24B-4192-FAEC-648F5BFF757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D806753-8F73-9F85-28D5-333A1C0383D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7347820-F4BB-AA9D-2905-14FED2E6E2C8}"/>
              </a:ext>
            </a:extLst>
          </p:cNvPr>
          <p:cNvSpPr>
            <a:spLocks noGrp="1"/>
          </p:cNvSpPr>
          <p:nvPr>
            <p:ph type="ctrTitle"/>
          </p:nvPr>
        </p:nvSpPr>
        <p:spPr>
          <a:xfrm>
            <a:off x="123888" y="1933824"/>
            <a:ext cx="7986960" cy="3549684"/>
          </a:xfrm>
        </p:spPr>
        <p:txBody>
          <a:bodyPr>
            <a:noAutofit/>
          </a:bodyPr>
          <a:lstStyle/>
          <a:p>
            <a:pPr algn="l">
              <a:lnSpc>
                <a:spcPct val="107000"/>
              </a:lnSpc>
              <a:spcAft>
                <a:spcPts val="800"/>
              </a:spcAft>
              <a:buNone/>
              <a:tabLst>
                <a:tab pos="1343660" algn="l"/>
              </a:tabLst>
            </a:pPr>
            <a:r>
              <a:rPr lang="en-GB" sz="22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Inclusive marketing communication</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noProof="0" dirty="0">
                <a:solidFill>
                  <a:srgbClr val="000000"/>
                </a:solidFill>
                <a:effectLst/>
                <a:latin typeface="Calibri" panose="020F0502020204030204" pitchFamily="34" charset="0"/>
                <a:ea typeface="Times New Roman" panose="02020603050405020304" pitchFamily="18" charset="0"/>
              </a:rPr>
              <a:t>The application of Web Content Accessibility Guidelines (WCAG) for digital platforms ensures that marketing communications are accessible to a wide range of people, including those with disabilities</a:t>
            </a:r>
            <a:br>
              <a:rPr lang="en-GB" sz="2200" noProof="0" dirty="0">
                <a:solidFill>
                  <a:srgbClr val="000000"/>
                </a:solidFill>
                <a:effectLst/>
                <a:latin typeface="Calibri" panose="020F0502020204030204" pitchFamily="34" charset="0"/>
                <a:ea typeface="Times New Roman" panose="02020603050405020304" pitchFamily="18" charset="0"/>
              </a:rPr>
            </a:br>
            <a:r>
              <a:rPr lang="en-GB" sz="2200" noProof="0" dirty="0">
                <a:solidFill>
                  <a:srgbClr val="000000"/>
                </a:solidFill>
                <a:effectLst/>
                <a:latin typeface="Calibri" panose="020F0502020204030204" pitchFamily="34" charset="0"/>
                <a:ea typeface="Times New Roman" panose="02020603050405020304" pitchFamily="18" charset="0"/>
              </a:rPr>
              <a:t>Furthermore, including photos and tales of travellers with impairments in marketing materials promotes a more inclusive narrative. This technique not only challenges prevalent assumptions, but also develops a sense of belonging and representation among this group, adding authenticity and inclusivity to the marketing narrative</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0DE3C8A6-DCD3-F68F-A2BD-41FD56983E78}"/>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26F511C-11E1-B572-040C-CBCCCE6979E8}"/>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84DEE9F-C19B-F195-9F6A-8F8B503E12D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1A12270-58DE-F93C-3160-74950E76795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A4E0465-68A8-DFBC-A3B0-3CA3001DB65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C3A935D-0E29-804E-54EE-0595D4F40F4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95FC6E4-316D-56C1-8A3C-F31AB692E9D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0FFC397-F141-8A26-1384-309E5DEBC846}"/>
              </a:ext>
            </a:extLst>
          </p:cNvPr>
          <p:cNvSpPr txBox="1">
            <a:spLocks/>
          </p:cNvSpPr>
          <p:nvPr/>
        </p:nvSpPr>
        <p:spPr>
          <a:xfrm>
            <a:off x="0" y="1200339"/>
            <a:ext cx="12191999" cy="556024"/>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Responses of tourism marketing to the challenges of accessible tourism</a:t>
            </a:r>
          </a:p>
        </p:txBody>
      </p:sp>
      <p:pic>
        <p:nvPicPr>
          <p:cNvPr id="12" name="Kép 11" descr="A képen szöveg, Emberi arc, személy, mosoly látható&#10;&#10;Előfordulhat, hogy a mesterséges intelligencia által létrehozott tartalom helytelen.">
            <a:extLst>
              <a:ext uri="{FF2B5EF4-FFF2-40B4-BE49-F238E27FC236}">
                <a16:creationId xmlns:a16="http://schemas.microsoft.com/office/drawing/2014/main" id="{418EE275-1775-BE6A-C415-EA87A55037B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16467" y="1915926"/>
            <a:ext cx="3751645" cy="2329969"/>
          </a:xfrm>
          <a:prstGeom prst="rect">
            <a:avLst/>
          </a:prstGeom>
        </p:spPr>
      </p:pic>
      <p:sp>
        <p:nvSpPr>
          <p:cNvPr id="15" name="Szövegdoboz 14">
            <a:extLst>
              <a:ext uri="{FF2B5EF4-FFF2-40B4-BE49-F238E27FC236}">
                <a16:creationId xmlns:a16="http://schemas.microsoft.com/office/drawing/2014/main" id="{563EA238-827F-6272-1BB5-7021000A238C}"/>
              </a:ext>
            </a:extLst>
          </p:cNvPr>
          <p:cNvSpPr txBox="1"/>
          <p:nvPr/>
        </p:nvSpPr>
        <p:spPr>
          <a:xfrm>
            <a:off x="8858993" y="4073345"/>
            <a:ext cx="2810230" cy="830997"/>
          </a:xfrm>
          <a:prstGeom prst="rect">
            <a:avLst/>
          </a:prstGeom>
          <a:noFill/>
        </p:spPr>
        <p:txBody>
          <a:bodyPr wrap="square">
            <a:spAutoFit/>
          </a:bodyPr>
          <a:lstStyle/>
          <a:p>
            <a:pPr algn="r"/>
            <a:r>
              <a:rPr lang="en-GB" sz="1600" noProof="0" dirty="0"/>
              <a:t>https://www.mmgyglobal.com/news/portrait-of-travelers-with-disabilities/</a:t>
            </a:r>
          </a:p>
        </p:txBody>
      </p:sp>
    </p:spTree>
    <p:extLst>
      <p:ext uri="{BB962C8B-B14F-4D97-AF65-F5344CB8AC3E}">
        <p14:creationId xmlns:p14="http://schemas.microsoft.com/office/powerpoint/2010/main" val="1319968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E5D4D-E260-81B2-D5BD-37D70C3ED12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C974A75-D61A-6845-1730-BC906D74A44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C468974-BD53-DAB3-A484-1ECA0577B495}"/>
              </a:ext>
            </a:extLst>
          </p:cNvPr>
          <p:cNvSpPr>
            <a:spLocks noGrp="1"/>
          </p:cNvSpPr>
          <p:nvPr>
            <p:ph type="ctrTitle"/>
          </p:nvPr>
        </p:nvSpPr>
        <p:spPr>
          <a:xfrm>
            <a:off x="149029" y="1935659"/>
            <a:ext cx="11893942" cy="3184978"/>
          </a:xfrm>
        </p:spPr>
        <p:txBody>
          <a:bodyPr>
            <a:noAutofit/>
          </a:bodyPr>
          <a:lstStyle/>
          <a:p>
            <a:pPr algn="l">
              <a:lnSpc>
                <a:spcPct val="107000"/>
              </a:lnSpc>
              <a:spcAft>
                <a:spcPts val="800"/>
              </a:spcAft>
              <a:buNone/>
              <a:tabLst>
                <a:tab pos="1343660" algn="l"/>
              </a:tabLst>
            </a:pPr>
            <a:r>
              <a:rPr lang="en-GB" sz="22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Highlighting accessibility features</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noProof="0" dirty="0">
                <a:solidFill>
                  <a:srgbClr val="000000"/>
                </a:solidFill>
                <a:effectLst/>
                <a:latin typeface="Calibri" panose="020F0502020204030204" pitchFamily="34" charset="0"/>
                <a:ea typeface="Times New Roman" panose="02020603050405020304" pitchFamily="18" charset="0"/>
              </a:rPr>
              <a:t>In response to rising demand for accessible tourism, marketing techniques are increasingly emphasising the accessibility elements of tourism offers: giving extensive information regarding the physical accessibility of buildings and services, such as wheelchair ramps, accessible restrooms, and sensory-friendly environments</a:t>
            </a:r>
            <a:br>
              <a:rPr lang="en-GB" sz="2200" noProof="0" dirty="0">
                <a:solidFill>
                  <a:srgbClr val="000000"/>
                </a:solidFill>
                <a:effectLst/>
                <a:latin typeface="Calibri" panose="020F0502020204030204" pitchFamily="34" charset="0"/>
                <a:ea typeface="Times New Roman" panose="02020603050405020304" pitchFamily="18" charset="0"/>
              </a:rPr>
            </a:br>
            <a:r>
              <a:rPr lang="en-GB" sz="2200" noProof="0" dirty="0">
                <a:solidFill>
                  <a:srgbClr val="000000"/>
                </a:solidFill>
                <a:effectLst/>
                <a:latin typeface="Calibri" panose="020F0502020204030204" pitchFamily="34" charset="0"/>
                <a:ea typeface="Times New Roman" panose="02020603050405020304" pitchFamily="18" charset="0"/>
              </a:rPr>
              <a:t>Tourism companies can attract disabled tourists who would otherwise be unsure about the suitability of the place or service by transparently advertising the existence of accessible features. This kind of transparency not only helps potential travellers with disabilities make decisions, but it also promotes destinations and service providers as inclusive and accommodating, increasing trust and loyalty</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55E3CDD2-1A69-6558-0F11-6E3A11C7510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693ACD0-A29B-43E3-CD5E-21EDE8BE606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967430F-E3D8-872E-6F7E-5353B52BB5E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A2CB58A-AE94-E62A-0669-1D5DC1BC8EBC}"/>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F5958B4-B9B5-19D4-676D-505DB1D6CED1}"/>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7A3CB8F-D50C-C58E-6EEE-1A5F4EC5C7E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7522212-29B9-4BE5-8817-5D9D37404D2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5ED0A05-BDCF-091A-201D-A6F68F964965}"/>
              </a:ext>
            </a:extLst>
          </p:cNvPr>
          <p:cNvSpPr txBox="1">
            <a:spLocks/>
          </p:cNvSpPr>
          <p:nvPr/>
        </p:nvSpPr>
        <p:spPr>
          <a:xfrm>
            <a:off x="0" y="1200339"/>
            <a:ext cx="12191999" cy="556024"/>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Responses of tourism marketing to the challenges of accessible tourism</a:t>
            </a:r>
          </a:p>
        </p:txBody>
      </p:sp>
    </p:spTree>
    <p:extLst>
      <p:ext uri="{BB962C8B-B14F-4D97-AF65-F5344CB8AC3E}">
        <p14:creationId xmlns:p14="http://schemas.microsoft.com/office/powerpoint/2010/main" val="3488214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396AF-C6D9-58E0-6CC5-0C6621F3F8A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84E2CF3-22D4-3BAA-9283-51B03D073B8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320DDFC-AD45-2C0E-6A86-719D5B9431F2}"/>
              </a:ext>
            </a:extLst>
          </p:cNvPr>
          <p:cNvSpPr>
            <a:spLocks noGrp="1"/>
          </p:cNvSpPr>
          <p:nvPr>
            <p:ph type="ctrTitle"/>
          </p:nvPr>
        </p:nvSpPr>
        <p:spPr>
          <a:xfrm>
            <a:off x="147638" y="1907173"/>
            <a:ext cx="11893942" cy="3184978"/>
          </a:xfrm>
        </p:spPr>
        <p:txBody>
          <a:bodyPr>
            <a:noAutofit/>
          </a:bodyPr>
          <a:lstStyle/>
          <a:p>
            <a:pPr algn="l">
              <a:lnSpc>
                <a:spcPct val="107000"/>
              </a:lnSpc>
              <a:spcAft>
                <a:spcPts val="800"/>
              </a:spcAft>
              <a:buNone/>
              <a:tabLst>
                <a:tab pos="1343660" algn="l"/>
              </a:tabLst>
            </a:pPr>
            <a:r>
              <a:rPr lang="en-GB" sz="22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Engaging with accessibility advocates and organisations</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noProof="0" dirty="0">
                <a:solidFill>
                  <a:srgbClr val="000000"/>
                </a:solidFill>
                <a:effectLst/>
                <a:latin typeface="Calibri" panose="020F0502020204030204" pitchFamily="34" charset="0"/>
                <a:ea typeface="Times New Roman" panose="02020603050405020304" pitchFamily="18" charset="0"/>
              </a:rPr>
              <a:t>Strategic collaboration with accessibility advocates and organisations is a best practice in the marketing of accessible tourism. These collaborations provide vital insights into the demands of disabled passengers and help to confirm tourism operators’ accessibility promises</a:t>
            </a:r>
            <a:br>
              <a:rPr lang="en-GB" sz="2200" noProof="0" dirty="0">
                <a:solidFill>
                  <a:srgbClr val="000000"/>
                </a:solidFill>
                <a:effectLst/>
                <a:latin typeface="Calibri" panose="020F0502020204030204" pitchFamily="34" charset="0"/>
                <a:ea typeface="Times New Roman" panose="02020603050405020304" pitchFamily="18" charset="0"/>
              </a:rPr>
            </a:br>
            <a:r>
              <a:rPr lang="en-GB" sz="2200" noProof="0" dirty="0">
                <a:solidFill>
                  <a:srgbClr val="000000"/>
                </a:solidFill>
                <a:effectLst/>
                <a:latin typeface="Calibri" panose="020F0502020204030204" pitchFamily="34" charset="0"/>
                <a:ea typeface="Times New Roman" panose="02020603050405020304" pitchFamily="18" charset="0"/>
              </a:rPr>
              <a:t>Such collaborations go beyond mere advice to include a co-creative process in which accessibility advocates help shape marketing tactics that authentically address the needs of disabled travellers. These relationships not only improve the legitimacy of tourism products but also widen the reach of marketing messages by tapping into established networks and groups in the field of disability advocacy</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EDB90DB3-288E-F3AC-8EF4-ECBE423C95CD}"/>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469321A-6437-3A25-1DF8-5BEBA631F8B4}"/>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819C4D9-E8C5-4C85-F1FD-6EAC0C6733F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C4AA7E2-64FA-5466-0E19-C3A2E330EAA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3D8299D-DED3-B9C4-DA63-826FC3F9727B}"/>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9D5F426-DB80-16B8-0433-52EB3EFC3C7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9CB7B3D-F61F-2126-4F94-D310C759119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9EFE829-039A-33DE-D9D8-CBF41B51B1EA}"/>
              </a:ext>
            </a:extLst>
          </p:cNvPr>
          <p:cNvSpPr txBox="1">
            <a:spLocks/>
          </p:cNvSpPr>
          <p:nvPr/>
        </p:nvSpPr>
        <p:spPr>
          <a:xfrm>
            <a:off x="0" y="1200339"/>
            <a:ext cx="12191999" cy="556024"/>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Responses of tourism marketing to the challenges of accessible tourism</a:t>
            </a:r>
          </a:p>
        </p:txBody>
      </p:sp>
    </p:spTree>
    <p:extLst>
      <p:ext uri="{BB962C8B-B14F-4D97-AF65-F5344CB8AC3E}">
        <p14:creationId xmlns:p14="http://schemas.microsoft.com/office/powerpoint/2010/main" val="13772250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9068E-E171-7AE0-21D3-3E385FD0316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4CC9BA4-F6E8-E263-6000-EA85F94497A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D74DFF8-77E6-7132-0F78-AA9DAA949361}"/>
              </a:ext>
            </a:extLst>
          </p:cNvPr>
          <p:cNvSpPr>
            <a:spLocks noGrp="1"/>
          </p:cNvSpPr>
          <p:nvPr>
            <p:ph type="ctrTitle"/>
          </p:nvPr>
        </p:nvSpPr>
        <p:spPr>
          <a:xfrm>
            <a:off x="149028" y="1993480"/>
            <a:ext cx="11893942" cy="3184978"/>
          </a:xfrm>
        </p:spPr>
        <p:txBody>
          <a:bodyPr>
            <a:noAutofit/>
          </a:bodyPr>
          <a:lstStyle/>
          <a:p>
            <a:pPr algn="l">
              <a:lnSpc>
                <a:spcPct val="107000"/>
              </a:lnSpc>
              <a:spcAft>
                <a:spcPts val="800"/>
              </a:spcAft>
              <a:buNone/>
              <a:tabLst>
                <a:tab pos="1343660" algn="l"/>
              </a:tabLst>
            </a:pPr>
            <a:r>
              <a:rPr lang="en-GB" sz="22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Training and sensitisation</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noProof="0" dirty="0">
                <a:solidFill>
                  <a:srgbClr val="000000"/>
                </a:solidFill>
                <a:effectLst/>
                <a:latin typeface="Calibri" panose="020F0502020204030204" pitchFamily="34" charset="0"/>
                <a:ea typeface="Times New Roman" panose="02020603050405020304" pitchFamily="18" charset="0"/>
              </a:rPr>
              <a:t>Training and sensitising marketing teams about accessibility challenges is critical for developing greater empathy and understanding in marketing communications</a:t>
            </a:r>
            <a:br>
              <a:rPr lang="en-GB" sz="2200" noProof="0" dirty="0">
                <a:solidFill>
                  <a:srgbClr val="000000"/>
                </a:solidFill>
                <a:effectLst/>
                <a:latin typeface="Calibri" panose="020F0502020204030204" pitchFamily="34" charset="0"/>
                <a:ea typeface="Times New Roman" panose="02020603050405020304" pitchFamily="18" charset="0"/>
              </a:rPr>
            </a:br>
            <a:r>
              <a:rPr lang="en-GB" sz="2200" noProof="0" dirty="0">
                <a:solidFill>
                  <a:srgbClr val="000000"/>
                </a:solidFill>
                <a:effectLst/>
                <a:latin typeface="Calibri" panose="020F0502020204030204" pitchFamily="34" charset="0"/>
                <a:ea typeface="Times New Roman" panose="02020603050405020304" pitchFamily="18" charset="0"/>
              </a:rPr>
              <a:t>Training programmes are designed to educate marketing and customer service teams on the language of accessibility, the range of disabilities, and the importance of taking a compassionate approach to all communications</a:t>
            </a:r>
            <a:br>
              <a:rPr lang="en-GB" sz="2200" noProof="0" dirty="0">
                <a:solidFill>
                  <a:srgbClr val="000000"/>
                </a:solidFill>
                <a:effectLst/>
                <a:latin typeface="Calibri" panose="020F0502020204030204" pitchFamily="34" charset="0"/>
                <a:ea typeface="Times New Roman" panose="02020603050405020304" pitchFamily="18" charset="0"/>
              </a:rPr>
            </a:br>
            <a:r>
              <a:rPr lang="en-GB" sz="2200" noProof="0" dirty="0">
                <a:solidFill>
                  <a:srgbClr val="000000"/>
                </a:solidFill>
                <a:effectLst/>
                <a:latin typeface="Calibri" panose="020F0502020204030204" pitchFamily="34" charset="0"/>
                <a:ea typeface="Times New Roman" panose="02020603050405020304" pitchFamily="18" charset="0"/>
              </a:rPr>
              <a:t>Also, such programmes provide teams with the knowledge and skills they need to successfully respond to requests from passengers with disabilities, ensuring that all encounters are knowledgeable, respectful, and helpful</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F8919D5F-D350-10D9-B71F-B716FDEB0F4D}"/>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0D27B41-A060-AEF8-FF9C-C030F1B9D791}"/>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6BACF6D-22C8-B584-31E0-8CED77AA2A0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9C2A74E-97D7-69D7-5F86-10903980B7A6}"/>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E0FA540-0BA6-CE9D-711A-FBCDA5B6AE95}"/>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04790FC-96A3-61E7-B268-F3DB9CC6C8C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32863BB-67A5-8091-944C-519752B0C50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AAD8459-B630-6E85-782E-182185A47E34}"/>
              </a:ext>
            </a:extLst>
          </p:cNvPr>
          <p:cNvSpPr txBox="1">
            <a:spLocks/>
          </p:cNvSpPr>
          <p:nvPr/>
        </p:nvSpPr>
        <p:spPr>
          <a:xfrm>
            <a:off x="0" y="1200339"/>
            <a:ext cx="12191999" cy="556024"/>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Responses of tourism marketing to the challenges of accessible tourism</a:t>
            </a:r>
          </a:p>
        </p:txBody>
      </p:sp>
    </p:spTree>
    <p:extLst>
      <p:ext uri="{BB962C8B-B14F-4D97-AF65-F5344CB8AC3E}">
        <p14:creationId xmlns:p14="http://schemas.microsoft.com/office/powerpoint/2010/main" val="334254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2A0A9-B5AC-0B5D-EF3A-CBC1E06A091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0C2E512-0135-AF5D-464C-EEBB4BCEF292}"/>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5CE554C-EAE5-E33E-1884-EF2EB2FC66C4}"/>
              </a:ext>
            </a:extLst>
          </p:cNvPr>
          <p:cNvSpPr>
            <a:spLocks noGrp="1"/>
          </p:cNvSpPr>
          <p:nvPr>
            <p:ph type="ctrTitle"/>
          </p:nvPr>
        </p:nvSpPr>
        <p:spPr>
          <a:xfrm>
            <a:off x="147638" y="1840277"/>
            <a:ext cx="9158340" cy="3184978"/>
          </a:xfrm>
        </p:spPr>
        <p:txBody>
          <a:bodyPr>
            <a:noAutofit/>
          </a:bodyPr>
          <a:lstStyle/>
          <a:p>
            <a:pPr algn="l">
              <a:lnSpc>
                <a:spcPct val="107000"/>
              </a:lnSpc>
              <a:spcAft>
                <a:spcPts val="800"/>
              </a:spcAft>
              <a:buNone/>
              <a:tabLst>
                <a:tab pos="1343660" algn="l"/>
              </a:tabLst>
            </a:pPr>
            <a:r>
              <a:rPr lang="en-GB" sz="22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Using social media and user-generated content</a:t>
            </a:r>
            <a:br>
              <a:rPr lang="en-GB" sz="2200" kern="100" noProof="0" dirty="0">
                <a:effectLst/>
                <a:latin typeface="Calibri" panose="020F0502020204030204" pitchFamily="34" charset="0"/>
                <a:ea typeface="Calibri" panose="020F0502020204030204" pitchFamily="34" charset="0"/>
                <a:cs typeface="Arial" panose="020B0604020202020204" pitchFamily="34" charset="0"/>
              </a:rPr>
            </a:br>
            <a:r>
              <a:rPr lang="en-GB" sz="2200" kern="100" noProof="0" dirty="0">
                <a:effectLst/>
                <a:latin typeface="Calibri" panose="020F0502020204030204" pitchFamily="34" charset="0"/>
                <a:ea typeface="Calibri" panose="020F0502020204030204" pitchFamily="34" charset="0"/>
                <a:cs typeface="Arial" panose="020B0604020202020204" pitchFamily="34" charset="0"/>
              </a:rPr>
              <a:t>S</a:t>
            </a:r>
            <a:r>
              <a:rPr lang="en-GB" sz="2200" noProof="0" dirty="0">
                <a:solidFill>
                  <a:srgbClr val="000000"/>
                </a:solidFill>
                <a:effectLst/>
                <a:latin typeface="Calibri" panose="020F0502020204030204" pitchFamily="34" charset="0"/>
                <a:ea typeface="Times New Roman" panose="02020603050405020304" pitchFamily="18" charset="0"/>
              </a:rPr>
              <a:t>ocial media and user-generated content: new opportunities for marketing accessible tourism. Travellers with disabilities are increasingly sharing travel experiences online, providing honest insights about accessibility of places and services. Tourism marketers use these platforms to share real-life tales and stories, fostering a sense of community and trust among potential passengers</a:t>
            </a:r>
            <a:br>
              <a:rPr lang="en-GB" sz="2200" noProof="0" dirty="0">
                <a:solidFill>
                  <a:srgbClr val="000000"/>
                </a:solidFill>
                <a:effectLst/>
                <a:latin typeface="Calibri" panose="020F0502020204030204" pitchFamily="34" charset="0"/>
                <a:ea typeface="Times New Roman" panose="02020603050405020304" pitchFamily="18" charset="0"/>
              </a:rPr>
            </a:br>
            <a:r>
              <a:rPr lang="en-GB" sz="2200" noProof="0" dirty="0">
                <a:solidFill>
                  <a:srgbClr val="000000"/>
                </a:solidFill>
                <a:effectLst/>
                <a:latin typeface="Calibri" panose="020F0502020204030204" pitchFamily="34" charset="0"/>
                <a:ea typeface="Times New Roman" panose="02020603050405020304" pitchFamily="18" charset="0"/>
              </a:rPr>
              <a:t>Engaging with user-generated content not only boosts marketing efforts, but it also allows for immediate feedback and continual improvement in accessibility options</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0F7C23AA-7DA0-FDDB-71A7-8BC3E4E5C1B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89EC9C2-09E6-4D22-4409-6B85920E940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ECCBB6-BCAF-CD47-075B-88E51DAFFEAA}"/>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BB513C2-E7A9-722D-F48F-2F494EA1C5E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34693CE-F5B8-12FC-520B-CDC4206AE81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724E977-3D01-00C5-C3B6-B7C9302CDC5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B621289-CFF7-CFE6-5787-D2E179395E0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06F53F4-0052-8CAF-9B8E-7A7577D2C961}"/>
              </a:ext>
            </a:extLst>
          </p:cNvPr>
          <p:cNvSpPr txBox="1">
            <a:spLocks/>
          </p:cNvSpPr>
          <p:nvPr/>
        </p:nvSpPr>
        <p:spPr>
          <a:xfrm>
            <a:off x="1" y="1148707"/>
            <a:ext cx="12191999" cy="556024"/>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Responses of tourism marketing to the challenges of accessible tourism</a:t>
            </a:r>
          </a:p>
        </p:txBody>
      </p:sp>
      <p:pic>
        <p:nvPicPr>
          <p:cNvPr id="12" name="Kép 11">
            <a:extLst>
              <a:ext uri="{FF2B5EF4-FFF2-40B4-BE49-F238E27FC236}">
                <a16:creationId xmlns:a16="http://schemas.microsoft.com/office/drawing/2014/main" id="{FC5924CC-51AC-43EF-F195-2E6F390933D8}"/>
              </a:ext>
            </a:extLst>
          </p:cNvPr>
          <p:cNvPicPr>
            <a:picLocks noChangeAspect="1"/>
          </p:cNvPicPr>
          <p:nvPr/>
        </p:nvPicPr>
        <p:blipFill>
          <a:blip r:embed="rId10"/>
          <a:stretch>
            <a:fillRect/>
          </a:stretch>
        </p:blipFill>
        <p:spPr>
          <a:xfrm>
            <a:off x="9476170" y="1637197"/>
            <a:ext cx="2381509" cy="3184979"/>
          </a:xfrm>
          <a:prstGeom prst="rect">
            <a:avLst/>
          </a:prstGeom>
        </p:spPr>
      </p:pic>
      <p:sp>
        <p:nvSpPr>
          <p:cNvPr id="15" name="Szövegdoboz 14">
            <a:extLst>
              <a:ext uri="{FF2B5EF4-FFF2-40B4-BE49-F238E27FC236}">
                <a16:creationId xmlns:a16="http://schemas.microsoft.com/office/drawing/2014/main" id="{1A32038A-0D1A-DF5C-FCDE-979E22A2FCE3}"/>
              </a:ext>
            </a:extLst>
          </p:cNvPr>
          <p:cNvSpPr txBox="1"/>
          <p:nvPr/>
        </p:nvSpPr>
        <p:spPr>
          <a:xfrm>
            <a:off x="7155484" y="4780831"/>
            <a:ext cx="4872388" cy="584775"/>
          </a:xfrm>
          <a:prstGeom prst="rect">
            <a:avLst/>
          </a:prstGeom>
          <a:noFill/>
        </p:spPr>
        <p:txBody>
          <a:bodyPr wrap="square">
            <a:spAutoFit/>
          </a:bodyPr>
          <a:lstStyle/>
          <a:p>
            <a:pPr algn="r"/>
            <a:r>
              <a:rPr lang="en-GB" sz="1600" noProof="0" dirty="0"/>
              <a:t>https://www.shutterstock.com/hu/image-photo/playa-del-carmen-quintana-roo-mexico-2512081351</a:t>
            </a:r>
          </a:p>
        </p:txBody>
      </p:sp>
    </p:spTree>
    <p:extLst>
      <p:ext uri="{BB962C8B-B14F-4D97-AF65-F5344CB8AC3E}">
        <p14:creationId xmlns:p14="http://schemas.microsoft.com/office/powerpoint/2010/main" val="3560428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F10F0-FE62-6450-28F7-F4F37F79231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66D5374-8C01-AACA-72F8-BEE31294AD29}"/>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B6E6C2C-4581-4E7D-9570-CA5008A24963}"/>
              </a:ext>
            </a:extLst>
          </p:cNvPr>
          <p:cNvSpPr>
            <a:spLocks noGrp="1"/>
          </p:cNvSpPr>
          <p:nvPr>
            <p:ph type="ctrTitle"/>
          </p:nvPr>
        </p:nvSpPr>
        <p:spPr>
          <a:xfrm>
            <a:off x="161925" y="1973014"/>
            <a:ext cx="11896725" cy="3184978"/>
          </a:xfrm>
        </p:spPr>
        <p:txBody>
          <a:bodyPr>
            <a:noAutofit/>
          </a:bodyPr>
          <a:lstStyle/>
          <a:p>
            <a:pPr algn="l">
              <a:lnSpc>
                <a:spcPct val="107000"/>
              </a:lnSpc>
              <a:spcAft>
                <a:spcPts val="800"/>
              </a:spcAft>
              <a:buNone/>
              <a:tabLst>
                <a:tab pos="1343660" algn="l"/>
              </a:tabLst>
            </a:pP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adequately cater to visitors with disabilities: comprehensive approach to accessibility is needed (physical access, clear information, and customised services)</a:t>
            </a:r>
            <a:b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Need to promote an inclusive attitude among service providers and the public, creating an environment where all tourists feel accepted and appreciated</a:t>
            </a:r>
            <a:b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2200" noProof="0" dirty="0">
                <a:solidFill>
                  <a:srgbClr val="000000"/>
                </a:solidFill>
                <a:effectLst/>
                <a:latin typeface="Calibri" panose="020F0502020204030204" pitchFamily="34" charset="0"/>
                <a:ea typeface="Times New Roman" panose="02020603050405020304" pitchFamily="18" charset="0"/>
              </a:rPr>
              <a:t>Emphasising accessibility in tourism allows firms to establish a unique position in a very competitive sector. Accessible tourism offerings serve as distinctive marketing points, appealing to both PwD and a wider demographic that prioritises diversity and corporate social responsibility</a:t>
            </a:r>
            <a:br>
              <a:rPr lang="en-GB" sz="2200" noProof="0" dirty="0">
                <a:solidFill>
                  <a:srgbClr val="000000"/>
                </a:solidFill>
                <a:effectLst/>
                <a:latin typeface="Calibri" panose="020F0502020204030204" pitchFamily="34" charset="0"/>
                <a:ea typeface="Times New Roman" panose="02020603050405020304" pitchFamily="18" charset="0"/>
              </a:rPr>
            </a:br>
            <a:r>
              <a:rPr lang="en-GB" sz="2200" noProof="0" dirty="0">
                <a:solidFill>
                  <a:srgbClr val="000000"/>
                </a:solidFill>
                <a:effectLst/>
                <a:latin typeface="Calibri" panose="020F0502020204030204" pitchFamily="34" charset="0"/>
                <a:ea typeface="Times New Roman" panose="02020603050405020304" pitchFamily="18" charset="0"/>
              </a:rPr>
              <a:t>Strategic difference improves a company’s reputation and builds client loyalty, creating a strong basis for long-term success</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F1502928-29FF-4A4B-B33B-C5E7EAFCA68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2FF93BC-016A-97CC-9F13-38A3F7070531}"/>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5B9109B-996F-EFC7-C702-F8144DEFFAF1}"/>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C33DE1C-AF2E-0964-5D73-AEC3B3006F3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CED548B-5821-9A15-C71D-B25435C16B41}"/>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81C8074-2CF6-AC02-0222-C1DDAD8F2CAA}"/>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70749B2-B5D9-A579-BC18-279F87C4940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A51A886-7300-820A-83C5-9B6B862A685B}"/>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market of people with disabilities as a tourism segment</a:t>
            </a:r>
          </a:p>
        </p:txBody>
      </p:sp>
    </p:spTree>
    <p:extLst>
      <p:ext uri="{BB962C8B-B14F-4D97-AF65-F5344CB8AC3E}">
        <p14:creationId xmlns:p14="http://schemas.microsoft.com/office/powerpoint/2010/main" val="4246551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AC948-2E0B-A0DD-BEF7-224B7BB2190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9933E0E-D9DE-0A95-628B-0961EB1A7F9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EFD15C3-C19E-2C56-14B6-924F91704BA2}"/>
              </a:ext>
            </a:extLst>
          </p:cNvPr>
          <p:cNvSpPr>
            <a:spLocks noGrp="1"/>
          </p:cNvSpPr>
          <p:nvPr>
            <p:ph type="ctrTitle"/>
          </p:nvPr>
        </p:nvSpPr>
        <p:spPr>
          <a:xfrm>
            <a:off x="161925" y="2054432"/>
            <a:ext cx="11896725" cy="3184978"/>
          </a:xfrm>
        </p:spPr>
        <p:txBody>
          <a:bodyPr>
            <a:noAutofit/>
          </a:bodyPr>
          <a:lstStyle/>
          <a:p>
            <a:pPr algn="l">
              <a:lnSpc>
                <a:spcPts val="2700"/>
              </a:lnSpc>
              <a:spcAft>
                <a:spcPts val="600"/>
              </a:spcAft>
              <a:buNone/>
              <a:tabLst>
                <a:tab pos="1343660" algn="l"/>
              </a:tabLst>
            </a:pPr>
            <a:r>
              <a:rPr lang="en-GB" sz="22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Incorporating accessible tourism practices is also crucial for promoting sustainable and ethical tourism goals</a:t>
            </a:r>
            <a:r>
              <a:rPr lang="en-GB" sz="2200" kern="0" noProof="0" dirty="0">
                <a:solidFill>
                  <a:srgbClr val="000000"/>
                </a:solidFill>
                <a:latin typeface="Calibri" panose="020F0502020204030204" pitchFamily="34" charset="0"/>
                <a:cs typeface="Calibri" panose="020F0502020204030204" pitchFamily="34" charset="0"/>
              </a:rPr>
              <a:t> by promoting social inclusion, equity, and universal access to leisure and travel</a:t>
            </a:r>
            <a:br>
              <a:rPr lang="en-GB" sz="2200" kern="0" noProof="0" dirty="0">
                <a:solidFill>
                  <a:srgbClr val="000000"/>
                </a:solidFill>
                <a:latin typeface="Calibri" panose="020F0502020204030204" pitchFamily="34" charset="0"/>
                <a:cs typeface="Calibri" panose="020F0502020204030204" pitchFamily="34" charset="0"/>
              </a:rPr>
            </a:br>
            <a:r>
              <a:rPr lang="en-GB" sz="2200" kern="0" noProof="0" dirty="0">
                <a:solidFill>
                  <a:srgbClr val="000000"/>
                </a:solidFill>
                <a:latin typeface="Calibri" panose="020F0502020204030204" pitchFamily="34" charset="0"/>
                <a:cs typeface="Calibri" panose="020F0502020204030204" pitchFamily="34" charset="0"/>
              </a:rPr>
              <a:t>Although progress has been made for the inclusion of PwD </a:t>
            </a:r>
            <a:r>
              <a:rPr lang="en-GB" sz="2200" noProof="0" dirty="0">
                <a:solidFill>
                  <a:srgbClr val="000000"/>
                </a:solidFill>
                <a:effectLst/>
                <a:latin typeface="Calibri" panose="020F0502020204030204" pitchFamily="34" charset="0"/>
                <a:ea typeface="Times New Roman" panose="02020603050405020304" pitchFamily="18" charset="0"/>
              </a:rPr>
              <a:t>in the mainstream tourism industry, there are still obstacles. The constraints are the requirement for universally implemented accessibility standards and thorough staff training on disability awareness</a:t>
            </a:r>
            <a:br>
              <a:rPr lang="en-GB" sz="2200" noProof="0" dirty="0">
                <a:solidFill>
                  <a:srgbClr val="000000"/>
                </a:solidFill>
                <a:effectLst/>
                <a:latin typeface="Calibri" panose="020F0502020204030204" pitchFamily="34" charset="0"/>
                <a:ea typeface="Times New Roman" panose="02020603050405020304" pitchFamily="18" charset="0"/>
              </a:rPr>
            </a:br>
            <a:r>
              <a:rPr lang="en-GB" sz="2200" noProof="0" dirty="0">
                <a:solidFill>
                  <a:srgbClr val="000000"/>
                </a:solidFill>
                <a:effectLst/>
                <a:latin typeface="Calibri" panose="020F0502020204030204" pitchFamily="34" charset="0"/>
                <a:ea typeface="Times New Roman" panose="02020603050405020304" pitchFamily="18" charset="0"/>
              </a:rPr>
              <a:t>Increasing involvement of individuals with disabilities in the tourist sector reflects the industry’s overall dedication to inclusivity (significant economic and social impact of this demographic). A vast potential in the accessible tourism market by fully embracing its difficulties and opportunities. This initiative benefits both tourists with disabilities and enhances the tourism experience for all – a more inclusive, sustainable, and responsible tourism sector</a:t>
            </a:r>
            <a:endParaRPr lang="en-GB" sz="22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CACF6CB7-F8AA-95BA-46EF-F283FC5D2A2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E5C66F0-296F-B81C-F571-627F3A188FF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51953FF-0C4D-4280-B276-C28E8879BC1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8CBF987-5769-3889-8737-7B60AC7A759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95493D6-4701-926C-A492-F050B59A524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0502E04-C6C7-648A-3FB7-67D3B412DCC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BF219B7-F4A2-D08B-A88B-183AD8CEBF1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8CE83903-CDF9-7726-B4B6-F33771B189AA}"/>
              </a:ext>
            </a:extLst>
          </p:cNvPr>
          <p:cNvSpPr txBox="1">
            <a:spLocks/>
          </p:cNvSpPr>
          <p:nvPr/>
        </p:nvSpPr>
        <p:spPr>
          <a:xfrm>
            <a:off x="161925" y="1106753"/>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market of people with disabilities as a tourism segment</a:t>
            </a:r>
          </a:p>
        </p:txBody>
      </p:sp>
    </p:spTree>
    <p:extLst>
      <p:ext uri="{BB962C8B-B14F-4D97-AF65-F5344CB8AC3E}">
        <p14:creationId xmlns:p14="http://schemas.microsoft.com/office/powerpoint/2010/main" val="2299687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44E43-06B0-0197-682A-7DE60EE2299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04F6EAD-01A6-9CD6-C612-F8431795D659}"/>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C6FD350-8CAD-55F1-E644-1742F1E724F7}"/>
              </a:ext>
            </a:extLst>
          </p:cNvPr>
          <p:cNvSpPr>
            <a:spLocks noGrp="1"/>
          </p:cNvSpPr>
          <p:nvPr>
            <p:ph type="ctrTitle"/>
          </p:nvPr>
        </p:nvSpPr>
        <p:spPr>
          <a:xfrm>
            <a:off x="161925" y="1933070"/>
            <a:ext cx="8756445" cy="3184978"/>
          </a:xfrm>
        </p:spPr>
        <p:txBody>
          <a:bodyPr>
            <a:noAutofit/>
          </a:bodyPr>
          <a:lstStyle/>
          <a:p>
            <a:pPr algn="l">
              <a:lnSpc>
                <a:spcPct val="107000"/>
              </a:lnSpc>
              <a:spcAft>
                <a:spcPts val="800"/>
              </a:spcAft>
              <a:buNone/>
              <a:tabLst>
                <a:tab pos="1343660" algn="l"/>
              </a:tabLst>
            </a:pPr>
            <a:r>
              <a:rPr lang="en-GB" sz="2400" noProof="0" dirty="0">
                <a:solidFill>
                  <a:srgbClr val="000000"/>
                </a:solidFill>
                <a:effectLst/>
                <a:latin typeface="Calibri" panose="020F0502020204030204" pitchFamily="34" charset="0"/>
                <a:ea typeface="Times New Roman" panose="02020603050405020304" pitchFamily="18" charset="0"/>
              </a:rPr>
              <a:t>Physical and loco-motor impairments encompass a diverse range of issues: difficulties in movement, coordination, and physical performance, congenital disabilities like cerebral palsy or disabilities acquired through conditions such as spinal cord damage or amputation</a:t>
            </a:r>
            <a:br>
              <a:rPr lang="en-GB" sz="2400" noProof="0" dirty="0">
                <a:solidFill>
                  <a:srgbClr val="000000"/>
                </a:solidFill>
                <a:effectLst/>
                <a:latin typeface="Calibri" panose="020F0502020204030204" pitchFamily="34" charset="0"/>
                <a:ea typeface="Times New Roman" panose="02020603050405020304" pitchFamily="18" charset="0"/>
              </a:rPr>
            </a:br>
            <a:r>
              <a:rPr lang="en-GB" sz="2400" noProof="0" dirty="0">
                <a:solidFill>
                  <a:srgbClr val="000000"/>
                </a:solidFill>
                <a:effectLst/>
                <a:latin typeface="Calibri" panose="020F0502020204030204" pitchFamily="34" charset="0"/>
                <a:ea typeface="Times New Roman" panose="02020603050405020304" pitchFamily="18" charset="0"/>
              </a:rPr>
              <a:t>The World Health Organization emphasises the importance of prioritising physio-disability-oriented development for inclusive tourism</a:t>
            </a:r>
            <a:endParaRPr lang="en-GB" sz="24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750E3D6D-9228-217E-C067-C9E93627469C}"/>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4EE9CA8-A66A-DCB1-19E5-F9D6E0CBA06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F783A39-8060-2CED-B9ED-A167A90303D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7ED58EE-163B-4CF0-D1EC-F021D6467AC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F3CDCCB-649B-EEBE-FE38-FEE9307117D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AAAF425-9F14-023C-E03B-A51417878E9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10AA51D-7F53-3559-591F-E3E483FA6DD9}"/>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C0E0744-0F09-4B2D-E87E-F1591B866304}"/>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People with physical and locomotor disabilities</a:t>
            </a:r>
          </a:p>
        </p:txBody>
      </p:sp>
      <p:pic>
        <p:nvPicPr>
          <p:cNvPr id="12" name="Kép 11" descr="A képen kültéri, szöveg, kerék, gumiabroncs látható&#10;&#10;Előfordulhat, hogy a mesterséges intelligencia által létrehozott tartalom helytelen.">
            <a:extLst>
              <a:ext uri="{FF2B5EF4-FFF2-40B4-BE49-F238E27FC236}">
                <a16:creationId xmlns:a16="http://schemas.microsoft.com/office/drawing/2014/main" id="{CE5C67A8-3FCB-447A-9EA4-C547CD9336F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60947" y="1843874"/>
            <a:ext cx="2175936" cy="3127459"/>
          </a:xfrm>
          <a:prstGeom prst="rect">
            <a:avLst/>
          </a:prstGeom>
        </p:spPr>
      </p:pic>
      <p:sp>
        <p:nvSpPr>
          <p:cNvPr id="15" name="Szövegdoboz 14">
            <a:extLst>
              <a:ext uri="{FF2B5EF4-FFF2-40B4-BE49-F238E27FC236}">
                <a16:creationId xmlns:a16="http://schemas.microsoft.com/office/drawing/2014/main" id="{0AB2EB85-6BC4-38A3-433C-076E2EA636D3}"/>
              </a:ext>
            </a:extLst>
          </p:cNvPr>
          <p:cNvSpPr txBox="1"/>
          <p:nvPr/>
        </p:nvSpPr>
        <p:spPr>
          <a:xfrm>
            <a:off x="6482329" y="4698966"/>
            <a:ext cx="3220829" cy="584775"/>
          </a:xfrm>
          <a:prstGeom prst="rect">
            <a:avLst/>
          </a:prstGeom>
          <a:noFill/>
        </p:spPr>
        <p:txBody>
          <a:bodyPr wrap="square">
            <a:spAutoFit/>
          </a:bodyPr>
          <a:lstStyle/>
          <a:p>
            <a:pPr algn="r"/>
            <a:r>
              <a:rPr lang="en-GB" sz="1600" noProof="0" dirty="0"/>
              <a:t>https://www.accessibletourism.org/?i=enat.en.reports.2241</a:t>
            </a:r>
          </a:p>
        </p:txBody>
      </p:sp>
    </p:spTree>
    <p:extLst>
      <p:ext uri="{BB962C8B-B14F-4D97-AF65-F5344CB8AC3E}">
        <p14:creationId xmlns:p14="http://schemas.microsoft.com/office/powerpoint/2010/main" val="2427311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3605D-DD58-36D1-FBAF-04BB14AAF25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85D8E8B-CFB0-769E-AAF8-3F5D8A864C3E}"/>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1928013-29D9-D6A3-E9AC-E84E7929E56F}"/>
              </a:ext>
            </a:extLst>
          </p:cNvPr>
          <p:cNvSpPr>
            <a:spLocks noGrp="1"/>
          </p:cNvSpPr>
          <p:nvPr>
            <p:ph type="ctrTitle"/>
          </p:nvPr>
        </p:nvSpPr>
        <p:spPr>
          <a:xfrm>
            <a:off x="161925" y="1973014"/>
            <a:ext cx="11896725" cy="3184978"/>
          </a:xfrm>
        </p:spPr>
        <p:txBody>
          <a:bodyPr>
            <a:noAutofit/>
          </a:bodyPr>
          <a:lstStyle/>
          <a:p>
            <a:pPr algn="l">
              <a:lnSpc>
                <a:spcPct val="107000"/>
              </a:lnSpc>
              <a:spcAft>
                <a:spcPts val="800"/>
              </a:spcAft>
              <a:buNone/>
              <a:tabLst>
                <a:tab pos="1343660" algn="l"/>
              </a:tabLst>
            </a:pPr>
            <a:r>
              <a:rPr lang="en-GB" sz="24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Essential components of accessible </a:t>
            </a:r>
            <a:r>
              <a:rPr lang="en-GB" sz="2400" i="1" kern="0" noProof="0" dirty="0">
                <a:solidFill>
                  <a:srgbClr val="000000"/>
                </a:solidFill>
                <a:latin typeface="Calibri" panose="020F0502020204030204" pitchFamily="34" charset="0"/>
                <a:cs typeface="Calibri" panose="020F0502020204030204" pitchFamily="34" charset="0"/>
              </a:rPr>
              <a:t>tourism for people with physical and locomotor disabilities</a:t>
            </a:r>
            <a:br>
              <a:rPr lang="en-GB" sz="2400" kern="100" noProof="0" dirty="0">
                <a:effectLst/>
                <a:latin typeface="Calibri" panose="020F0502020204030204" pitchFamily="34" charset="0"/>
                <a:ea typeface="Calibri" panose="020F0502020204030204" pitchFamily="34" charset="0"/>
                <a:cs typeface="Arial" panose="020B0604020202020204" pitchFamily="34" charset="0"/>
              </a:rPr>
            </a:b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Accessibility: providing unrestricted access to all tourism facilities – transportation, lodging, and tourist sites etc. Doors, elevators, and bathrooms </a:t>
            </a:r>
            <a:r>
              <a:rPr lang="en-GB" sz="2400" kern="0" noProof="0" dirty="0">
                <a:solidFill>
                  <a:srgbClr val="000000"/>
                </a:solidFill>
                <a:latin typeface="Calibri" panose="020F0502020204030204" pitchFamily="34" charset="0"/>
                <a:ea typeface="Times New Roman" panose="02020603050405020304" pitchFamily="18" charset="0"/>
                <a:cs typeface="Calibri" panose="020F0502020204030204" pitchFamily="34" charset="0"/>
              </a:rPr>
              <a:t>must be </a:t>
            </a: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completely accessible to anyone facing mobility difficulties</a:t>
            </a:r>
            <a:br>
              <a:rPr lang="en-GB" sz="2400" kern="100" noProof="0" dirty="0">
                <a:effectLst/>
                <a:latin typeface="Calibri" panose="020F0502020204030204" pitchFamily="34" charset="0"/>
                <a:ea typeface="Calibri" panose="020F0502020204030204" pitchFamily="34" charset="0"/>
                <a:cs typeface="Arial" panose="020B0604020202020204" pitchFamily="34" charset="0"/>
              </a:rPr>
            </a:b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Accommodation adaptations: adjustable beds, emergency call buttons, and accessible toilet fittings to improve comfort and safety beyond baseline accessibility standards</a:t>
            </a:r>
            <a:br>
              <a:rPr lang="en-GB" sz="2400" kern="100" noProof="0" dirty="0">
                <a:effectLst/>
                <a:latin typeface="Calibri" panose="020F0502020204030204" pitchFamily="34" charset="0"/>
                <a:ea typeface="Calibri" panose="020F0502020204030204" pitchFamily="34" charset="0"/>
                <a:cs typeface="Arial" panose="020B0604020202020204" pitchFamily="34" charset="0"/>
              </a:rPr>
            </a:br>
            <a:r>
              <a:rPr lang="en-GB" sz="2400" noProof="0" dirty="0">
                <a:solidFill>
                  <a:srgbClr val="000000"/>
                </a:solidFill>
                <a:effectLst/>
                <a:latin typeface="Calibri" panose="020F0502020204030204" pitchFamily="34" charset="0"/>
                <a:ea typeface="Times New Roman" panose="02020603050405020304" pitchFamily="18" charset="0"/>
              </a:rPr>
              <a:t>Transportation Solutions: accessible transportation choices such as modified vehicles and assistance services to enable those with disabilities to move freely</a:t>
            </a:r>
            <a:endParaRPr lang="en-GB" sz="24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3E05E8C7-4D66-5F0C-0FA2-5B740757969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30C9DE2-F81C-09DF-CB59-E2957DC9315B}"/>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F36F323-21AE-9081-DA34-E158A7E3896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CC2B181-6212-D891-BF60-E08DD47CBE19}"/>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078C52D-2F83-5604-B73D-10B4474FAA45}"/>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715826F-D762-2768-7D3F-011A0CE215C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21A038C-7CDA-8D74-3628-7B27A11A6462}"/>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91A27BC-0138-2330-02B3-13BBDA0460DE}"/>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People with physical and locomotor disabilities</a:t>
            </a:r>
          </a:p>
        </p:txBody>
      </p:sp>
    </p:spTree>
    <p:extLst>
      <p:ext uri="{BB962C8B-B14F-4D97-AF65-F5344CB8AC3E}">
        <p14:creationId xmlns:p14="http://schemas.microsoft.com/office/powerpoint/2010/main" val="254111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CFD0C-1F37-A8C2-8702-B245DB9DE88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B9D1416-D32D-1E92-5455-2DE9A9AD811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B24C131-484C-ABF9-2E7C-E56AC24670D9}"/>
              </a:ext>
            </a:extLst>
          </p:cNvPr>
          <p:cNvSpPr>
            <a:spLocks noGrp="1"/>
          </p:cNvSpPr>
          <p:nvPr>
            <p:ph type="ctrTitle"/>
          </p:nvPr>
        </p:nvSpPr>
        <p:spPr>
          <a:xfrm>
            <a:off x="161924" y="1892117"/>
            <a:ext cx="11896725" cy="3365205"/>
          </a:xfrm>
        </p:spPr>
        <p:txBody>
          <a:bodyPr>
            <a:noAutofit/>
          </a:bodyPr>
          <a:lstStyle/>
          <a:p>
            <a:pPr lvl="0" algn="l">
              <a:lnSpc>
                <a:spcPts val="2880"/>
              </a:lnSpc>
              <a:tabLst>
                <a:tab pos="1343660" algn="l"/>
              </a:tabLst>
            </a:pPr>
            <a:r>
              <a:rPr lang="en-GB" sz="2400" i="1"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Essential components of accessible </a:t>
            </a:r>
            <a:r>
              <a:rPr lang="en-GB" sz="2400" i="1" kern="0" noProof="0" dirty="0">
                <a:solidFill>
                  <a:srgbClr val="000000"/>
                </a:solidFill>
                <a:latin typeface="Calibri" panose="020F0502020204030204" pitchFamily="34" charset="0"/>
                <a:cs typeface="Calibri" panose="020F0502020204030204" pitchFamily="34" charset="0"/>
              </a:rPr>
              <a:t>tourism for people with physical and locomotor disabilities</a:t>
            </a:r>
            <a:br>
              <a:rPr lang="en-GB" sz="2400" kern="100" noProof="0" dirty="0">
                <a:effectLst/>
                <a:latin typeface="Calibri" panose="020F0502020204030204" pitchFamily="34" charset="0"/>
                <a:ea typeface="Calibri" panose="020F0502020204030204" pitchFamily="34" charset="0"/>
                <a:cs typeface="Arial" panose="020B0604020202020204" pitchFamily="34" charset="0"/>
              </a:rPr>
            </a:b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Inclusive activities: activities should be flexible to ensure complete involvement of those with physical and locomotor limitations, by e.g. offering adapted equipment and providing accessible trips and excursions</a:t>
            </a:r>
            <a:br>
              <a:rPr lang="en-GB" sz="2400" kern="100" noProof="0" dirty="0">
                <a:effectLst/>
                <a:latin typeface="Calibri" panose="020F0502020204030204" pitchFamily="34" charset="0"/>
                <a:ea typeface="Calibri" panose="020F0502020204030204" pitchFamily="34" charset="0"/>
                <a:cs typeface="Arial" panose="020B0604020202020204" pitchFamily="34" charset="0"/>
              </a:rPr>
            </a:b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Information and C</a:t>
            </a:r>
            <a:r>
              <a:rPr lang="hu-HU"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
            </a:r>
            <a:r>
              <a:rPr lang="en-GB" sz="2400" kern="0" noProof="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ommunication</a:t>
            </a:r>
            <a:r>
              <a:rPr lang="en-GB" sz="2400" kern="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accessible information regarding tourism products and services is crucial for effectively planning and enjoying travel experiences – e.g. guaranteeing that webpages, brochures, and signage are clear and easily accessible</a:t>
            </a:r>
            <a:br>
              <a:rPr lang="en-GB" sz="2400" kern="100" noProof="0" dirty="0">
                <a:effectLst/>
                <a:latin typeface="Calibri" panose="020F0502020204030204" pitchFamily="34" charset="0"/>
                <a:ea typeface="Calibri" panose="020F0502020204030204" pitchFamily="34" charset="0"/>
                <a:cs typeface="Arial" panose="020B0604020202020204" pitchFamily="34" charset="0"/>
              </a:rPr>
            </a:br>
            <a:r>
              <a:rPr lang="en-GB" sz="2400" noProof="0" dirty="0">
                <a:solidFill>
                  <a:srgbClr val="000000"/>
                </a:solidFill>
                <a:effectLst/>
                <a:latin typeface="Calibri" panose="020F0502020204030204" pitchFamily="34" charset="0"/>
                <a:ea typeface="Times New Roman" panose="02020603050405020304" pitchFamily="18" charset="0"/>
              </a:rPr>
              <a:t>Staff training and awareness: among tourism sector staff about the requirements of tourists with physical disabilities for fostering an inclusive and hospitable atmosphere</a:t>
            </a:r>
            <a:endParaRPr lang="en-GB" sz="2400" kern="100" noProof="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91E45797-58C0-5059-897D-349B44F6FF99}"/>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FB52F81-A372-7D3D-D41E-D43E6DA2F3A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20D3B24-57B0-EA5B-1D35-1D04143C655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908CCEA-7795-4A2C-6E86-4D85C59ED319}"/>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F04B97-86A4-236E-42A2-70A6492006E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B411E54-45D9-62AD-5FD2-9775C7A8742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E191D39-F881-5AFF-DA38-E167AD682B5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25B573D-5915-D659-5C0E-839A1F5E5BD9}"/>
              </a:ext>
            </a:extLst>
          </p:cNvPr>
          <p:cNvSpPr txBox="1">
            <a:spLocks/>
          </p:cNvSpPr>
          <p:nvPr/>
        </p:nvSpPr>
        <p:spPr>
          <a:xfrm>
            <a:off x="161925" y="120033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noProof="0" dirty="0">
                <a:latin typeface="+mn-lt"/>
              </a:rPr>
              <a:t>People with physical and locomotor disabilities</a:t>
            </a:r>
          </a:p>
        </p:txBody>
      </p:sp>
    </p:spTree>
    <p:extLst>
      <p:ext uri="{BB962C8B-B14F-4D97-AF65-F5344CB8AC3E}">
        <p14:creationId xmlns:p14="http://schemas.microsoft.com/office/powerpoint/2010/main" val="1842065023"/>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ac3ceeb6-1211-470d-a6dd-af8769819f3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um" ma:contentTypeID="0x0101004835BEBF49BD8A41ABD81494AB850FBB" ma:contentTypeVersion="18" ma:contentTypeDescription="Új dokumentum létrehozása." ma:contentTypeScope="" ma:versionID="f3e65672e42cbc845ab901b6d481cd60">
  <xsd:schema xmlns:xsd="http://www.w3.org/2001/XMLSchema" xmlns:xs="http://www.w3.org/2001/XMLSchema" xmlns:p="http://schemas.microsoft.com/office/2006/metadata/properties" xmlns:ns3="ac3ceeb6-1211-470d-a6dd-af8769819f37" xmlns:ns4="817a2ea1-2e58-4ebf-ba4c-e5f93253230e" targetNamespace="http://schemas.microsoft.com/office/2006/metadata/properties" ma:root="true" ma:fieldsID="7d282fa127a18400ae4fd6fe787681a3" ns3:_="" ns4:_="">
    <xsd:import namespace="ac3ceeb6-1211-470d-a6dd-af8769819f37"/>
    <xsd:import namespace="817a2ea1-2e58-4ebf-ba4c-e5f9325323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ceeb6-1211-470d-a6dd-af8769819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7a2ea1-2e58-4ebf-ba4c-e5f93253230e" elementFormDefault="qualified">
    <xsd:import namespace="http://schemas.microsoft.com/office/2006/documentManagement/types"/>
    <xsd:import namespace="http://schemas.microsoft.com/office/infopath/2007/PartnerControls"/>
    <xsd:element name="SharedWithUsers" ma:index="12"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Megosztva részletekkel" ma:internalName="SharedWithDetails" ma:readOnly="true">
      <xsd:simpleType>
        <xsd:restriction base="dms:Note">
          <xsd:maxLength value="255"/>
        </xsd:restriction>
      </xsd:simpleType>
    </xsd:element>
    <xsd:element name="SharingHintHash" ma:index="14"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980A00-AB08-4E4F-AD9F-99BAABAED251}">
  <ds:schemaRefs>
    <ds:schemaRef ds:uri="http://schemas.microsoft.com/sharepoint/v3/contenttype/forms"/>
  </ds:schemaRefs>
</ds:datastoreItem>
</file>

<file path=customXml/itemProps2.xml><?xml version="1.0" encoding="utf-8"?>
<ds:datastoreItem xmlns:ds="http://schemas.openxmlformats.org/officeDocument/2006/customXml" ds:itemID="{BA2300D8-7DD6-4B42-8888-B3E4B29F34E1}">
  <ds:schemaRef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elements/1.1/"/>
    <ds:schemaRef ds:uri="ac3ceeb6-1211-470d-a6dd-af8769819f37"/>
    <ds:schemaRef ds:uri="http://purl.org/dc/terms/"/>
    <ds:schemaRef ds:uri="http://schemas.microsoft.com/office/infopath/2007/PartnerControls"/>
    <ds:schemaRef ds:uri="817a2ea1-2e58-4ebf-ba4c-e5f93253230e"/>
    <ds:schemaRef ds:uri="http://purl.org/dc/dcmitype/"/>
  </ds:schemaRefs>
</ds:datastoreItem>
</file>

<file path=customXml/itemProps3.xml><?xml version="1.0" encoding="utf-8"?>
<ds:datastoreItem xmlns:ds="http://schemas.openxmlformats.org/officeDocument/2006/customXml" ds:itemID="{058CEC23-CE56-4E6C-B26C-EC1A0CA8F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ceeb6-1211-470d-a6dd-af8769819f37"/>
    <ds:schemaRef ds:uri="817a2ea1-2e58-4ebf-ba4c-e5f9325323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935</TotalTime>
  <Words>4826</Words>
  <Application>Microsoft Office PowerPoint</Application>
  <PresentationFormat>Szélesvásznú</PresentationFormat>
  <Paragraphs>102</Paragraphs>
  <Slides>47</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47</vt:i4>
      </vt:variant>
    </vt:vector>
  </HeadingPairs>
  <TitlesOfParts>
    <vt:vector size="51" baseType="lpstr">
      <vt:lpstr>Arial</vt:lpstr>
      <vt:lpstr>Calibri</vt:lpstr>
      <vt:lpstr>Calibri Light</vt:lpstr>
      <vt:lpstr>Office-téma</vt:lpstr>
      <vt:lpstr>The development of the innovative educational method of ACCESSIBLE tourism in Central Europe 2022-2-HU01-KA220-HED-000099410</vt:lpstr>
      <vt:lpstr>6. Characterising the demand for accessible tourism and the specific needs of people with disabilities in their tourism activities</vt:lpstr>
      <vt:lpstr>The tourism sector is becoming more inclusive and accessible, focusing on meeting the needs of individuals with disabilities as part of a larger cultural trend This group’s increasing importance in the tourism industry due to the better recognition of their economic and social impact, as well as their essential entitlement to dignified and rewarding travel experiences Implementing accessible tourism practices demonstrates the industry’s dedication to catering to a market segment with substantial economic potential, all while upholding the principles of sustainable and responsible tourism </vt:lpstr>
      <vt:lpstr>Economic importance: PwD are an important segment of the tourism industry, possessing significant financial influence The growing number of tourists with disabilities is influenced by society’s acknowledgment of their economic importance and the ethical obligation to provide fair tourism opportunities. This change is not just necessary for business success but also a key factor in gaining a competitive edge, providing organisations with a distinct approach to differentiate themselves in a saturated Also, growing need for tourist experiences tailored to the specific requirements of travellers with impairments: goes above the fundamental accessibility standards required by the law, aiming for travel experiences that are smooth and completely engaging. The tourism industry’s initiatives to accommodate tourists with disabilities not only directly benefit them but also enhance the overall quality and attractiveness of tourism products, making locations more appealing to a wider range of customers</vt:lpstr>
      <vt:lpstr>To adequately cater to visitors with disabilities: comprehensive approach to accessibility is needed (physical access, clear information, and customised services) Need to promote an inclusive attitude among service providers and the public, creating an environment where all tourists feel accepted and appreciated Emphasising accessibility in tourism allows firms to establish a unique position in a very competitive sector. Accessible tourism offerings serve as distinctive marketing points, appealing to both PwD and a wider demographic that prioritises diversity and corporate social responsibility Strategic difference improves a company’s reputation and builds client loyalty, creating a strong basis for long-term success</vt:lpstr>
      <vt:lpstr>Incorporating accessible tourism practices is also crucial for promoting sustainable and ethical tourism goals by promoting social inclusion, equity, and universal access to leisure and travel Although progress has been made for the inclusion of PwD in the mainstream tourism industry, there are still obstacles. The constraints are the requirement for universally implemented accessibility standards and thorough staff training on disability awareness Increasing involvement of individuals with disabilities in the tourist sector reflects the industry’s overall dedication to inclusivity (significant economic and social impact of this demographic). A vast potential in the accessible tourism market by fully embracing its difficulties and opportunities. This initiative benefits both tourists with disabilities and enhances the tourism experience for all – a more inclusive, sustainable, and responsible tourism sector</vt:lpstr>
      <vt:lpstr>Physical and loco-motor impairments encompass a diverse range of issues: difficulties in movement, coordination, and physical performance, congenital disabilities like cerebral palsy or disabilities acquired through conditions such as spinal cord damage or amputation The World Health Organization emphasises the importance of prioritising physio-disability-oriented development for inclusive tourism</vt:lpstr>
      <vt:lpstr>Essential components of accessible tourism for people with physical and locomotor disabilities Accessibility: providing unrestricted access to all tourism facilities – transportation, lodging, and tourist sites etc. Doors, elevators, and bathrooms must be completely accessible to anyone facing mobility difficulties Accommodation adaptations: adjustable beds, emergency call buttons, and accessible toilet fittings to improve comfort and safety beyond baseline accessibility standards Transportation Solutions: accessible transportation choices such as modified vehicles and assistance services to enable those with disabilities to move freely</vt:lpstr>
      <vt:lpstr>Essential components of accessible tourism for people with physical and locomotor disabilities Inclusive activities: activities should be flexible to ensure complete involvement of those with physical and locomotor limitations, by e.g. offering adapted equipment and providing accessible trips and excursions Information and Ccommunication: accessible information regarding tourism products and services is crucial for effectively planning and enjoying travel experiences – e.g. guaranteeing that webpages, brochures, and signage are clear and easily accessible Staff training and awareness: among tourism sector staff about the requirements of tourists with physical disabilities for fostering an inclusive and hospitable atmosphere</vt:lpstr>
      <vt:lpstr>Although there has been improvement, there are still some obstacles such as insufficient infrastructure, biased attitudes, and lack of knowledge. To address these difficulties, it is necessary to implement thorough measures such as regulatory changes, building infrastructure, and running awareness initiatives to promote inclusivity in the tourism industry Meeting the requirements and overcoming the barriers faced by tourists with physical and locomotor disabilities is not only an issue of rights but also a chance to improve the inclusion and attractiveness of the tourism sector that can enhance experiences for all tourists, including those with disabilities, by prioritising accessibility, lodging, transportation, and information, fostering a more inclusive and welcoming travel environment</vt:lpstr>
      <vt:lpstr>Sensory disabilities impact an individual’s capacity to interpret sensory input (hearing, vision, or both) The tourist industry must modify its services and environments to be more inclusive, enabling those with sensory difficulties to enjoy travel completely and independently Travellers with sensory disabilities are an important component of the tourist business and have unique requirements for their complete engagement in tourism activities. The tourism industry may provide inclusive and enjoyable experiences for them by establishing specific accessible measures, training workers, and adopting new solutions</vt:lpstr>
      <vt:lpstr>Sensory disorders can vary from slight to extensive hearing loss, low vision to complete blindness, or a combination known as deafblindness Individuals with sensory disabilities encounter distinct obstacles when navigating and enjoying tourism activities, necessitating specific attention. Accessible tourism for individuals with sensory disabilities encompasses physical environment accessibility and the provision of information in accessible formats, as stated by the World Federation of the Deaf and the World Blind Union</vt:lpstr>
      <vt:lpstr>Providing accessibility for people with hearing impairments Key adaptations of accommodations to overcome communication obstacles and protect safety: Visual alert systems: in hotels and public areas in order to notify individuals of emergencies, doorbells, or telephones ringing Sign language interpretation and captioning: sign language interpreters or captioning services during tours, performances, and informational sessions Assistive listening devices (ALDs): ALDs in museums, theatres, and guided tours to enhance experience Accessible communication channels: information desks, booking services, and customer support accessible via text messaging, email, or live chat options</vt:lpstr>
      <vt:lpstr>Providing accessibility for people with visual impairments Tactile maps and Braille signage: tactile maps, models, and Braille signage in accommodations, tourist attractions, and public transportation to aid navigation Auditory information systems:  audio guides and descriptive tours in museums, galleries, and outdoor sites to provide context and information Accessible digital content: Websites and digital platforms should comply with Web Content Accessibility guidelines (WCAG) to ensure that information is accessible through screen readers Orientation and mobility assistance: offering personalised orientation and mobility assistance in hotels and at attractions can significantly enhance the travel experience for blind or low-vision guests</vt:lpstr>
      <vt:lpstr>Information accessibility: Accessing information in many formats – audio descriptions, Braille, large print, and sign language interpreting services so that all travellers have access to information on tourism services, emergency protocols, and cultural activities Communication support: sign language interpreters or assistive listening equipment is crucial in tours, attractions, and customer service interactions for complete participation Adapted experiences: tailored experiences to meet sensory preferences of guests, e.g. offering tactile tours for persons with visual impairments or providing visual aids for guests deaf or hard of hearing Technology and innovation: .g. mobile apps providing navigation aid, audio descriptions, or captioning Training and awareness: Staff training on the requirements of individuals with sensory disabilities and effective communication techniques</vt:lpstr>
      <vt:lpstr>Despite improvement, obstacles still exist in fully integrating those with sensory disabilities into the tourism sector: lack of knowledge among tourist operators, inadequate training on disability inclusion, and the necessity for broader use of accessible technologies and information formats Various venues and organisations have become pioneers in providing accessible travel for individuals with sensory disorders. The British Museum and the Natural History Museum offer tactile tours and audio-described tours. The Smithsonian Institution conducts sign language tours and captioned videos</vt:lpstr>
      <vt:lpstr>PowerPoint-bemutató</vt:lpstr>
      <vt:lpstr>Individuals with intellectual disabilities are a heterogeneous population on the disability spectrum, with varying levels of limitations in intellectual functioning and adaptive behaviour Intellectual impairments refer to a variety of conditions that cause cognitive limits, impairing an individual’s capacity to learn, communicate, and do daily duties. These diseases, such as Down syndrome, can be either congenital or acquired. The American Association on Intellectual and Developmental Disabilities (AAIDD) highlights the need of providing assistance that improve an individual’s functioning in all parts of life, including participation in tourism activities</vt:lpstr>
      <vt:lpstr>Simplified information: Clear and straightforward language should be used to communicate information about tourism services, facilities, and activities. Symbols or visuals can also enhance understanding Social inclusion: make people with intellectual impairments feel welcome and included in tourism activities, e.g. through inclusive programming and by cultivating a culture of tolerance and acceptance among staff and visitors Safety and security: individuals with intellectual impairments have various levels of independence, making travel safety and security a top priority: offering information and assistance as needed, also, making sure accommodations and activities are safe and supportive</vt:lpstr>
      <vt:lpstr>Adaptive programmes: tailored to the interests and abilities of travellers with intellectual disabilities e.g. flexible activities that can be tailored to specific requirements and preferences Staff training: on recognising intellectual disabilities and appropriate communication strategies for offering quality service and support to passengers with these disabilities</vt:lpstr>
      <vt:lpstr>People with intellectual impairments frequently experience problem in full participation in tourism: societal attitudes and preconceptions, a lack of accessible information, and physical barriers inside tourist destinations Difficulty of travel preparations and the necessity for support services might be substantial impediments Several groups and venues have made efforts in accessible tourism for people with intellectual disability: e.g. Special Olympics events to show how sports tourism may be made accessible and enjoyable for athletes with intellectual impairments, providing insights into best practices for broader tourism accessibility</vt:lpstr>
      <vt:lpstr>PowerPoint-bemutató</vt:lpstr>
      <vt:lpstr>A distinct and significant demographic in the context of accessible tourism Mental and physical illnesses refer to a wide range of ailments that can impair people’s movement, sensory perception, cognitive ability, and mental health Depression, anxiety disorders, chronic illnesses such as diabetes, heart disease, and mobility disabilities require special concerns in the tourism industry To be inclusive of these passengers, specialised techniques that address both apparent and unseen problems are required</vt:lpstr>
      <vt:lpstr>Accommodations tailored to this group’s different needs – quiet rooms for individuals with anxiety problems or accommodations near amenities for those with mobility issues Supportive transportation options: supportive transportation options include preferential seating for those with chronic pain or weariness, as well as help for those with cognitive impairments Accessible information and communication: clear and concise information on tourist and emergency health services – easily available websites and pamphlets outlining the level of physical activity required in tours and attractions</vt:lpstr>
      <vt:lpstr>Inclusive activities: activities that cater to all abilities, including people with physical disabilities and mental health concerns Mental health support: mental health assistance and quiet locations for decompression to enhance safety and enjoyment of travellers with mental illnesses</vt:lpstr>
      <vt:lpstr>Travellers with mental or physical diseases confront a number of challenges: societal stigma, a lack of empathy from care providers, and inadequate accommodations To address these issues: ongoing staff training centred on empathy and support for travellers with health difficulties; working with health professionals to provide useful insights into establishing more accessible and helpful tourism experiences Several venues and service providers have established standards for inclusion: some resorts provide wellness retreats expressly tailored for those with mental health disorders, with therapeutic activities and support services; cities have established comprehensive accessibility measures for people with physical illnesses</vt:lpstr>
      <vt:lpstr>The world’s population ages – an increased demand by older adults, including those with age-related difficulties. Addressing these demands not only corresponds with the principles of inclusivity and equality, but also creates new economic opportunities for the tourism industry Age-related disadvantages cover a wide range of problems – mobility, sensory capacities, cognitive functioning, and overall health. Conditions such as arthritis, limited mobility, impaired hearing and vision, and cognitive illnesses such as dementia must be carefully considered in the context of tourism These diverse issues make it necessary to create an environment that encourages older individuals to participate in tourism Older travellers require physical accessibility as one of their primary needs: to hotels, transportation, attractions, and public areas that have ramps, elevators, and handrails to help those with mobility difficulties</vt:lpstr>
      <vt:lpstr>Sensory accessibility: for travel experience for older adults with hearing and vision impairments, tourism services should offer sensory aids like hearing loops, large print materials, and clear signage Cognitive accessibility: tourism with cognitive disabilities, such as dementia, requires clear information and orienting aids. Staff training to recognise and support individuals with cognitive problems can significantly improve their travel experiences Comfort and convenience: priority seats, extended check-in periods, and rest spaces to provide comfort and convenience for senior travellers Healthcare accessibility: older visitors, particularly those with chronic diseases, require easy access to healthcare services and emergency medical support. Information about local healthcare facilities and services should be easily accessible</vt:lpstr>
      <vt:lpstr>Main problems in facilitating tourism for people with age-related disadvantages are physical infrastructure barriers, societal attitudes, and a lack of information about older adults’ special needs Opportunities include training employees to be sensitive to these needs, investing in universal design principles, and leveraging technology to deliver new solutions that improve accessibility and enjoyment for older travellers Successful efforts, such as age-friendly city programmes and resorts specialising in senior tourism, show how the sector can adapt to better serve older adults. These examples show the need of comprehensive planning, from infrastructure to service design, in building inclusive environments for travellers with age-related disadvantages</vt:lpstr>
      <vt:lpstr>Adapting tourism methods to accommodate the requirements of people with age-related disabilities is not just an ethical issue, but also a strategic opportunity for the tourism sector</vt:lpstr>
      <vt:lpstr>In recent years, tourism worldwide and in Central Europe has seen a considerable change towards inclusion, notably in terms of increasing engagement of individuals with disabilities Such joint efforts demonstrate the value of stakeholder collaboration in breaking down barriers and creating a universally accessible tourism experience People with disabilities are increasingly participating in tourism, a positive trend that reflects broader cultural shifts towards inclusivity and accessibility. This increase can be linked to a variety of factors, including legal advances, technical innovations, and shifting perspectives of disability in the tourist sector and society</vt:lpstr>
      <vt:lpstr>Legislative frameworks have an important role in making tourism more accessible. The 2006 adoption of the United Nations Convention on the Rights of Persons with Disabilities is a key milestone in pushing for handicapped people’s rights to participate in all parts of society, including tourism Following the treaty, numerous countries enacted national legislation to improve accessibility to tourism services and infrastructure The European Union’s approval of the European Accessibility Act in 2019: legal commitment to removing barriers and increasing participation in tourism for individuals with impairments</vt:lpstr>
      <vt:lpstr>Technological improvements: also crucial role in increasing the engagement of PwD in tourism – innovations like accessible websites, mobile applications designed for people with different disabilities, and virtual reality tours have made the sector more accessible These technologies help with planning and navigation, but they also improve the travel experience for people with impairments -  e.g. apps that provide audio descriptions of landmarks and exhibitions for visually impaired visitors Accessible tourism is now viewed as an integral part of the mainstream tourism sector, rather than a niche market. A growing number of tourist operators provide unique packages and services for disabled travellers – from adaptive adventure activities to customised cultural tours</vt:lpstr>
      <vt:lpstr>Barriers to Participation Despite improvements, people with disabilities still face difficulties to full participation in tourism activities. This includes: Physical barriers: Inadequate infrastructure, including transportation and tourism sites, continues to be an issue Informational barriers: Inaccessible and unreliable information about tourism services and locations Attitudinal barriers: e.g. prejudices and stereotypes that can impact the quality of service provided to travellers with disabilities</vt:lpstr>
      <vt:lpstr>Strategies for Enhancing Participation Efforts to improve the engagement of PwD in tourism have focused on different strategies: Legislative measures: to ensure accessibility in tourism facilities and service Technology and innovation: utilising assistive technologies and digital platforms can increase information access and travel convenience Education and training: programmes to raise awareness and understanding of accessibility concerns among tourist personnel Collaborative projects: international collaboration programmes share best practices and resources to increase accessibility across boundaries (EU-funded projects that promote accessible tourism through collaborations between member states, NGOs, and business stakeholders)</vt:lpstr>
      <vt:lpstr>While progress has been made, future efforts must address remaining infrastructure gaps, promote cross-sector collaboration, and capitalise on technological improvements to provide more intuitive and user-friendly travel experiences for PwD To summarise, increased participation of persons with disabilities in tourism is a multidimensional phenomenon fuelled by governmental assistance, technical innovation, and a shift in industry perspectives. These improvements not only improve the travel experience for PwD, but they also contribute to a more inclusive and equitable tourism industry The rising participation of individuals with disabilities in tourism reflects the collaborative efforts of governments, NGOs, the corporate sector, and the disabled population itself</vt:lpstr>
      <vt:lpstr>The Development of Accessibility Standards in Tourism Notion of accessibility in tourism has evolved considerably over time from eliminating physical obstacles for those with disabilities to a diverse array of accommodations, services, and experiences designed to make tourism accessible to everyone, irrespective of physical or sensory limitations Perspective on accessible tourism has transitioned from seeing it as a niche market to acknowledging it as a fundamental component of mainstream tourism Transition shown by the growing implementation of universal design principles to create settings accessible to all individuals and guaranteeing that tourist infrastructure, lodgings, and services are accessible to the widest possible demographic. By these, destinations not only adhere to regulatory mandates but also elevate the overall quality and attractiveness of their offers</vt:lpstr>
      <vt:lpstr>Advantages of Accessible Tourism in Economic and Competitive Contexts Accessible tourism encompasses not just inclusion but also economic rationale: individuals with impairments constitute a substantial and expanding market segment, and their share rises when including the aging population and those with transitory or situational impairments. Locations and enterprises that prioritise accessibility often have advantages (enhanced consumer loyalty, elevated satisfaction levels, improved market distinction) Moreover, accessible tourism corresponds with the objectives of sustainable and responsible tourism: by enhancing accessibility to locations, companies address the requirements of tourists with disabilities while promoting social fairness and inclusion, essential components of sustainable tourism. This strategy leads to a more resilient tourism sector</vt:lpstr>
      <vt:lpstr>Improving Tourism Quality via Accessibility Integrating accessibility into tourism services and infrastructure significantly improves the overall quality of the visitor experience. Better accessibility of hotels and tourist destinations assists PwD while also fostering a more comfortable and pleasurable experience for all visitors. Ramps, elevators, accessible facilities, and sensory-friendly surroundings are valued by diverse visitors (families with strollers, senior travellers, those recuperating from injuries) Accessible tourism also tackles informational and attitudinal obstacles. By offering transparent and accessible information on tourist services and destinations, and by educating staff to be more inclusive and empathic, the tourism sector may enhance service quality for all, acquiring and keeping a diverse consumer base</vt:lpstr>
      <vt:lpstr>The Function of Legislation in Advancing Accessibility Legislation is to promote elevated standards of accessibility in tourism. International frameworks like the UNCRPD and the European Accessibility Act have significantly advanced accessible tourism These legislative frameworks require that public areas, including tourist sites, be accessible to all persons, establishing a baseline norm for accessibility in tourism services</vt:lpstr>
      <vt:lpstr>The developing discipline of accessible tourism has resulted in a substantial paradigm shift in tourism marketing, with a strong emphasis on meeting the unique needs of disabled guests. This development in the tourism sector is due to a better understanding of this special market segment, distinguished not only by its diversity but also by the unique problems it poses The purposeful shift to incorporate inclusive marketing materials, emphasising the accessibility aspects of travel products, and actively engaging with accessibility advocates and organisations represent a substantial change from traditional marketing tactics: to build a more inclusive tourism environment in which accessibility is not simply an add-on but a core component of the tourist experience</vt:lpstr>
      <vt:lpstr>Understanding the marketplace A thorough examination of the demographic of tourists with disabilities is a critical component in adapting marketing tactics for accessible tourism Extensive market research is needed to identify their travel preferences, accessibility requirements, and preferred communication channels  Gaining these insights is critical for creating marketing initiatives that not only resonate with this demographic but also address their individual requirements in an effective and empathic manner. Understanding the market entails more than just collecting data; it also entails empathising with the lived experiences of disabled travellers, ensuring that marketing strategies are not just informed but also shaped by this demographic’s actual needs and goals</vt:lpstr>
      <vt:lpstr>Inclusive marketing communication The application of Web Content Accessibility Guidelines (WCAG) for digital platforms ensures that marketing communications are accessible to a wide range of people, including those with disabilities Furthermore, including photos and tales of travellers with impairments in marketing materials promotes a more inclusive narrative. This technique not only challenges prevalent assumptions, but also develops a sense of belonging and representation among this group, adding authenticity and inclusivity to the marketing narrative</vt:lpstr>
      <vt:lpstr>Highlighting accessibility features In response to rising demand for accessible tourism, marketing techniques are increasingly emphasising the accessibility elements of tourism offers: giving extensive information regarding the physical accessibility of buildings and services, such as wheelchair ramps, accessible restrooms, and sensory-friendly environments Tourism companies can attract disabled tourists who would otherwise be unsure about the suitability of the place or service by transparently advertising the existence of accessible features. This kind of transparency not only helps potential travellers with disabilities make decisions, but it also promotes destinations and service providers as inclusive and accommodating, increasing trust and loyalty</vt:lpstr>
      <vt:lpstr>Engaging with accessibility advocates and organisations Strategic collaboration with accessibility advocates and organisations is a best practice in the marketing of accessible tourism. These collaborations provide vital insights into the demands of disabled passengers and help to confirm tourism operators’ accessibility promises Such collaborations go beyond mere advice to include a co-creative process in which accessibility advocates help shape marketing tactics that authentically address the needs of disabled travellers. These relationships not only improve the legitimacy of tourism products but also widen the reach of marketing messages by tapping into established networks and groups in the field of disability advocacy</vt:lpstr>
      <vt:lpstr>Training and sensitisation Training and sensitising marketing teams about accessibility challenges is critical for developing greater empathy and understanding in marketing communications Training programmes are designed to educate marketing and customer service teams on the language of accessibility, the range of disabilities, and the importance of taking a compassionate approach to all communications Also, such programmes provide teams with the knowledge and skills they need to successfully respond to requests from passengers with disabilities, ensuring that all encounters are knowledgeable, respectful, and helpful</vt:lpstr>
      <vt:lpstr>Using social media and user-generated content Social media and user-generated content: new opportunities for marketing accessible tourism. Travellers with disabilities are increasingly sharing travel experiences online, providing honest insights about accessibility of places and services. Tourism marketers use these platforms to share real-life tales and stories, fostering a sense of community and trust among potential passengers Engaging with user-generated content not only boosts marketing efforts, but it also allows for immediate feedback and continual improvement in accessibility options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the innovative educational method of ACCESSIBLE tourism in Central Europe 2022-2-HU01-KA220-HED-000099410</dc:title>
  <dc:creator>Nagy-Véber Veronika</dc:creator>
  <cp:lastModifiedBy>Dr. Raffay Zoltán</cp:lastModifiedBy>
  <cp:revision>8</cp:revision>
  <dcterms:created xsi:type="dcterms:W3CDTF">2024-05-21T07:28:22Z</dcterms:created>
  <dcterms:modified xsi:type="dcterms:W3CDTF">2025-04-15T10:31:20Z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0x0101004835BEBF49BD8A41ABD81494AB850FBB</vt:lpwstr>
  </property>
</Properties>
</file>