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9" r:id="rId7"/>
    <p:sldId id="287" r:id="rId8"/>
    <p:sldId id="288" r:id="rId9"/>
    <p:sldId id="289" r:id="rId10"/>
    <p:sldId id="290" r:id="rId11"/>
    <p:sldId id="349" r:id="rId12"/>
    <p:sldId id="291" r:id="rId13"/>
    <p:sldId id="351" r:id="rId14"/>
    <p:sldId id="350" r:id="rId15"/>
    <p:sldId id="353" r:id="rId16"/>
    <p:sldId id="354" r:id="rId17"/>
    <p:sldId id="292" r:id="rId18"/>
    <p:sldId id="293" r:id="rId19"/>
    <p:sldId id="355" r:id="rId20"/>
    <p:sldId id="356" r:id="rId21"/>
    <p:sldId id="296" r:id="rId22"/>
    <p:sldId id="304" r:id="rId23"/>
    <p:sldId id="305" r:id="rId24"/>
    <p:sldId id="306" r:id="rId25"/>
    <p:sldId id="307" r:id="rId26"/>
    <p:sldId id="308" r:id="rId27"/>
    <p:sldId id="309" r:id="rId28"/>
    <p:sldId id="310" r:id="rId29"/>
    <p:sldId id="311" r:id="rId30"/>
    <p:sldId id="312" r:id="rId31"/>
    <p:sldId id="313" r:id="rId32"/>
    <p:sldId id="314" r:id="rId33"/>
    <p:sldId id="315" r:id="rId34"/>
    <p:sldId id="343" r:id="rId35"/>
    <p:sldId id="316" r:id="rId36"/>
    <p:sldId id="317" r:id="rId37"/>
    <p:sldId id="326" r:id="rId38"/>
    <p:sldId id="257" r:id="rId39"/>
    <p:sldId id="299" r:id="rId40"/>
    <p:sldId id="300" r:id="rId41"/>
    <p:sldId id="303" r:id="rId42"/>
    <p:sldId id="295" r:id="rId43"/>
    <p:sldId id="328" r:id="rId44"/>
    <p:sldId id="329" r:id="rId45"/>
    <p:sldId id="344" r:id="rId46"/>
    <p:sldId id="345" r:id="rId47"/>
    <p:sldId id="327" r:id="rId48"/>
    <p:sldId id="348" r:id="rId49"/>
    <p:sldId id="34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DC5222-CA85-506A-7506-7D81B482381F}" v="3" dt="2025-04-16T15:28:35.922"/>
  </p1510:revLst>
</p1510:revInfo>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20"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Raffay Zoltán" userId="3b1b2a3e-ec4a-4aa8-94e3-5e4ef067d11f" providerId="ADAL" clId="{A6909DE2-60B0-4D5B-BABE-0A80368B5521}"/>
    <pc:docChg chg="custSel modSld">
      <pc:chgData name="Dr. Raffay Zoltán" userId="3b1b2a3e-ec4a-4aa8-94e3-5e4ef067d11f" providerId="ADAL" clId="{A6909DE2-60B0-4D5B-BABE-0A80368B5521}" dt="2024-12-03T18:22:05.608" v="68" actId="20577"/>
      <pc:docMkLst>
        <pc:docMk/>
      </pc:docMkLst>
      <pc:sldChg chg="modSp mod">
        <pc:chgData name="Dr. Raffay Zoltán" userId="3b1b2a3e-ec4a-4aa8-94e3-5e4ef067d11f" providerId="ADAL" clId="{A6909DE2-60B0-4D5B-BABE-0A80368B5521}" dt="2024-12-03T18:17:09.047" v="43" actId="20577"/>
        <pc:sldMkLst>
          <pc:docMk/>
          <pc:sldMk cId="1441212110" sldId="257"/>
        </pc:sldMkLst>
        <pc:spChg chg="mod">
          <ac:chgData name="Dr. Raffay Zoltán" userId="3b1b2a3e-ec4a-4aa8-94e3-5e4ef067d11f" providerId="ADAL" clId="{A6909DE2-60B0-4D5B-BABE-0A80368B5521}" dt="2024-12-03T18:17:09.047" v="43" actId="20577"/>
          <ac:spMkLst>
            <pc:docMk/>
            <pc:sldMk cId="1441212110" sldId="257"/>
            <ac:spMk id="2" creationId="{EAFFC7EF-1843-81DF-280D-8BEF44216F38}"/>
          </ac:spMkLst>
        </pc:spChg>
      </pc:sldChg>
      <pc:sldChg chg="modSp">
        <pc:chgData name="Dr. Raffay Zoltán" userId="3b1b2a3e-ec4a-4aa8-94e3-5e4ef067d11f" providerId="ADAL" clId="{A6909DE2-60B0-4D5B-BABE-0A80368B5521}" dt="2024-12-03T18:14:34.115" v="20"/>
        <pc:sldMkLst>
          <pc:docMk/>
          <pc:sldMk cId="4239364104" sldId="259"/>
        </pc:sldMkLst>
        <pc:spChg chg="mod">
          <ac:chgData name="Dr. Raffay Zoltán" userId="3b1b2a3e-ec4a-4aa8-94e3-5e4ef067d11f" providerId="ADAL" clId="{A6909DE2-60B0-4D5B-BABE-0A80368B5521}" dt="2024-12-03T18:14:34.115" v="20"/>
          <ac:spMkLst>
            <pc:docMk/>
            <pc:sldMk cId="4239364104" sldId="259"/>
            <ac:spMk id="2" creationId="{717711F3-B6B6-5626-F025-0F609DF71F4F}"/>
          </ac:spMkLst>
        </pc:spChg>
      </pc:sldChg>
      <pc:sldChg chg="modSp">
        <pc:chgData name="Dr. Raffay Zoltán" userId="3b1b2a3e-ec4a-4aa8-94e3-5e4ef067d11f" providerId="ADAL" clId="{A6909DE2-60B0-4D5B-BABE-0A80368B5521}" dt="2024-12-03T18:14:34.115" v="20"/>
        <pc:sldMkLst>
          <pc:docMk/>
          <pc:sldMk cId="2133562096" sldId="287"/>
        </pc:sldMkLst>
        <pc:spChg chg="mod">
          <ac:chgData name="Dr. Raffay Zoltán" userId="3b1b2a3e-ec4a-4aa8-94e3-5e4ef067d11f" providerId="ADAL" clId="{A6909DE2-60B0-4D5B-BABE-0A80368B5521}" dt="2024-12-03T18:14:34.115" v="20"/>
          <ac:spMkLst>
            <pc:docMk/>
            <pc:sldMk cId="2133562096" sldId="287"/>
            <ac:spMk id="2" creationId="{376ACD84-B3AE-2405-B95B-4FF11CD36AF4}"/>
          </ac:spMkLst>
        </pc:spChg>
      </pc:sldChg>
      <pc:sldChg chg="modSp">
        <pc:chgData name="Dr. Raffay Zoltán" userId="3b1b2a3e-ec4a-4aa8-94e3-5e4ef067d11f" providerId="ADAL" clId="{A6909DE2-60B0-4D5B-BABE-0A80368B5521}" dt="2024-12-03T18:14:34.115" v="20"/>
        <pc:sldMkLst>
          <pc:docMk/>
          <pc:sldMk cId="2984944224" sldId="288"/>
        </pc:sldMkLst>
        <pc:spChg chg="mod">
          <ac:chgData name="Dr. Raffay Zoltán" userId="3b1b2a3e-ec4a-4aa8-94e3-5e4ef067d11f" providerId="ADAL" clId="{A6909DE2-60B0-4D5B-BABE-0A80368B5521}" dt="2024-12-03T18:14:34.115" v="20"/>
          <ac:spMkLst>
            <pc:docMk/>
            <pc:sldMk cId="2984944224" sldId="288"/>
            <ac:spMk id="2" creationId="{53CD6FB2-8BC0-201D-FC16-7CA220D27687}"/>
          </ac:spMkLst>
        </pc:spChg>
      </pc:sldChg>
      <pc:sldChg chg="modSp">
        <pc:chgData name="Dr. Raffay Zoltán" userId="3b1b2a3e-ec4a-4aa8-94e3-5e4ef067d11f" providerId="ADAL" clId="{A6909DE2-60B0-4D5B-BABE-0A80368B5521}" dt="2024-12-03T18:14:34.115" v="20"/>
        <pc:sldMkLst>
          <pc:docMk/>
          <pc:sldMk cId="3217250069" sldId="289"/>
        </pc:sldMkLst>
        <pc:spChg chg="mod">
          <ac:chgData name="Dr. Raffay Zoltán" userId="3b1b2a3e-ec4a-4aa8-94e3-5e4ef067d11f" providerId="ADAL" clId="{A6909DE2-60B0-4D5B-BABE-0A80368B5521}" dt="2024-12-03T18:14:34.115" v="20"/>
          <ac:spMkLst>
            <pc:docMk/>
            <pc:sldMk cId="3217250069" sldId="289"/>
            <ac:spMk id="2" creationId="{7B80F374-C639-6744-8362-1BD0146E5435}"/>
          </ac:spMkLst>
        </pc:spChg>
      </pc:sldChg>
      <pc:sldChg chg="modSp">
        <pc:chgData name="Dr. Raffay Zoltán" userId="3b1b2a3e-ec4a-4aa8-94e3-5e4ef067d11f" providerId="ADAL" clId="{A6909DE2-60B0-4D5B-BABE-0A80368B5521}" dt="2024-12-03T18:14:34.115" v="20"/>
        <pc:sldMkLst>
          <pc:docMk/>
          <pc:sldMk cId="1061100319" sldId="291"/>
        </pc:sldMkLst>
        <pc:spChg chg="mod">
          <ac:chgData name="Dr. Raffay Zoltán" userId="3b1b2a3e-ec4a-4aa8-94e3-5e4ef067d11f" providerId="ADAL" clId="{A6909DE2-60B0-4D5B-BABE-0A80368B5521}" dt="2024-12-03T18:14:34.115" v="20"/>
          <ac:spMkLst>
            <pc:docMk/>
            <pc:sldMk cId="1061100319" sldId="291"/>
            <ac:spMk id="2" creationId="{D1FB1A03-F37A-6632-71E4-C2EC87A8FDE4}"/>
          </ac:spMkLst>
        </pc:spChg>
      </pc:sldChg>
      <pc:sldChg chg="modSp">
        <pc:chgData name="Dr. Raffay Zoltán" userId="3b1b2a3e-ec4a-4aa8-94e3-5e4ef067d11f" providerId="ADAL" clId="{A6909DE2-60B0-4D5B-BABE-0A80368B5521}" dt="2024-12-03T18:14:34.115" v="20"/>
        <pc:sldMkLst>
          <pc:docMk/>
          <pc:sldMk cId="1325071499" sldId="292"/>
        </pc:sldMkLst>
        <pc:spChg chg="mod">
          <ac:chgData name="Dr. Raffay Zoltán" userId="3b1b2a3e-ec4a-4aa8-94e3-5e4ef067d11f" providerId="ADAL" clId="{A6909DE2-60B0-4D5B-BABE-0A80368B5521}" dt="2024-12-03T18:14:34.115" v="20"/>
          <ac:spMkLst>
            <pc:docMk/>
            <pc:sldMk cId="1325071499" sldId="292"/>
            <ac:spMk id="2" creationId="{6D6BEF98-524B-2015-39B1-AC7CD2BA1B08}"/>
          </ac:spMkLst>
        </pc:spChg>
      </pc:sldChg>
      <pc:sldChg chg="modSp mod">
        <pc:chgData name="Dr. Raffay Zoltán" userId="3b1b2a3e-ec4a-4aa8-94e3-5e4ef067d11f" providerId="ADAL" clId="{A6909DE2-60B0-4D5B-BABE-0A80368B5521}" dt="2024-12-03T18:15:33.598" v="33" actId="948"/>
        <pc:sldMkLst>
          <pc:docMk/>
          <pc:sldMk cId="2240970528" sldId="296"/>
        </pc:sldMkLst>
        <pc:spChg chg="mod">
          <ac:chgData name="Dr. Raffay Zoltán" userId="3b1b2a3e-ec4a-4aa8-94e3-5e4ef067d11f" providerId="ADAL" clId="{A6909DE2-60B0-4D5B-BABE-0A80368B5521}" dt="2024-12-03T18:15:33.598" v="33" actId="948"/>
          <ac:spMkLst>
            <pc:docMk/>
            <pc:sldMk cId="2240970528" sldId="296"/>
            <ac:spMk id="20" creationId="{B8FA7F29-634A-8AE8-41D4-58D288CDE6B7}"/>
          </ac:spMkLst>
        </pc:spChg>
      </pc:sldChg>
      <pc:sldChg chg="modSp mod">
        <pc:chgData name="Dr. Raffay Zoltán" userId="3b1b2a3e-ec4a-4aa8-94e3-5e4ef067d11f" providerId="ADAL" clId="{A6909DE2-60B0-4D5B-BABE-0A80368B5521}" dt="2024-12-03T18:20:39.820" v="53" actId="14100"/>
        <pc:sldMkLst>
          <pc:docMk/>
          <pc:sldMk cId="2478640403" sldId="299"/>
        </pc:sldMkLst>
        <pc:spChg chg="mod">
          <ac:chgData name="Dr. Raffay Zoltán" userId="3b1b2a3e-ec4a-4aa8-94e3-5e4ef067d11f" providerId="ADAL" clId="{A6909DE2-60B0-4D5B-BABE-0A80368B5521}" dt="2024-12-03T18:20:12.751" v="45" actId="20577"/>
          <ac:spMkLst>
            <pc:docMk/>
            <pc:sldMk cId="2478640403" sldId="299"/>
            <ac:spMk id="2" creationId="{667B7DF6-8020-EE67-160C-400CC037627B}"/>
          </ac:spMkLst>
        </pc:spChg>
        <pc:spChg chg="mod">
          <ac:chgData name="Dr. Raffay Zoltán" userId="3b1b2a3e-ec4a-4aa8-94e3-5e4ef067d11f" providerId="ADAL" clId="{A6909DE2-60B0-4D5B-BABE-0A80368B5521}" dt="2024-12-03T18:20:39.820" v="53" actId="14100"/>
          <ac:spMkLst>
            <pc:docMk/>
            <pc:sldMk cId="2478640403" sldId="299"/>
            <ac:spMk id="14" creationId="{59522F2F-7F06-CC7B-FBB5-136351DCF24A}"/>
          </ac:spMkLst>
        </pc:spChg>
      </pc:sldChg>
      <pc:sldChg chg="modSp mod">
        <pc:chgData name="Dr. Raffay Zoltán" userId="3b1b2a3e-ec4a-4aa8-94e3-5e4ef067d11f" providerId="ADAL" clId="{A6909DE2-60B0-4D5B-BABE-0A80368B5521}" dt="2024-12-03T18:15:53.538" v="35" actId="313"/>
        <pc:sldMkLst>
          <pc:docMk/>
          <pc:sldMk cId="1484723268" sldId="304"/>
        </pc:sldMkLst>
        <pc:spChg chg="mod">
          <ac:chgData name="Dr. Raffay Zoltán" userId="3b1b2a3e-ec4a-4aa8-94e3-5e4ef067d11f" providerId="ADAL" clId="{A6909DE2-60B0-4D5B-BABE-0A80368B5521}" dt="2024-12-03T18:15:53.538" v="35" actId="313"/>
          <ac:spMkLst>
            <pc:docMk/>
            <pc:sldMk cId="1484723268" sldId="304"/>
            <ac:spMk id="11" creationId="{8FF1FCA6-C502-9169-8D1C-5EAE6507E1C0}"/>
          </ac:spMkLst>
        </pc:spChg>
      </pc:sldChg>
      <pc:sldChg chg="modSp">
        <pc:chgData name="Dr. Raffay Zoltán" userId="3b1b2a3e-ec4a-4aa8-94e3-5e4ef067d11f" providerId="ADAL" clId="{A6909DE2-60B0-4D5B-BABE-0A80368B5521}" dt="2024-12-03T18:14:34.115" v="20"/>
        <pc:sldMkLst>
          <pc:docMk/>
          <pc:sldMk cId="1879648350" sldId="306"/>
        </pc:sldMkLst>
        <pc:spChg chg="mod">
          <ac:chgData name="Dr. Raffay Zoltán" userId="3b1b2a3e-ec4a-4aa8-94e3-5e4ef067d11f" providerId="ADAL" clId="{A6909DE2-60B0-4D5B-BABE-0A80368B5521}" dt="2024-12-03T18:14:34.115" v="20"/>
          <ac:spMkLst>
            <pc:docMk/>
            <pc:sldMk cId="1879648350" sldId="306"/>
            <ac:spMk id="11" creationId="{EF028A23-145D-6207-E29A-43DCA209E957}"/>
          </ac:spMkLst>
        </pc:spChg>
      </pc:sldChg>
      <pc:sldChg chg="modSp mod">
        <pc:chgData name="Dr. Raffay Zoltán" userId="3b1b2a3e-ec4a-4aa8-94e3-5e4ef067d11f" providerId="ADAL" clId="{A6909DE2-60B0-4D5B-BABE-0A80368B5521}" dt="2024-12-03T18:16:05.745" v="36" actId="20577"/>
        <pc:sldMkLst>
          <pc:docMk/>
          <pc:sldMk cId="3423290613" sldId="309"/>
        </pc:sldMkLst>
        <pc:spChg chg="mod">
          <ac:chgData name="Dr. Raffay Zoltán" userId="3b1b2a3e-ec4a-4aa8-94e3-5e4ef067d11f" providerId="ADAL" clId="{A6909DE2-60B0-4D5B-BABE-0A80368B5521}" dt="2024-12-03T18:16:05.745" v="36" actId="20577"/>
          <ac:spMkLst>
            <pc:docMk/>
            <pc:sldMk cId="3423290613" sldId="309"/>
            <ac:spMk id="2" creationId="{BD3ED245-7125-356F-75FB-F3184BF36DC6}"/>
          </ac:spMkLst>
        </pc:spChg>
      </pc:sldChg>
      <pc:sldChg chg="modSp">
        <pc:chgData name="Dr. Raffay Zoltán" userId="3b1b2a3e-ec4a-4aa8-94e3-5e4ef067d11f" providerId="ADAL" clId="{A6909DE2-60B0-4D5B-BABE-0A80368B5521}" dt="2024-12-03T18:14:34.115" v="20"/>
        <pc:sldMkLst>
          <pc:docMk/>
          <pc:sldMk cId="617472927" sldId="311"/>
        </pc:sldMkLst>
        <pc:spChg chg="mod">
          <ac:chgData name="Dr. Raffay Zoltán" userId="3b1b2a3e-ec4a-4aa8-94e3-5e4ef067d11f" providerId="ADAL" clId="{A6909DE2-60B0-4D5B-BABE-0A80368B5521}" dt="2024-12-03T18:14:34.115" v="20"/>
          <ac:spMkLst>
            <pc:docMk/>
            <pc:sldMk cId="617472927" sldId="311"/>
            <ac:spMk id="2" creationId="{EE529DEC-EB36-D0DA-9655-C60727EB8A6F}"/>
          </ac:spMkLst>
        </pc:spChg>
      </pc:sldChg>
      <pc:sldChg chg="modSp">
        <pc:chgData name="Dr. Raffay Zoltán" userId="3b1b2a3e-ec4a-4aa8-94e3-5e4ef067d11f" providerId="ADAL" clId="{A6909DE2-60B0-4D5B-BABE-0A80368B5521}" dt="2024-12-03T18:14:34.115" v="20"/>
        <pc:sldMkLst>
          <pc:docMk/>
          <pc:sldMk cId="3176902582" sldId="314"/>
        </pc:sldMkLst>
        <pc:spChg chg="mod">
          <ac:chgData name="Dr. Raffay Zoltán" userId="3b1b2a3e-ec4a-4aa8-94e3-5e4ef067d11f" providerId="ADAL" clId="{A6909DE2-60B0-4D5B-BABE-0A80368B5521}" dt="2024-12-03T18:14:34.115" v="20"/>
          <ac:spMkLst>
            <pc:docMk/>
            <pc:sldMk cId="3176902582" sldId="314"/>
            <ac:spMk id="2" creationId="{3D4B4AD8-5C40-3C01-FB1D-89BFCAAA9583}"/>
          </ac:spMkLst>
        </pc:spChg>
      </pc:sldChg>
      <pc:sldChg chg="modSp mod">
        <pc:chgData name="Dr. Raffay Zoltán" userId="3b1b2a3e-ec4a-4aa8-94e3-5e4ef067d11f" providerId="ADAL" clId="{A6909DE2-60B0-4D5B-BABE-0A80368B5521}" dt="2024-12-03T18:16:34.521" v="38" actId="14100"/>
        <pc:sldMkLst>
          <pc:docMk/>
          <pc:sldMk cId="1495088839" sldId="315"/>
        </pc:sldMkLst>
        <pc:spChg chg="mod">
          <ac:chgData name="Dr. Raffay Zoltán" userId="3b1b2a3e-ec4a-4aa8-94e3-5e4ef067d11f" providerId="ADAL" clId="{A6909DE2-60B0-4D5B-BABE-0A80368B5521}" dt="2024-12-03T18:16:34.521" v="38" actId="14100"/>
          <ac:spMkLst>
            <pc:docMk/>
            <pc:sldMk cId="1495088839" sldId="315"/>
            <ac:spMk id="2" creationId="{5434E93A-802C-CEDE-3149-B7830D6C1B84}"/>
          </ac:spMkLst>
        </pc:spChg>
      </pc:sldChg>
      <pc:sldChg chg="modSp mod">
        <pc:chgData name="Dr. Raffay Zoltán" userId="3b1b2a3e-ec4a-4aa8-94e3-5e4ef067d11f" providerId="ADAL" clId="{A6909DE2-60B0-4D5B-BABE-0A80368B5521}" dt="2024-12-03T18:16:58.567" v="42" actId="1076"/>
        <pc:sldMkLst>
          <pc:docMk/>
          <pc:sldMk cId="1548812835" sldId="316"/>
        </pc:sldMkLst>
        <pc:spChg chg="mod">
          <ac:chgData name="Dr. Raffay Zoltán" userId="3b1b2a3e-ec4a-4aa8-94e3-5e4ef067d11f" providerId="ADAL" clId="{A6909DE2-60B0-4D5B-BABE-0A80368B5521}" dt="2024-12-03T18:16:58.567" v="42" actId="1076"/>
          <ac:spMkLst>
            <pc:docMk/>
            <pc:sldMk cId="1548812835" sldId="316"/>
            <ac:spMk id="2" creationId="{FEB3A388-16E3-4268-94F5-6869626675AC}"/>
          </ac:spMkLst>
        </pc:spChg>
      </pc:sldChg>
      <pc:sldChg chg="modSp">
        <pc:chgData name="Dr. Raffay Zoltán" userId="3b1b2a3e-ec4a-4aa8-94e3-5e4ef067d11f" providerId="ADAL" clId="{A6909DE2-60B0-4D5B-BABE-0A80368B5521}" dt="2024-12-03T18:14:34.115" v="20"/>
        <pc:sldMkLst>
          <pc:docMk/>
          <pc:sldMk cId="3463888125" sldId="317"/>
        </pc:sldMkLst>
        <pc:spChg chg="mod">
          <ac:chgData name="Dr. Raffay Zoltán" userId="3b1b2a3e-ec4a-4aa8-94e3-5e4ef067d11f" providerId="ADAL" clId="{A6909DE2-60B0-4D5B-BABE-0A80368B5521}" dt="2024-12-03T18:14:34.115" v="20"/>
          <ac:spMkLst>
            <pc:docMk/>
            <pc:sldMk cId="3463888125" sldId="317"/>
            <ac:spMk id="2" creationId="{A4680387-85FF-5FC9-5338-4E53F9380DE8}"/>
          </ac:spMkLst>
        </pc:spChg>
      </pc:sldChg>
      <pc:sldChg chg="modSp mod">
        <pc:chgData name="Dr. Raffay Zoltán" userId="3b1b2a3e-ec4a-4aa8-94e3-5e4ef067d11f" providerId="ADAL" clId="{A6909DE2-60B0-4D5B-BABE-0A80368B5521}" dt="2024-12-03T18:21:37.078" v="61" actId="14100"/>
        <pc:sldMkLst>
          <pc:docMk/>
          <pc:sldMk cId="1084540379" sldId="327"/>
        </pc:sldMkLst>
        <pc:spChg chg="mod">
          <ac:chgData name="Dr. Raffay Zoltán" userId="3b1b2a3e-ec4a-4aa8-94e3-5e4ef067d11f" providerId="ADAL" clId="{A6909DE2-60B0-4D5B-BABE-0A80368B5521}" dt="2024-12-03T18:21:37.078" v="61" actId="14100"/>
          <ac:spMkLst>
            <pc:docMk/>
            <pc:sldMk cId="1084540379" sldId="327"/>
            <ac:spMk id="3" creationId="{064FADE6-3382-CD6A-A1D8-4F77791C60D7}"/>
          </ac:spMkLst>
        </pc:spChg>
      </pc:sldChg>
      <pc:sldChg chg="modSp mod">
        <pc:chgData name="Dr. Raffay Zoltán" userId="3b1b2a3e-ec4a-4aa8-94e3-5e4ef067d11f" providerId="ADAL" clId="{A6909DE2-60B0-4D5B-BABE-0A80368B5521}" dt="2024-12-03T18:21:33.546" v="60" actId="14100"/>
        <pc:sldMkLst>
          <pc:docMk/>
          <pc:sldMk cId="1358119626" sldId="344"/>
        </pc:sldMkLst>
        <pc:spChg chg="mod">
          <ac:chgData name="Dr. Raffay Zoltán" userId="3b1b2a3e-ec4a-4aa8-94e3-5e4ef067d11f" providerId="ADAL" clId="{A6909DE2-60B0-4D5B-BABE-0A80368B5521}" dt="2024-12-03T18:21:26.735" v="59" actId="1076"/>
          <ac:spMkLst>
            <pc:docMk/>
            <pc:sldMk cId="1358119626" sldId="344"/>
            <ac:spMk id="2" creationId="{0CC08FD2-8C47-1E18-4C80-274444D76F24}"/>
          </ac:spMkLst>
        </pc:spChg>
        <pc:spChg chg="mod">
          <ac:chgData name="Dr. Raffay Zoltán" userId="3b1b2a3e-ec4a-4aa8-94e3-5e4ef067d11f" providerId="ADAL" clId="{A6909DE2-60B0-4D5B-BABE-0A80368B5521}" dt="2024-12-03T18:21:33.546" v="60" actId="14100"/>
          <ac:spMkLst>
            <pc:docMk/>
            <pc:sldMk cId="1358119626" sldId="344"/>
            <ac:spMk id="3" creationId="{C25C075C-6517-5CFF-4DAE-520B9EB2F6A0}"/>
          </ac:spMkLst>
        </pc:spChg>
      </pc:sldChg>
      <pc:sldChg chg="modSp mod">
        <pc:chgData name="Dr. Raffay Zoltán" userId="3b1b2a3e-ec4a-4aa8-94e3-5e4ef067d11f" providerId="ADAL" clId="{A6909DE2-60B0-4D5B-BABE-0A80368B5521}" dt="2024-12-03T18:22:05.608" v="68" actId="20577"/>
        <pc:sldMkLst>
          <pc:docMk/>
          <pc:sldMk cId="4037004891" sldId="345"/>
        </pc:sldMkLst>
        <pc:spChg chg="mod">
          <ac:chgData name="Dr. Raffay Zoltán" userId="3b1b2a3e-ec4a-4aa8-94e3-5e4ef067d11f" providerId="ADAL" clId="{A6909DE2-60B0-4D5B-BABE-0A80368B5521}" dt="2024-12-03T18:22:05.608" v="68" actId="20577"/>
          <ac:spMkLst>
            <pc:docMk/>
            <pc:sldMk cId="4037004891" sldId="345"/>
            <ac:spMk id="2" creationId="{55E7891F-3FCE-11F5-487D-BCDCC83B01F5}"/>
          </ac:spMkLst>
        </pc:spChg>
      </pc:sldChg>
      <pc:sldChg chg="modSp mod">
        <pc:chgData name="Dr. Raffay Zoltán" userId="3b1b2a3e-ec4a-4aa8-94e3-5e4ef067d11f" providerId="ADAL" clId="{A6909DE2-60B0-4D5B-BABE-0A80368B5521}" dt="2024-12-03T18:21:40.234" v="62" actId="14100"/>
        <pc:sldMkLst>
          <pc:docMk/>
          <pc:sldMk cId="3114165821" sldId="348"/>
        </pc:sldMkLst>
        <pc:spChg chg="mod">
          <ac:chgData name="Dr. Raffay Zoltán" userId="3b1b2a3e-ec4a-4aa8-94e3-5e4ef067d11f" providerId="ADAL" clId="{A6909DE2-60B0-4D5B-BABE-0A80368B5521}" dt="2024-12-03T18:21:40.234" v="62" actId="14100"/>
          <ac:spMkLst>
            <pc:docMk/>
            <pc:sldMk cId="3114165821" sldId="348"/>
            <ac:spMk id="3" creationId="{81CBF122-6929-5B5E-9206-3EA57887080D}"/>
          </ac:spMkLst>
        </pc:spChg>
      </pc:sldChg>
      <pc:sldChg chg="modSp mod">
        <pc:chgData name="Dr. Raffay Zoltán" userId="3b1b2a3e-ec4a-4aa8-94e3-5e4ef067d11f" providerId="ADAL" clId="{A6909DE2-60B0-4D5B-BABE-0A80368B5521}" dt="2024-12-03T18:13:34.972" v="11" actId="20577"/>
        <pc:sldMkLst>
          <pc:docMk/>
          <pc:sldMk cId="1650117721" sldId="350"/>
        </pc:sldMkLst>
        <pc:spChg chg="mod">
          <ac:chgData name="Dr. Raffay Zoltán" userId="3b1b2a3e-ec4a-4aa8-94e3-5e4ef067d11f" providerId="ADAL" clId="{A6909DE2-60B0-4D5B-BABE-0A80368B5521}" dt="2024-12-03T18:13:34.972" v="11" actId="20577"/>
          <ac:spMkLst>
            <pc:docMk/>
            <pc:sldMk cId="1650117721" sldId="350"/>
            <ac:spMk id="2" creationId="{A6003F6D-B005-1FF3-5C2F-2878F3F3C4FC}"/>
          </ac:spMkLst>
        </pc:spChg>
      </pc:sldChg>
      <pc:sldChg chg="modSp mod">
        <pc:chgData name="Dr. Raffay Zoltán" userId="3b1b2a3e-ec4a-4aa8-94e3-5e4ef067d11f" providerId="ADAL" clId="{A6909DE2-60B0-4D5B-BABE-0A80368B5521}" dt="2024-12-03T18:12:34.193" v="8" actId="20577"/>
        <pc:sldMkLst>
          <pc:docMk/>
          <pc:sldMk cId="1455170076" sldId="351"/>
        </pc:sldMkLst>
        <pc:spChg chg="mod">
          <ac:chgData name="Dr. Raffay Zoltán" userId="3b1b2a3e-ec4a-4aa8-94e3-5e4ef067d11f" providerId="ADAL" clId="{A6909DE2-60B0-4D5B-BABE-0A80368B5521}" dt="2024-12-03T18:12:34.193" v="8" actId="20577"/>
          <ac:spMkLst>
            <pc:docMk/>
            <pc:sldMk cId="1455170076" sldId="351"/>
            <ac:spMk id="2" creationId="{DD63B746-CE01-9B82-890B-3EA408FC58D9}"/>
          </ac:spMkLst>
        </pc:spChg>
      </pc:sldChg>
      <pc:sldChg chg="modSp mod">
        <pc:chgData name="Dr. Raffay Zoltán" userId="3b1b2a3e-ec4a-4aa8-94e3-5e4ef067d11f" providerId="ADAL" clId="{A6909DE2-60B0-4D5B-BABE-0A80368B5521}" dt="2024-12-03T18:13:43.149" v="15" actId="313"/>
        <pc:sldMkLst>
          <pc:docMk/>
          <pc:sldMk cId="1166590823" sldId="353"/>
        </pc:sldMkLst>
        <pc:spChg chg="mod">
          <ac:chgData name="Dr. Raffay Zoltán" userId="3b1b2a3e-ec4a-4aa8-94e3-5e4ef067d11f" providerId="ADAL" clId="{A6909DE2-60B0-4D5B-BABE-0A80368B5521}" dt="2024-12-03T18:13:43.149" v="15" actId="313"/>
          <ac:spMkLst>
            <pc:docMk/>
            <pc:sldMk cId="1166590823" sldId="353"/>
            <ac:spMk id="2" creationId="{8259FB49-B675-3ECD-042E-58EA09D71BF9}"/>
          </ac:spMkLst>
        </pc:spChg>
      </pc:sldChg>
      <pc:sldChg chg="modSp mod">
        <pc:chgData name="Dr. Raffay Zoltán" userId="3b1b2a3e-ec4a-4aa8-94e3-5e4ef067d11f" providerId="ADAL" clId="{A6909DE2-60B0-4D5B-BABE-0A80368B5521}" dt="2024-12-03T18:13:55.101" v="17" actId="313"/>
        <pc:sldMkLst>
          <pc:docMk/>
          <pc:sldMk cId="2702885862" sldId="354"/>
        </pc:sldMkLst>
        <pc:spChg chg="mod">
          <ac:chgData name="Dr. Raffay Zoltán" userId="3b1b2a3e-ec4a-4aa8-94e3-5e4ef067d11f" providerId="ADAL" clId="{A6909DE2-60B0-4D5B-BABE-0A80368B5521}" dt="2024-12-03T18:13:55.101" v="17" actId="313"/>
          <ac:spMkLst>
            <pc:docMk/>
            <pc:sldMk cId="2702885862" sldId="354"/>
            <ac:spMk id="31" creationId="{A947753C-1A12-CDA0-A572-55D87BF5359C}"/>
          </ac:spMkLst>
        </pc:spChg>
      </pc:sldChg>
      <pc:sldChg chg="modSp mod">
        <pc:chgData name="Dr. Raffay Zoltán" userId="3b1b2a3e-ec4a-4aa8-94e3-5e4ef067d11f" providerId="ADAL" clId="{A6909DE2-60B0-4D5B-BABE-0A80368B5521}" dt="2024-12-03T18:14:14.541" v="19" actId="1076"/>
        <pc:sldMkLst>
          <pc:docMk/>
          <pc:sldMk cId="310886749" sldId="355"/>
        </pc:sldMkLst>
        <pc:picChg chg="mod">
          <ac:chgData name="Dr. Raffay Zoltán" userId="3b1b2a3e-ec4a-4aa8-94e3-5e4ef067d11f" providerId="ADAL" clId="{A6909DE2-60B0-4D5B-BABE-0A80368B5521}" dt="2024-12-03T18:14:10.885" v="18" actId="1076"/>
          <ac:picMkLst>
            <pc:docMk/>
            <pc:sldMk cId="310886749" sldId="355"/>
            <ac:picMk id="16" creationId="{45B6577C-1842-CE1D-3DC6-5981AE632CE4}"/>
          </ac:picMkLst>
        </pc:picChg>
        <pc:picChg chg="mod">
          <ac:chgData name="Dr. Raffay Zoltán" userId="3b1b2a3e-ec4a-4aa8-94e3-5e4ef067d11f" providerId="ADAL" clId="{A6909DE2-60B0-4D5B-BABE-0A80368B5521}" dt="2024-12-03T18:14:14.541" v="19" actId="1076"/>
          <ac:picMkLst>
            <pc:docMk/>
            <pc:sldMk cId="310886749" sldId="355"/>
            <ac:picMk id="18" creationId="{BAB9B74F-13C5-F403-67E2-0106EC1BBA90}"/>
          </ac:picMkLst>
        </pc:picChg>
      </pc:sldChg>
    </pc:docChg>
  </pc:docChgLst>
  <pc:docChgLst>
    <pc:chgData name="Dr. Raffay Zoltán" userId="3b1b2a3e-ec4a-4aa8-94e3-5e4ef067d11f" providerId="ADAL" clId="{5A961405-92A3-4FB8-A045-784A97D57A39}"/>
    <pc:docChg chg="undo custSel modSld">
      <pc:chgData name="Dr. Raffay Zoltán" userId="3b1b2a3e-ec4a-4aa8-94e3-5e4ef067d11f" providerId="ADAL" clId="{5A961405-92A3-4FB8-A045-784A97D57A39}" dt="2024-12-02T11:10:23.674" v="895" actId="1076"/>
      <pc:docMkLst>
        <pc:docMk/>
      </pc:docMkLst>
      <pc:sldChg chg="modSp mod">
        <pc:chgData name="Dr. Raffay Zoltán" userId="3b1b2a3e-ec4a-4aa8-94e3-5e4ef067d11f" providerId="ADAL" clId="{5A961405-92A3-4FB8-A045-784A97D57A39}" dt="2024-12-02T11:08:11.761" v="783" actId="1076"/>
        <pc:sldMkLst>
          <pc:docMk/>
          <pc:sldMk cId="1441212110" sldId="257"/>
        </pc:sldMkLst>
        <pc:spChg chg="mod">
          <ac:chgData name="Dr. Raffay Zoltán" userId="3b1b2a3e-ec4a-4aa8-94e3-5e4ef067d11f" providerId="ADAL" clId="{5A961405-92A3-4FB8-A045-784A97D57A39}" dt="2024-12-02T10:45:29.220" v="521" actId="14100"/>
          <ac:spMkLst>
            <pc:docMk/>
            <pc:sldMk cId="1441212110" sldId="257"/>
            <ac:spMk id="2" creationId="{EAFFC7EF-1843-81DF-280D-8BEF44216F38}"/>
          </ac:spMkLst>
        </pc:spChg>
        <pc:spChg chg="mod">
          <ac:chgData name="Dr. Raffay Zoltán" userId="3b1b2a3e-ec4a-4aa8-94e3-5e4ef067d11f" providerId="ADAL" clId="{5A961405-92A3-4FB8-A045-784A97D57A39}" dt="2024-12-02T10:45:42.832" v="525" actId="790"/>
          <ac:spMkLst>
            <pc:docMk/>
            <pc:sldMk cId="1441212110" sldId="257"/>
            <ac:spMk id="12" creationId="{0E7C3043-A183-EDE2-FAD2-1CCDF3F11BF3}"/>
          </ac:spMkLst>
        </pc:spChg>
        <pc:spChg chg="mod">
          <ac:chgData name="Dr. Raffay Zoltán" userId="3b1b2a3e-ec4a-4aa8-94e3-5e4ef067d11f" providerId="ADAL" clId="{5A961405-92A3-4FB8-A045-784A97D57A39}" dt="2024-12-02T11:08:11.761" v="783" actId="1076"/>
          <ac:spMkLst>
            <pc:docMk/>
            <pc:sldMk cId="1441212110" sldId="257"/>
            <ac:spMk id="18" creationId="{4CCDC90F-54BB-E15B-670C-6BDEBEE8D51F}"/>
          </ac:spMkLst>
        </pc:spChg>
        <pc:picChg chg="mod">
          <ac:chgData name="Dr. Raffay Zoltán" userId="3b1b2a3e-ec4a-4aa8-94e3-5e4ef067d11f" providerId="ADAL" clId="{5A961405-92A3-4FB8-A045-784A97D57A39}" dt="2024-12-02T10:45:34.565" v="523" actId="1076"/>
          <ac:picMkLst>
            <pc:docMk/>
            <pc:sldMk cId="1441212110" sldId="257"/>
            <ac:picMk id="14" creationId="{F50280F0-486E-9204-C814-BE0222547856}"/>
          </ac:picMkLst>
        </pc:picChg>
      </pc:sldChg>
      <pc:sldChg chg="addSp modSp mod">
        <pc:chgData name="Dr. Raffay Zoltán" userId="3b1b2a3e-ec4a-4aa8-94e3-5e4ef067d11f" providerId="ADAL" clId="{5A961405-92A3-4FB8-A045-784A97D57A39}" dt="2024-12-02T10:26:29.870" v="154" actId="790"/>
        <pc:sldMkLst>
          <pc:docMk/>
          <pc:sldMk cId="1645023369" sldId="258"/>
        </pc:sldMkLst>
        <pc:spChg chg="mod">
          <ac:chgData name="Dr. Raffay Zoltán" userId="3b1b2a3e-ec4a-4aa8-94e3-5e4ef067d11f" providerId="ADAL" clId="{5A961405-92A3-4FB8-A045-784A97D57A39}" dt="2024-12-02T10:26:27.974" v="153" actId="790"/>
          <ac:spMkLst>
            <pc:docMk/>
            <pc:sldMk cId="1645023369" sldId="258"/>
            <ac:spMk id="2" creationId="{D3584706-2332-2377-2C41-8BF037864DF1}"/>
          </ac:spMkLst>
        </pc:spChg>
      </pc:sldChg>
      <pc:sldChg chg="modSp mod">
        <pc:chgData name="Dr. Raffay Zoltán" userId="3b1b2a3e-ec4a-4aa8-94e3-5e4ef067d11f" providerId="ADAL" clId="{5A961405-92A3-4FB8-A045-784A97D57A39}" dt="2024-12-02T10:33:21.968" v="212" actId="790"/>
        <pc:sldMkLst>
          <pc:docMk/>
          <pc:sldMk cId="4239364104" sldId="259"/>
        </pc:sldMkLst>
        <pc:spChg chg="mod">
          <ac:chgData name="Dr. Raffay Zoltán" userId="3b1b2a3e-ec4a-4aa8-94e3-5e4ef067d11f" providerId="ADAL" clId="{5A961405-92A3-4FB8-A045-784A97D57A39}" dt="2024-12-02T10:27:17.525" v="163" actId="790"/>
          <ac:spMkLst>
            <pc:docMk/>
            <pc:sldMk cId="4239364104" sldId="259"/>
            <ac:spMk id="2" creationId="{717711F3-B6B6-5626-F025-0F609DF71F4F}"/>
          </ac:spMkLst>
        </pc:spChg>
        <pc:spChg chg="mod">
          <ac:chgData name="Dr. Raffay Zoltán" userId="3b1b2a3e-ec4a-4aa8-94e3-5e4ef067d11f" providerId="ADAL" clId="{5A961405-92A3-4FB8-A045-784A97D57A39}" dt="2024-12-02T10:33:21.968" v="212" actId="790"/>
          <ac:spMkLst>
            <pc:docMk/>
            <pc:sldMk cId="4239364104" sldId="259"/>
            <ac:spMk id="3" creationId="{4ECAD8B9-2FE6-7B96-F5C5-78D8683AE85D}"/>
          </ac:spMkLst>
        </pc:spChg>
        <pc:picChg chg="mod">
          <ac:chgData name="Dr. Raffay Zoltán" userId="3b1b2a3e-ec4a-4aa8-94e3-5e4ef067d11f" providerId="ADAL" clId="{5A961405-92A3-4FB8-A045-784A97D57A39}" dt="2024-12-02T10:13:47.218" v="10" actId="1076"/>
          <ac:picMkLst>
            <pc:docMk/>
            <pc:sldMk cId="4239364104" sldId="259"/>
            <ac:picMk id="13" creationId="{88A1AAEC-1AB9-6B7F-7712-0560FF3411C3}"/>
          </ac:picMkLst>
        </pc:picChg>
      </pc:sldChg>
      <pc:sldChg chg="modSp mod">
        <pc:chgData name="Dr. Raffay Zoltán" userId="3b1b2a3e-ec4a-4aa8-94e3-5e4ef067d11f" providerId="ADAL" clId="{5A961405-92A3-4FB8-A045-784A97D57A39}" dt="2024-12-02T10:27:19.652" v="164" actId="790"/>
        <pc:sldMkLst>
          <pc:docMk/>
          <pc:sldMk cId="2133562096" sldId="287"/>
        </pc:sldMkLst>
        <pc:spChg chg="mod">
          <ac:chgData name="Dr. Raffay Zoltán" userId="3b1b2a3e-ec4a-4aa8-94e3-5e4ef067d11f" providerId="ADAL" clId="{5A961405-92A3-4FB8-A045-784A97D57A39}" dt="2024-12-02T10:27:19.652" v="164" actId="790"/>
          <ac:spMkLst>
            <pc:docMk/>
            <pc:sldMk cId="2133562096" sldId="287"/>
            <ac:spMk id="2" creationId="{376ACD84-B3AE-2405-B95B-4FF11CD36AF4}"/>
          </ac:spMkLst>
        </pc:spChg>
      </pc:sldChg>
      <pc:sldChg chg="modSp mod">
        <pc:chgData name="Dr. Raffay Zoltán" userId="3b1b2a3e-ec4a-4aa8-94e3-5e4ef067d11f" providerId="ADAL" clId="{5A961405-92A3-4FB8-A045-784A97D57A39}" dt="2024-12-02T10:27:20.916" v="165" actId="790"/>
        <pc:sldMkLst>
          <pc:docMk/>
          <pc:sldMk cId="2984944224" sldId="288"/>
        </pc:sldMkLst>
        <pc:spChg chg="mod">
          <ac:chgData name="Dr. Raffay Zoltán" userId="3b1b2a3e-ec4a-4aa8-94e3-5e4ef067d11f" providerId="ADAL" clId="{5A961405-92A3-4FB8-A045-784A97D57A39}" dt="2024-12-02T10:27:20.916" v="165" actId="790"/>
          <ac:spMkLst>
            <pc:docMk/>
            <pc:sldMk cId="2984944224" sldId="288"/>
            <ac:spMk id="2" creationId="{53CD6FB2-8BC0-201D-FC16-7CA220D27687}"/>
          </ac:spMkLst>
        </pc:spChg>
      </pc:sldChg>
      <pc:sldChg chg="modSp mod">
        <pc:chgData name="Dr. Raffay Zoltán" userId="3b1b2a3e-ec4a-4aa8-94e3-5e4ef067d11f" providerId="ADAL" clId="{5A961405-92A3-4FB8-A045-784A97D57A39}" dt="2024-12-02T10:33:26.888" v="213" actId="790"/>
        <pc:sldMkLst>
          <pc:docMk/>
          <pc:sldMk cId="3217250069" sldId="289"/>
        </pc:sldMkLst>
        <pc:spChg chg="mod">
          <ac:chgData name="Dr. Raffay Zoltán" userId="3b1b2a3e-ec4a-4aa8-94e3-5e4ef067d11f" providerId="ADAL" clId="{5A961405-92A3-4FB8-A045-784A97D57A39}" dt="2024-12-02T10:15:41.641" v="29" actId="114"/>
          <ac:spMkLst>
            <pc:docMk/>
            <pc:sldMk cId="3217250069" sldId="289"/>
            <ac:spMk id="2" creationId="{7B80F374-C639-6744-8362-1BD0146E5435}"/>
          </ac:spMkLst>
        </pc:spChg>
        <pc:spChg chg="mod">
          <ac:chgData name="Dr. Raffay Zoltán" userId="3b1b2a3e-ec4a-4aa8-94e3-5e4ef067d11f" providerId="ADAL" clId="{5A961405-92A3-4FB8-A045-784A97D57A39}" dt="2024-12-02T10:33:26.888" v="213" actId="790"/>
          <ac:spMkLst>
            <pc:docMk/>
            <pc:sldMk cId="3217250069" sldId="289"/>
            <ac:spMk id="3" creationId="{3BA9B42C-7C4D-1D52-CB41-02479A5B2B65}"/>
          </ac:spMkLst>
        </pc:spChg>
      </pc:sldChg>
      <pc:sldChg chg="modSp mod">
        <pc:chgData name="Dr. Raffay Zoltán" userId="3b1b2a3e-ec4a-4aa8-94e3-5e4ef067d11f" providerId="ADAL" clId="{5A961405-92A3-4FB8-A045-784A97D57A39}" dt="2024-12-02T10:33:27.968" v="214" actId="790"/>
        <pc:sldMkLst>
          <pc:docMk/>
          <pc:sldMk cId="2751339901" sldId="290"/>
        </pc:sldMkLst>
        <pc:spChg chg="mod">
          <ac:chgData name="Dr. Raffay Zoltán" userId="3b1b2a3e-ec4a-4aa8-94e3-5e4ef067d11f" providerId="ADAL" clId="{5A961405-92A3-4FB8-A045-784A97D57A39}" dt="2024-12-02T10:16:50.584" v="65" actId="20577"/>
          <ac:spMkLst>
            <pc:docMk/>
            <pc:sldMk cId="2751339901" sldId="290"/>
            <ac:spMk id="2" creationId="{00C117E2-973F-56A9-45FD-410E8FE43ED8}"/>
          </ac:spMkLst>
        </pc:spChg>
        <pc:spChg chg="mod">
          <ac:chgData name="Dr. Raffay Zoltán" userId="3b1b2a3e-ec4a-4aa8-94e3-5e4ef067d11f" providerId="ADAL" clId="{5A961405-92A3-4FB8-A045-784A97D57A39}" dt="2024-12-02T10:33:27.968" v="214" actId="790"/>
          <ac:spMkLst>
            <pc:docMk/>
            <pc:sldMk cId="2751339901" sldId="290"/>
            <ac:spMk id="3" creationId="{80D1B2C2-819F-FC7C-38F5-30865444EEE5}"/>
          </ac:spMkLst>
        </pc:spChg>
      </pc:sldChg>
      <pc:sldChg chg="modSp mod">
        <pc:chgData name="Dr. Raffay Zoltán" userId="3b1b2a3e-ec4a-4aa8-94e3-5e4ef067d11f" providerId="ADAL" clId="{5A961405-92A3-4FB8-A045-784A97D57A39}" dt="2024-12-02T10:38:01.829" v="262" actId="1076"/>
        <pc:sldMkLst>
          <pc:docMk/>
          <pc:sldMk cId="1061100319" sldId="291"/>
        </pc:sldMkLst>
        <pc:spChg chg="mod">
          <ac:chgData name="Dr. Raffay Zoltán" userId="3b1b2a3e-ec4a-4aa8-94e3-5e4ef067d11f" providerId="ADAL" clId="{5A961405-92A3-4FB8-A045-784A97D57A39}" dt="2024-12-02T10:37:59.281" v="261" actId="14100"/>
          <ac:spMkLst>
            <pc:docMk/>
            <pc:sldMk cId="1061100319" sldId="291"/>
            <ac:spMk id="2" creationId="{D1FB1A03-F37A-6632-71E4-C2EC87A8FDE4}"/>
          </ac:spMkLst>
        </pc:spChg>
        <pc:spChg chg="mod">
          <ac:chgData name="Dr. Raffay Zoltán" userId="3b1b2a3e-ec4a-4aa8-94e3-5e4ef067d11f" providerId="ADAL" clId="{5A961405-92A3-4FB8-A045-784A97D57A39}" dt="2024-12-02T10:37:25.466" v="256" actId="790"/>
          <ac:spMkLst>
            <pc:docMk/>
            <pc:sldMk cId="1061100319" sldId="291"/>
            <ac:spMk id="3" creationId="{9D54E24D-B33E-22B8-6239-29D764C7F9DD}"/>
          </ac:spMkLst>
        </pc:spChg>
        <pc:picChg chg="mod">
          <ac:chgData name="Dr. Raffay Zoltán" userId="3b1b2a3e-ec4a-4aa8-94e3-5e4ef067d11f" providerId="ADAL" clId="{5A961405-92A3-4FB8-A045-784A97D57A39}" dt="2024-12-02T10:38:01.829" v="262" actId="1076"/>
          <ac:picMkLst>
            <pc:docMk/>
            <pc:sldMk cId="1061100319" sldId="291"/>
            <ac:picMk id="22" creationId="{15DF0156-4008-83E3-1B68-65EFBF0E72DC}"/>
          </ac:picMkLst>
        </pc:picChg>
      </pc:sldChg>
      <pc:sldChg chg="modSp mod">
        <pc:chgData name="Dr. Raffay Zoltán" userId="3b1b2a3e-ec4a-4aa8-94e3-5e4ef067d11f" providerId="ADAL" clId="{5A961405-92A3-4FB8-A045-784A97D57A39}" dt="2024-12-02T10:40:13.506" v="372"/>
        <pc:sldMkLst>
          <pc:docMk/>
          <pc:sldMk cId="1325071499" sldId="292"/>
        </pc:sldMkLst>
        <pc:spChg chg="mod">
          <ac:chgData name="Dr. Raffay Zoltán" userId="3b1b2a3e-ec4a-4aa8-94e3-5e4ef067d11f" providerId="ADAL" clId="{5A961405-92A3-4FB8-A045-784A97D57A39}" dt="2024-12-02T10:39:53.270" v="371" actId="20577"/>
          <ac:spMkLst>
            <pc:docMk/>
            <pc:sldMk cId="1325071499" sldId="292"/>
            <ac:spMk id="2" creationId="{6D6BEF98-524B-2015-39B1-AC7CD2BA1B08}"/>
          </ac:spMkLst>
        </pc:spChg>
        <pc:spChg chg="mod">
          <ac:chgData name="Dr. Raffay Zoltán" userId="3b1b2a3e-ec4a-4aa8-94e3-5e4ef067d11f" providerId="ADAL" clId="{5A961405-92A3-4FB8-A045-784A97D57A39}" dt="2024-12-02T10:31:21.529" v="205" actId="20577"/>
          <ac:spMkLst>
            <pc:docMk/>
            <pc:sldMk cId="1325071499" sldId="292"/>
            <ac:spMk id="3" creationId="{E8B88080-C280-0CF5-E0B1-3D4EE0BE4E0B}"/>
          </ac:spMkLst>
        </pc:spChg>
        <pc:spChg chg="mod">
          <ac:chgData name="Dr. Raffay Zoltán" userId="3b1b2a3e-ec4a-4aa8-94e3-5e4ef067d11f" providerId="ADAL" clId="{5A961405-92A3-4FB8-A045-784A97D57A39}" dt="2024-12-02T10:40:13.506" v="372"/>
          <ac:spMkLst>
            <pc:docMk/>
            <pc:sldMk cId="1325071499" sldId="292"/>
            <ac:spMk id="14" creationId="{7E9DEB40-F2BC-D13D-F9A7-D70D666EA774}"/>
          </ac:spMkLst>
        </pc:spChg>
      </pc:sldChg>
      <pc:sldChg chg="modSp mod">
        <pc:chgData name="Dr. Raffay Zoltán" userId="3b1b2a3e-ec4a-4aa8-94e3-5e4ef067d11f" providerId="ADAL" clId="{5A961405-92A3-4FB8-A045-784A97D57A39}" dt="2024-12-02T10:40:32.430" v="378" actId="790"/>
        <pc:sldMkLst>
          <pc:docMk/>
          <pc:sldMk cId="2240970528" sldId="296"/>
        </pc:sldMkLst>
        <pc:spChg chg="mod">
          <ac:chgData name="Dr. Raffay Zoltán" userId="3b1b2a3e-ec4a-4aa8-94e3-5e4ef067d11f" providerId="ADAL" clId="{5A961405-92A3-4FB8-A045-784A97D57A39}" dt="2024-12-02T10:40:24.519" v="374" actId="790"/>
          <ac:spMkLst>
            <pc:docMk/>
            <pc:sldMk cId="2240970528" sldId="296"/>
            <ac:spMk id="3" creationId="{F8194A95-4BBD-AC12-0E11-5389B228DCE2}"/>
          </ac:spMkLst>
        </pc:spChg>
        <pc:spChg chg="mod">
          <ac:chgData name="Dr. Raffay Zoltán" userId="3b1b2a3e-ec4a-4aa8-94e3-5e4ef067d11f" providerId="ADAL" clId="{5A961405-92A3-4FB8-A045-784A97D57A39}" dt="2024-12-02T10:40:32.430" v="378" actId="790"/>
          <ac:spMkLst>
            <pc:docMk/>
            <pc:sldMk cId="2240970528" sldId="296"/>
            <ac:spMk id="20" creationId="{B8FA7F29-634A-8AE8-41D4-58D288CDE6B7}"/>
          </ac:spMkLst>
        </pc:spChg>
      </pc:sldChg>
      <pc:sldChg chg="modSp mod">
        <pc:chgData name="Dr. Raffay Zoltán" userId="3b1b2a3e-ec4a-4aa8-94e3-5e4ef067d11f" providerId="ADAL" clId="{5A961405-92A3-4FB8-A045-784A97D57A39}" dt="2024-12-02T10:45:45.424" v="527" actId="790"/>
        <pc:sldMkLst>
          <pc:docMk/>
          <pc:sldMk cId="2478640403" sldId="299"/>
        </pc:sldMkLst>
        <pc:spChg chg="mod">
          <ac:chgData name="Dr. Raffay Zoltán" userId="3b1b2a3e-ec4a-4aa8-94e3-5e4ef067d11f" providerId="ADAL" clId="{5A961405-92A3-4FB8-A045-784A97D57A39}" dt="2024-12-02T10:45:45.424" v="527" actId="790"/>
          <ac:spMkLst>
            <pc:docMk/>
            <pc:sldMk cId="2478640403" sldId="299"/>
            <ac:spMk id="2" creationId="{667B7DF6-8020-EE67-160C-400CC037627B}"/>
          </ac:spMkLst>
        </pc:spChg>
        <pc:spChg chg="mod">
          <ac:chgData name="Dr. Raffay Zoltán" userId="3b1b2a3e-ec4a-4aa8-94e3-5e4ef067d11f" providerId="ADAL" clId="{5A961405-92A3-4FB8-A045-784A97D57A39}" dt="2024-12-02T10:45:44.616" v="526" actId="790"/>
          <ac:spMkLst>
            <pc:docMk/>
            <pc:sldMk cId="2478640403" sldId="299"/>
            <ac:spMk id="11" creationId="{E1567DDC-23BC-37F0-3840-F38B313C640A}"/>
          </ac:spMkLst>
        </pc:spChg>
      </pc:sldChg>
      <pc:sldChg chg="modSp mod">
        <pc:chgData name="Dr. Raffay Zoltán" userId="3b1b2a3e-ec4a-4aa8-94e3-5e4ef067d11f" providerId="ADAL" clId="{5A961405-92A3-4FB8-A045-784A97D57A39}" dt="2024-12-02T10:40:43.141" v="380" actId="948"/>
        <pc:sldMkLst>
          <pc:docMk/>
          <pc:sldMk cId="1484723268" sldId="304"/>
        </pc:sldMkLst>
        <pc:spChg chg="mod">
          <ac:chgData name="Dr. Raffay Zoltán" userId="3b1b2a3e-ec4a-4aa8-94e3-5e4ef067d11f" providerId="ADAL" clId="{5A961405-92A3-4FB8-A045-784A97D57A39}" dt="2024-12-02T10:40:35.681" v="379" actId="790"/>
          <ac:spMkLst>
            <pc:docMk/>
            <pc:sldMk cId="1484723268" sldId="304"/>
            <ac:spMk id="3" creationId="{453CAB8C-179E-988B-8316-06CDDEB3BCED}"/>
          </ac:spMkLst>
        </pc:spChg>
        <pc:spChg chg="mod">
          <ac:chgData name="Dr. Raffay Zoltán" userId="3b1b2a3e-ec4a-4aa8-94e3-5e4ef067d11f" providerId="ADAL" clId="{5A961405-92A3-4FB8-A045-784A97D57A39}" dt="2024-12-02T10:40:43.141" v="380" actId="948"/>
          <ac:spMkLst>
            <pc:docMk/>
            <pc:sldMk cId="1484723268" sldId="304"/>
            <ac:spMk id="11" creationId="{8FF1FCA6-C502-9169-8D1C-5EAE6507E1C0}"/>
          </ac:spMkLst>
        </pc:spChg>
      </pc:sldChg>
      <pc:sldChg chg="modSp mod">
        <pc:chgData name="Dr. Raffay Zoltán" userId="3b1b2a3e-ec4a-4aa8-94e3-5e4ef067d11f" providerId="ADAL" clId="{5A961405-92A3-4FB8-A045-784A97D57A39}" dt="2024-12-02T10:41:36.001" v="469" actId="790"/>
        <pc:sldMkLst>
          <pc:docMk/>
          <pc:sldMk cId="458013677" sldId="305"/>
        </pc:sldMkLst>
        <pc:spChg chg="mod">
          <ac:chgData name="Dr. Raffay Zoltán" userId="3b1b2a3e-ec4a-4aa8-94e3-5e4ef067d11f" providerId="ADAL" clId="{5A961405-92A3-4FB8-A045-784A97D57A39}" dt="2024-12-02T10:40:51.110" v="381" actId="790"/>
          <ac:spMkLst>
            <pc:docMk/>
            <pc:sldMk cId="458013677" sldId="305"/>
            <ac:spMk id="3" creationId="{9054588F-4ADC-985B-3D9A-BFADA1342FEC}"/>
          </ac:spMkLst>
        </pc:spChg>
        <pc:spChg chg="mod">
          <ac:chgData name="Dr. Raffay Zoltán" userId="3b1b2a3e-ec4a-4aa8-94e3-5e4ef067d11f" providerId="ADAL" clId="{5A961405-92A3-4FB8-A045-784A97D57A39}" dt="2024-12-02T10:41:36.001" v="469" actId="790"/>
          <ac:spMkLst>
            <pc:docMk/>
            <pc:sldMk cId="458013677" sldId="305"/>
            <ac:spMk id="11" creationId="{BD7F4D13-ADEE-C403-DD5E-E6DF131470A9}"/>
          </ac:spMkLst>
        </pc:spChg>
      </pc:sldChg>
      <pc:sldChg chg="modSp mod">
        <pc:chgData name="Dr. Raffay Zoltán" userId="3b1b2a3e-ec4a-4aa8-94e3-5e4ef067d11f" providerId="ADAL" clId="{5A961405-92A3-4FB8-A045-784A97D57A39}" dt="2024-12-02T10:41:48.180" v="472" actId="20577"/>
        <pc:sldMkLst>
          <pc:docMk/>
          <pc:sldMk cId="1879648350" sldId="306"/>
        </pc:sldMkLst>
        <pc:spChg chg="mod">
          <ac:chgData name="Dr. Raffay Zoltán" userId="3b1b2a3e-ec4a-4aa8-94e3-5e4ef067d11f" providerId="ADAL" clId="{5A961405-92A3-4FB8-A045-784A97D57A39}" dt="2024-12-02T10:41:44.251" v="470" actId="790"/>
          <ac:spMkLst>
            <pc:docMk/>
            <pc:sldMk cId="1879648350" sldId="306"/>
            <ac:spMk id="3" creationId="{0F54956E-F89E-4D4A-CCFC-86B88AD469BE}"/>
          </ac:spMkLst>
        </pc:spChg>
        <pc:spChg chg="mod">
          <ac:chgData name="Dr. Raffay Zoltán" userId="3b1b2a3e-ec4a-4aa8-94e3-5e4ef067d11f" providerId="ADAL" clId="{5A961405-92A3-4FB8-A045-784A97D57A39}" dt="2024-12-02T10:41:48.180" v="472" actId="20577"/>
          <ac:spMkLst>
            <pc:docMk/>
            <pc:sldMk cId="1879648350" sldId="306"/>
            <ac:spMk id="11" creationId="{EF028A23-145D-6207-E29A-43DCA209E957}"/>
          </ac:spMkLst>
        </pc:spChg>
      </pc:sldChg>
      <pc:sldChg chg="modSp mod">
        <pc:chgData name="Dr. Raffay Zoltán" userId="3b1b2a3e-ec4a-4aa8-94e3-5e4ef067d11f" providerId="ADAL" clId="{5A961405-92A3-4FB8-A045-784A97D57A39}" dt="2024-12-02T10:41:54.760" v="474" actId="790"/>
        <pc:sldMkLst>
          <pc:docMk/>
          <pc:sldMk cId="2553680916" sldId="307"/>
        </pc:sldMkLst>
        <pc:spChg chg="mod">
          <ac:chgData name="Dr. Raffay Zoltán" userId="3b1b2a3e-ec4a-4aa8-94e3-5e4ef067d11f" providerId="ADAL" clId="{5A961405-92A3-4FB8-A045-784A97D57A39}" dt="2024-12-02T10:41:53.261" v="473" actId="790"/>
          <ac:spMkLst>
            <pc:docMk/>
            <pc:sldMk cId="2553680916" sldId="307"/>
            <ac:spMk id="2" creationId="{366FBB4A-FAC2-A6C1-C943-D6F21792F3AB}"/>
          </ac:spMkLst>
        </pc:spChg>
        <pc:spChg chg="mod">
          <ac:chgData name="Dr. Raffay Zoltán" userId="3b1b2a3e-ec4a-4aa8-94e3-5e4ef067d11f" providerId="ADAL" clId="{5A961405-92A3-4FB8-A045-784A97D57A39}" dt="2024-12-02T10:41:54.760" v="474" actId="790"/>
          <ac:spMkLst>
            <pc:docMk/>
            <pc:sldMk cId="2553680916" sldId="307"/>
            <ac:spMk id="3" creationId="{2AC08CFA-27A8-F8EA-91B7-0C98F6693E59}"/>
          </ac:spMkLst>
        </pc:spChg>
      </pc:sldChg>
      <pc:sldChg chg="modSp mod">
        <pc:chgData name="Dr. Raffay Zoltán" userId="3b1b2a3e-ec4a-4aa8-94e3-5e4ef067d11f" providerId="ADAL" clId="{5A961405-92A3-4FB8-A045-784A97D57A39}" dt="2024-12-02T10:41:55.940" v="475" actId="790"/>
        <pc:sldMkLst>
          <pc:docMk/>
          <pc:sldMk cId="2000959712" sldId="308"/>
        </pc:sldMkLst>
        <pc:spChg chg="mod">
          <ac:chgData name="Dr. Raffay Zoltán" userId="3b1b2a3e-ec4a-4aa8-94e3-5e4ef067d11f" providerId="ADAL" clId="{5A961405-92A3-4FB8-A045-784A97D57A39}" dt="2024-12-02T10:41:55.940" v="475" actId="790"/>
          <ac:spMkLst>
            <pc:docMk/>
            <pc:sldMk cId="2000959712" sldId="308"/>
            <ac:spMk id="3" creationId="{768D91AD-964D-E5EB-E144-122EB4A62880}"/>
          </ac:spMkLst>
        </pc:spChg>
      </pc:sldChg>
      <pc:sldChg chg="modSp mod">
        <pc:chgData name="Dr. Raffay Zoltán" userId="3b1b2a3e-ec4a-4aa8-94e3-5e4ef067d11f" providerId="ADAL" clId="{5A961405-92A3-4FB8-A045-784A97D57A39}" dt="2024-12-02T10:42:43.405" v="486" actId="14100"/>
        <pc:sldMkLst>
          <pc:docMk/>
          <pc:sldMk cId="3423290613" sldId="309"/>
        </pc:sldMkLst>
        <pc:spChg chg="mod">
          <ac:chgData name="Dr. Raffay Zoltán" userId="3b1b2a3e-ec4a-4aa8-94e3-5e4ef067d11f" providerId="ADAL" clId="{5A961405-92A3-4FB8-A045-784A97D57A39}" dt="2024-12-02T10:42:43.405" v="486" actId="14100"/>
          <ac:spMkLst>
            <pc:docMk/>
            <pc:sldMk cId="3423290613" sldId="309"/>
            <ac:spMk id="2" creationId="{BD3ED245-7125-356F-75FB-F3184BF36DC6}"/>
          </ac:spMkLst>
        </pc:spChg>
        <pc:spChg chg="mod">
          <ac:chgData name="Dr. Raffay Zoltán" userId="3b1b2a3e-ec4a-4aa8-94e3-5e4ef067d11f" providerId="ADAL" clId="{5A961405-92A3-4FB8-A045-784A97D57A39}" dt="2024-12-02T10:42:10.936" v="480" actId="790"/>
          <ac:spMkLst>
            <pc:docMk/>
            <pc:sldMk cId="3423290613" sldId="309"/>
            <ac:spMk id="3" creationId="{3C4DD569-C085-0A3B-E20C-FF12F5478C03}"/>
          </ac:spMkLst>
        </pc:spChg>
      </pc:sldChg>
      <pc:sldChg chg="modSp mod">
        <pc:chgData name="Dr. Raffay Zoltán" userId="3b1b2a3e-ec4a-4aa8-94e3-5e4ef067d11f" providerId="ADAL" clId="{5A961405-92A3-4FB8-A045-784A97D57A39}" dt="2024-12-02T10:43:01.209" v="488" actId="790"/>
        <pc:sldMkLst>
          <pc:docMk/>
          <pc:sldMk cId="1832767382" sldId="310"/>
        </pc:sldMkLst>
        <pc:spChg chg="mod">
          <ac:chgData name="Dr. Raffay Zoltán" userId="3b1b2a3e-ec4a-4aa8-94e3-5e4ef067d11f" providerId="ADAL" clId="{5A961405-92A3-4FB8-A045-784A97D57A39}" dt="2024-12-02T10:43:01.209" v="488" actId="790"/>
          <ac:spMkLst>
            <pc:docMk/>
            <pc:sldMk cId="1832767382" sldId="310"/>
            <ac:spMk id="3" creationId="{33AFDFDF-C79A-C107-4C07-DC733D28AFA5}"/>
          </ac:spMkLst>
        </pc:spChg>
      </pc:sldChg>
      <pc:sldChg chg="modSp mod">
        <pc:chgData name="Dr. Raffay Zoltán" userId="3b1b2a3e-ec4a-4aa8-94e3-5e4ef067d11f" providerId="ADAL" clId="{5A961405-92A3-4FB8-A045-784A97D57A39}" dt="2024-12-02T10:43:04.225" v="490" actId="790"/>
        <pc:sldMkLst>
          <pc:docMk/>
          <pc:sldMk cId="617472927" sldId="311"/>
        </pc:sldMkLst>
        <pc:spChg chg="mod">
          <ac:chgData name="Dr. Raffay Zoltán" userId="3b1b2a3e-ec4a-4aa8-94e3-5e4ef067d11f" providerId="ADAL" clId="{5A961405-92A3-4FB8-A045-784A97D57A39}" dt="2024-12-02T10:43:04.225" v="490" actId="790"/>
          <ac:spMkLst>
            <pc:docMk/>
            <pc:sldMk cId="617472927" sldId="311"/>
            <ac:spMk id="2" creationId="{EE529DEC-EB36-D0DA-9655-C60727EB8A6F}"/>
          </ac:spMkLst>
        </pc:spChg>
        <pc:spChg chg="mod">
          <ac:chgData name="Dr. Raffay Zoltán" userId="3b1b2a3e-ec4a-4aa8-94e3-5e4ef067d11f" providerId="ADAL" clId="{5A961405-92A3-4FB8-A045-784A97D57A39}" dt="2024-12-02T10:43:02.897" v="489" actId="790"/>
          <ac:spMkLst>
            <pc:docMk/>
            <pc:sldMk cId="617472927" sldId="311"/>
            <ac:spMk id="3" creationId="{1866E285-F1F3-EFD2-61A4-C9F331A52368}"/>
          </ac:spMkLst>
        </pc:spChg>
      </pc:sldChg>
      <pc:sldChg chg="modSp mod">
        <pc:chgData name="Dr. Raffay Zoltán" userId="3b1b2a3e-ec4a-4aa8-94e3-5e4ef067d11f" providerId="ADAL" clId="{5A961405-92A3-4FB8-A045-784A97D57A39}" dt="2024-12-02T10:43:07.321" v="492" actId="790"/>
        <pc:sldMkLst>
          <pc:docMk/>
          <pc:sldMk cId="2514865839" sldId="312"/>
        </pc:sldMkLst>
        <pc:spChg chg="mod">
          <ac:chgData name="Dr. Raffay Zoltán" userId="3b1b2a3e-ec4a-4aa8-94e3-5e4ef067d11f" providerId="ADAL" clId="{5A961405-92A3-4FB8-A045-784A97D57A39}" dt="2024-12-02T10:43:06.345" v="491" actId="790"/>
          <ac:spMkLst>
            <pc:docMk/>
            <pc:sldMk cId="2514865839" sldId="312"/>
            <ac:spMk id="2" creationId="{AAC4F46C-E012-AFB7-C489-C36246D8C173}"/>
          </ac:spMkLst>
        </pc:spChg>
        <pc:spChg chg="mod">
          <ac:chgData name="Dr. Raffay Zoltán" userId="3b1b2a3e-ec4a-4aa8-94e3-5e4ef067d11f" providerId="ADAL" clId="{5A961405-92A3-4FB8-A045-784A97D57A39}" dt="2024-12-02T10:43:07.321" v="492" actId="790"/>
          <ac:spMkLst>
            <pc:docMk/>
            <pc:sldMk cId="2514865839" sldId="312"/>
            <ac:spMk id="3" creationId="{B4E9AD2F-86DF-14F6-6257-50E7CBF87E89}"/>
          </ac:spMkLst>
        </pc:spChg>
      </pc:sldChg>
      <pc:sldChg chg="modSp mod">
        <pc:chgData name="Dr. Raffay Zoltán" userId="3b1b2a3e-ec4a-4aa8-94e3-5e4ef067d11f" providerId="ADAL" clId="{5A961405-92A3-4FB8-A045-784A97D57A39}" dt="2024-12-02T11:09:34.951" v="869"/>
        <pc:sldMkLst>
          <pc:docMk/>
          <pc:sldMk cId="3794227773" sldId="313"/>
        </pc:sldMkLst>
        <pc:spChg chg="mod">
          <ac:chgData name="Dr. Raffay Zoltán" userId="3b1b2a3e-ec4a-4aa8-94e3-5e4ef067d11f" providerId="ADAL" clId="{5A961405-92A3-4FB8-A045-784A97D57A39}" dt="2024-12-02T11:09:34.951" v="869"/>
          <ac:spMkLst>
            <pc:docMk/>
            <pc:sldMk cId="3794227773" sldId="313"/>
            <ac:spMk id="2" creationId="{F0AD3213-69EF-3827-6E21-68705BBD1835}"/>
          </ac:spMkLst>
        </pc:spChg>
        <pc:spChg chg="mod">
          <ac:chgData name="Dr. Raffay Zoltán" userId="3b1b2a3e-ec4a-4aa8-94e3-5e4ef067d11f" providerId="ADAL" clId="{5A961405-92A3-4FB8-A045-784A97D57A39}" dt="2024-12-02T10:43:08.909" v="493" actId="790"/>
          <ac:spMkLst>
            <pc:docMk/>
            <pc:sldMk cId="3794227773" sldId="313"/>
            <ac:spMk id="3" creationId="{F1821C06-9ADD-C487-9FFE-36CCEE28A965}"/>
          </ac:spMkLst>
        </pc:spChg>
      </pc:sldChg>
      <pc:sldChg chg="modSp mod">
        <pc:chgData name="Dr. Raffay Zoltán" userId="3b1b2a3e-ec4a-4aa8-94e3-5e4ef067d11f" providerId="ADAL" clId="{5A961405-92A3-4FB8-A045-784A97D57A39}" dt="2024-12-02T10:43:27.454" v="501" actId="20577"/>
        <pc:sldMkLst>
          <pc:docMk/>
          <pc:sldMk cId="3176902582" sldId="314"/>
        </pc:sldMkLst>
        <pc:spChg chg="mod">
          <ac:chgData name="Dr. Raffay Zoltán" userId="3b1b2a3e-ec4a-4aa8-94e3-5e4ef067d11f" providerId="ADAL" clId="{5A961405-92A3-4FB8-A045-784A97D57A39}" dt="2024-12-02T10:43:27.454" v="501" actId="20577"/>
          <ac:spMkLst>
            <pc:docMk/>
            <pc:sldMk cId="3176902582" sldId="314"/>
            <ac:spMk id="2" creationId="{3D4B4AD8-5C40-3C01-FB1D-89BFCAAA9583}"/>
          </ac:spMkLst>
        </pc:spChg>
        <pc:spChg chg="mod">
          <ac:chgData name="Dr. Raffay Zoltán" userId="3b1b2a3e-ec4a-4aa8-94e3-5e4ef067d11f" providerId="ADAL" clId="{5A961405-92A3-4FB8-A045-784A97D57A39}" dt="2024-12-02T10:43:13.192" v="496" actId="790"/>
          <ac:spMkLst>
            <pc:docMk/>
            <pc:sldMk cId="3176902582" sldId="314"/>
            <ac:spMk id="3" creationId="{F9C398F3-C0F3-E9A0-C1CB-892D013DEDF2}"/>
          </ac:spMkLst>
        </pc:spChg>
      </pc:sldChg>
      <pc:sldChg chg="modSp mod">
        <pc:chgData name="Dr. Raffay Zoltán" userId="3b1b2a3e-ec4a-4aa8-94e3-5e4ef067d11f" providerId="ADAL" clId="{5A961405-92A3-4FB8-A045-784A97D57A39}" dt="2024-12-02T10:43:44.257" v="505" actId="790"/>
        <pc:sldMkLst>
          <pc:docMk/>
          <pc:sldMk cId="1495088839" sldId="315"/>
        </pc:sldMkLst>
        <pc:spChg chg="mod">
          <ac:chgData name="Dr. Raffay Zoltán" userId="3b1b2a3e-ec4a-4aa8-94e3-5e4ef067d11f" providerId="ADAL" clId="{5A961405-92A3-4FB8-A045-784A97D57A39}" dt="2024-12-02T10:43:43.222" v="504" actId="790"/>
          <ac:spMkLst>
            <pc:docMk/>
            <pc:sldMk cId="1495088839" sldId="315"/>
            <ac:spMk id="2" creationId="{5434E93A-802C-CEDE-3149-B7830D6C1B84}"/>
          </ac:spMkLst>
        </pc:spChg>
        <pc:spChg chg="mod">
          <ac:chgData name="Dr. Raffay Zoltán" userId="3b1b2a3e-ec4a-4aa8-94e3-5e4ef067d11f" providerId="ADAL" clId="{5A961405-92A3-4FB8-A045-784A97D57A39}" dt="2024-12-02T10:43:44.257" v="505" actId="790"/>
          <ac:spMkLst>
            <pc:docMk/>
            <pc:sldMk cId="1495088839" sldId="315"/>
            <ac:spMk id="3" creationId="{C5C9D7B9-09C7-154E-48DF-BA218622BAF2}"/>
          </ac:spMkLst>
        </pc:spChg>
      </pc:sldChg>
      <pc:sldChg chg="modSp mod">
        <pc:chgData name="Dr. Raffay Zoltán" userId="3b1b2a3e-ec4a-4aa8-94e3-5e4ef067d11f" providerId="ADAL" clId="{5A961405-92A3-4FB8-A045-784A97D57A39}" dt="2024-12-02T10:44:05.560" v="513" actId="790"/>
        <pc:sldMkLst>
          <pc:docMk/>
          <pc:sldMk cId="1548812835" sldId="316"/>
        </pc:sldMkLst>
        <pc:spChg chg="mod">
          <ac:chgData name="Dr. Raffay Zoltán" userId="3b1b2a3e-ec4a-4aa8-94e3-5e4ef067d11f" providerId="ADAL" clId="{5A961405-92A3-4FB8-A045-784A97D57A39}" dt="2024-12-02T10:44:04.645" v="512" actId="790"/>
          <ac:spMkLst>
            <pc:docMk/>
            <pc:sldMk cId="1548812835" sldId="316"/>
            <ac:spMk id="2" creationId="{FEB3A388-16E3-4268-94F5-6869626675AC}"/>
          </ac:spMkLst>
        </pc:spChg>
        <pc:spChg chg="mod">
          <ac:chgData name="Dr. Raffay Zoltán" userId="3b1b2a3e-ec4a-4aa8-94e3-5e4ef067d11f" providerId="ADAL" clId="{5A961405-92A3-4FB8-A045-784A97D57A39}" dt="2024-12-02T10:44:05.560" v="513" actId="790"/>
          <ac:spMkLst>
            <pc:docMk/>
            <pc:sldMk cId="1548812835" sldId="316"/>
            <ac:spMk id="3" creationId="{4760274C-10F4-F86F-C7A7-2C15CDAC17A5}"/>
          </ac:spMkLst>
        </pc:spChg>
      </pc:sldChg>
      <pc:sldChg chg="modSp mod">
        <pc:chgData name="Dr. Raffay Zoltán" userId="3b1b2a3e-ec4a-4aa8-94e3-5e4ef067d11f" providerId="ADAL" clId="{5A961405-92A3-4FB8-A045-784A97D57A39}" dt="2024-12-02T10:44:08.720" v="515" actId="790"/>
        <pc:sldMkLst>
          <pc:docMk/>
          <pc:sldMk cId="3463888125" sldId="317"/>
        </pc:sldMkLst>
        <pc:spChg chg="mod">
          <ac:chgData name="Dr. Raffay Zoltán" userId="3b1b2a3e-ec4a-4aa8-94e3-5e4ef067d11f" providerId="ADAL" clId="{5A961405-92A3-4FB8-A045-784A97D57A39}" dt="2024-12-02T10:44:08.720" v="515" actId="790"/>
          <ac:spMkLst>
            <pc:docMk/>
            <pc:sldMk cId="3463888125" sldId="317"/>
            <ac:spMk id="2" creationId="{A4680387-85FF-5FC9-5338-4E53F9380DE8}"/>
          </ac:spMkLst>
        </pc:spChg>
        <pc:spChg chg="mod">
          <ac:chgData name="Dr. Raffay Zoltán" userId="3b1b2a3e-ec4a-4aa8-94e3-5e4ef067d11f" providerId="ADAL" clId="{5A961405-92A3-4FB8-A045-784A97D57A39}" dt="2024-12-02T10:44:07.210" v="514" actId="790"/>
          <ac:spMkLst>
            <pc:docMk/>
            <pc:sldMk cId="3463888125" sldId="317"/>
            <ac:spMk id="3" creationId="{31EE8418-AEE2-447D-FE7B-E328D0DA2799}"/>
          </ac:spMkLst>
        </pc:spChg>
      </pc:sldChg>
      <pc:sldChg chg="modSp mod">
        <pc:chgData name="Dr. Raffay Zoltán" userId="3b1b2a3e-ec4a-4aa8-94e3-5e4ef067d11f" providerId="ADAL" clId="{5A961405-92A3-4FB8-A045-784A97D57A39}" dt="2024-12-02T11:10:01.113" v="880" actId="14100"/>
        <pc:sldMkLst>
          <pc:docMk/>
          <pc:sldMk cId="389754320" sldId="326"/>
        </pc:sldMkLst>
        <pc:spChg chg="mod">
          <ac:chgData name="Dr. Raffay Zoltán" userId="3b1b2a3e-ec4a-4aa8-94e3-5e4ef067d11f" providerId="ADAL" clId="{5A961405-92A3-4FB8-A045-784A97D57A39}" dt="2024-12-02T11:10:01.113" v="880" actId="14100"/>
          <ac:spMkLst>
            <pc:docMk/>
            <pc:sldMk cId="389754320" sldId="326"/>
            <ac:spMk id="2" creationId="{0BEF0E01-134C-CA51-2743-79CC0A25A845}"/>
          </ac:spMkLst>
        </pc:spChg>
        <pc:spChg chg="mod">
          <ac:chgData name="Dr. Raffay Zoltán" userId="3b1b2a3e-ec4a-4aa8-94e3-5e4ef067d11f" providerId="ADAL" clId="{5A961405-92A3-4FB8-A045-784A97D57A39}" dt="2024-12-02T10:44:10.520" v="516" actId="790"/>
          <ac:spMkLst>
            <pc:docMk/>
            <pc:sldMk cId="389754320" sldId="326"/>
            <ac:spMk id="3" creationId="{DA3D4E70-E9B3-7AC4-993A-78CC973023D2}"/>
          </ac:spMkLst>
        </pc:spChg>
      </pc:sldChg>
      <pc:sldChg chg="modSp mod">
        <pc:chgData name="Dr. Raffay Zoltán" userId="3b1b2a3e-ec4a-4aa8-94e3-5e4ef067d11f" providerId="ADAL" clId="{5A961405-92A3-4FB8-A045-784A97D57A39}" dt="2024-12-02T11:01:35.378" v="655" actId="14100"/>
        <pc:sldMkLst>
          <pc:docMk/>
          <pc:sldMk cId="1084540379" sldId="327"/>
        </pc:sldMkLst>
        <pc:spChg chg="mod">
          <ac:chgData name="Dr. Raffay Zoltán" userId="3b1b2a3e-ec4a-4aa8-94e3-5e4ef067d11f" providerId="ADAL" clId="{5A961405-92A3-4FB8-A045-784A97D57A39}" dt="2024-12-02T11:01:35.378" v="655" actId="14100"/>
          <ac:spMkLst>
            <pc:docMk/>
            <pc:sldMk cId="1084540379" sldId="327"/>
            <ac:spMk id="2" creationId="{C3C24004-4029-D5C9-7F58-BDDA1509FCFE}"/>
          </ac:spMkLst>
        </pc:spChg>
        <pc:spChg chg="mod">
          <ac:chgData name="Dr. Raffay Zoltán" userId="3b1b2a3e-ec4a-4aa8-94e3-5e4ef067d11f" providerId="ADAL" clId="{5A961405-92A3-4FB8-A045-784A97D57A39}" dt="2024-12-02T10:46:16.568" v="560" actId="790"/>
          <ac:spMkLst>
            <pc:docMk/>
            <pc:sldMk cId="1084540379" sldId="327"/>
            <ac:spMk id="3" creationId="{064FADE6-3382-CD6A-A1D8-4F77791C60D7}"/>
          </ac:spMkLst>
        </pc:spChg>
        <pc:spChg chg="mod">
          <ac:chgData name="Dr. Raffay Zoltán" userId="3b1b2a3e-ec4a-4aa8-94e3-5e4ef067d11f" providerId="ADAL" clId="{5A961405-92A3-4FB8-A045-784A97D57A39}" dt="2024-12-02T11:00:57.728" v="642" actId="1076"/>
          <ac:spMkLst>
            <pc:docMk/>
            <pc:sldMk cId="1084540379" sldId="327"/>
            <ac:spMk id="18" creationId="{21C322FD-AB22-48F0-619D-DC799EC45163}"/>
          </ac:spMkLst>
        </pc:spChg>
        <pc:picChg chg="mod">
          <ac:chgData name="Dr. Raffay Zoltán" userId="3b1b2a3e-ec4a-4aa8-94e3-5e4ef067d11f" providerId="ADAL" clId="{5A961405-92A3-4FB8-A045-784A97D57A39}" dt="2024-12-02T11:00:55.878" v="641" actId="14100"/>
          <ac:picMkLst>
            <pc:docMk/>
            <pc:sldMk cId="1084540379" sldId="327"/>
            <ac:picMk id="20" creationId="{FB5ACB44-A4D2-B586-D3E9-1519E339337B}"/>
          </ac:picMkLst>
        </pc:picChg>
      </pc:sldChg>
      <pc:sldChg chg="modSp mod">
        <pc:chgData name="Dr. Raffay Zoltán" userId="3b1b2a3e-ec4a-4aa8-94e3-5e4ef067d11f" providerId="ADAL" clId="{5A961405-92A3-4FB8-A045-784A97D57A39}" dt="2024-12-02T10:45:51.768" v="529" actId="790"/>
        <pc:sldMkLst>
          <pc:docMk/>
          <pc:sldMk cId="706179794" sldId="328"/>
        </pc:sldMkLst>
        <pc:spChg chg="mod">
          <ac:chgData name="Dr. Raffay Zoltán" userId="3b1b2a3e-ec4a-4aa8-94e3-5e4ef067d11f" providerId="ADAL" clId="{5A961405-92A3-4FB8-A045-784A97D57A39}" dt="2024-12-02T10:23:35.663" v="149" actId="1076"/>
          <ac:spMkLst>
            <pc:docMk/>
            <pc:sldMk cId="706179794" sldId="328"/>
            <ac:spMk id="2" creationId="{F3FEA6EA-7874-621D-C1E8-1DAC9BCC6FD8}"/>
          </ac:spMkLst>
        </pc:spChg>
        <pc:spChg chg="mod">
          <ac:chgData name="Dr. Raffay Zoltán" userId="3b1b2a3e-ec4a-4aa8-94e3-5e4ef067d11f" providerId="ADAL" clId="{5A961405-92A3-4FB8-A045-784A97D57A39}" dt="2024-12-02T10:45:50.552" v="528" actId="790"/>
          <ac:spMkLst>
            <pc:docMk/>
            <pc:sldMk cId="706179794" sldId="328"/>
            <ac:spMk id="3" creationId="{9FDBB669-3489-CBCE-DF8F-C085D17DFA82}"/>
          </ac:spMkLst>
        </pc:spChg>
        <pc:spChg chg="mod">
          <ac:chgData name="Dr. Raffay Zoltán" userId="3b1b2a3e-ec4a-4aa8-94e3-5e4ef067d11f" providerId="ADAL" clId="{5A961405-92A3-4FB8-A045-784A97D57A39}" dt="2024-12-02T10:45:51.768" v="529" actId="790"/>
          <ac:spMkLst>
            <pc:docMk/>
            <pc:sldMk cId="706179794" sldId="328"/>
            <ac:spMk id="11" creationId="{9B26C5C8-29BC-8C7A-1C80-35AB2F2D439C}"/>
          </ac:spMkLst>
        </pc:spChg>
      </pc:sldChg>
      <pc:sldChg chg="modSp mod">
        <pc:chgData name="Dr. Raffay Zoltán" userId="3b1b2a3e-ec4a-4aa8-94e3-5e4ef067d11f" providerId="ADAL" clId="{5A961405-92A3-4FB8-A045-784A97D57A39}" dt="2024-12-02T10:45:55.063" v="531" actId="790"/>
        <pc:sldMkLst>
          <pc:docMk/>
          <pc:sldMk cId="207424050" sldId="329"/>
        </pc:sldMkLst>
        <pc:spChg chg="mod">
          <ac:chgData name="Dr. Raffay Zoltán" userId="3b1b2a3e-ec4a-4aa8-94e3-5e4ef067d11f" providerId="ADAL" clId="{5A961405-92A3-4FB8-A045-784A97D57A39}" dt="2024-12-02T10:45:53.247" v="530" actId="790"/>
          <ac:spMkLst>
            <pc:docMk/>
            <pc:sldMk cId="207424050" sldId="329"/>
            <ac:spMk id="3" creationId="{EA266CF8-0DCC-834B-3458-073E6FB4F3FE}"/>
          </ac:spMkLst>
        </pc:spChg>
        <pc:spChg chg="mod">
          <ac:chgData name="Dr. Raffay Zoltán" userId="3b1b2a3e-ec4a-4aa8-94e3-5e4ef067d11f" providerId="ADAL" clId="{5A961405-92A3-4FB8-A045-784A97D57A39}" dt="2024-12-02T10:45:55.063" v="531" actId="790"/>
          <ac:spMkLst>
            <pc:docMk/>
            <pc:sldMk cId="207424050" sldId="329"/>
            <ac:spMk id="11" creationId="{B5053706-3192-3E6B-D5EF-CD3F13DBA853}"/>
          </ac:spMkLst>
        </pc:spChg>
      </pc:sldChg>
      <pc:sldChg chg="modSp mod">
        <pc:chgData name="Dr. Raffay Zoltán" userId="3b1b2a3e-ec4a-4aa8-94e3-5e4ef067d11f" providerId="ADAL" clId="{5A961405-92A3-4FB8-A045-784A97D57A39}" dt="2024-12-02T10:43:54.981" v="510" actId="14100"/>
        <pc:sldMkLst>
          <pc:docMk/>
          <pc:sldMk cId="1833653918" sldId="343"/>
        </pc:sldMkLst>
        <pc:spChg chg="mod">
          <ac:chgData name="Dr. Raffay Zoltán" userId="3b1b2a3e-ec4a-4aa8-94e3-5e4ef067d11f" providerId="ADAL" clId="{5A961405-92A3-4FB8-A045-784A97D57A39}" dt="2024-12-02T10:43:54.981" v="510" actId="14100"/>
          <ac:spMkLst>
            <pc:docMk/>
            <pc:sldMk cId="1833653918" sldId="343"/>
            <ac:spMk id="2" creationId="{1F5A6E1F-D5AB-DB96-9181-11969FD24CF6}"/>
          </ac:spMkLst>
        </pc:spChg>
        <pc:spChg chg="mod">
          <ac:chgData name="Dr. Raffay Zoltán" userId="3b1b2a3e-ec4a-4aa8-94e3-5e4ef067d11f" providerId="ADAL" clId="{5A961405-92A3-4FB8-A045-784A97D57A39}" dt="2024-12-02T10:43:46.081" v="506" actId="790"/>
          <ac:spMkLst>
            <pc:docMk/>
            <pc:sldMk cId="1833653918" sldId="343"/>
            <ac:spMk id="3" creationId="{D013EDA3-B126-09EB-A452-A70255D36A0D}"/>
          </ac:spMkLst>
        </pc:spChg>
      </pc:sldChg>
      <pc:sldChg chg="modSp mod">
        <pc:chgData name="Dr. Raffay Zoltán" userId="3b1b2a3e-ec4a-4aa8-94e3-5e4ef067d11f" providerId="ADAL" clId="{5A961405-92A3-4FB8-A045-784A97D57A39}" dt="2024-12-02T11:07:17.666" v="779" actId="14100"/>
        <pc:sldMkLst>
          <pc:docMk/>
          <pc:sldMk cId="1358119626" sldId="344"/>
        </pc:sldMkLst>
        <pc:spChg chg="mod">
          <ac:chgData name="Dr. Raffay Zoltán" userId="3b1b2a3e-ec4a-4aa8-94e3-5e4ef067d11f" providerId="ADAL" clId="{5A961405-92A3-4FB8-A045-784A97D57A39}" dt="2024-12-02T11:07:17.666" v="779" actId="14100"/>
          <ac:spMkLst>
            <pc:docMk/>
            <pc:sldMk cId="1358119626" sldId="344"/>
            <ac:spMk id="2" creationId="{0CC08FD2-8C47-1E18-4C80-274444D76F24}"/>
          </ac:spMkLst>
        </pc:spChg>
        <pc:spChg chg="mod">
          <ac:chgData name="Dr. Raffay Zoltán" userId="3b1b2a3e-ec4a-4aa8-94e3-5e4ef067d11f" providerId="ADAL" clId="{5A961405-92A3-4FB8-A045-784A97D57A39}" dt="2024-12-02T10:45:58.254" v="532" actId="790"/>
          <ac:spMkLst>
            <pc:docMk/>
            <pc:sldMk cId="1358119626" sldId="344"/>
            <ac:spMk id="3" creationId="{C25C075C-6517-5CFF-4DAE-520B9EB2F6A0}"/>
          </ac:spMkLst>
        </pc:spChg>
        <pc:spChg chg="mod">
          <ac:chgData name="Dr. Raffay Zoltán" userId="3b1b2a3e-ec4a-4aa8-94e3-5e4ef067d11f" providerId="ADAL" clId="{5A961405-92A3-4FB8-A045-784A97D57A39}" dt="2024-12-02T10:46:06.940" v="556" actId="20577"/>
          <ac:spMkLst>
            <pc:docMk/>
            <pc:sldMk cId="1358119626" sldId="344"/>
            <ac:spMk id="11" creationId="{2B963E61-FDA4-6AD0-ED29-08C8A18F7510}"/>
          </ac:spMkLst>
        </pc:spChg>
        <pc:picChg chg="mod">
          <ac:chgData name="Dr. Raffay Zoltán" userId="3b1b2a3e-ec4a-4aa8-94e3-5e4ef067d11f" providerId="ADAL" clId="{5A961405-92A3-4FB8-A045-784A97D57A39}" dt="2024-12-02T11:07:04.567" v="777" actId="14100"/>
          <ac:picMkLst>
            <pc:docMk/>
            <pc:sldMk cId="1358119626" sldId="344"/>
            <ac:picMk id="15" creationId="{7043094E-2155-CB84-E7E3-61D244086D30}"/>
          </ac:picMkLst>
        </pc:picChg>
      </pc:sldChg>
      <pc:sldChg chg="modSp mod">
        <pc:chgData name="Dr. Raffay Zoltán" userId="3b1b2a3e-ec4a-4aa8-94e3-5e4ef067d11f" providerId="ADAL" clId="{5A961405-92A3-4FB8-A045-784A97D57A39}" dt="2024-12-02T10:58:07.858" v="620" actId="108"/>
        <pc:sldMkLst>
          <pc:docMk/>
          <pc:sldMk cId="4037004891" sldId="345"/>
        </pc:sldMkLst>
        <pc:spChg chg="mod">
          <ac:chgData name="Dr. Raffay Zoltán" userId="3b1b2a3e-ec4a-4aa8-94e3-5e4ef067d11f" providerId="ADAL" clId="{5A961405-92A3-4FB8-A045-784A97D57A39}" dt="2024-12-02T10:58:07.858" v="620" actId="108"/>
          <ac:spMkLst>
            <pc:docMk/>
            <pc:sldMk cId="4037004891" sldId="345"/>
            <ac:spMk id="2" creationId="{55E7891F-3FCE-11F5-487D-BCDCC83B01F5}"/>
          </ac:spMkLst>
        </pc:spChg>
        <pc:spChg chg="mod">
          <ac:chgData name="Dr. Raffay Zoltán" userId="3b1b2a3e-ec4a-4aa8-94e3-5e4ef067d11f" providerId="ADAL" clId="{5A961405-92A3-4FB8-A045-784A97D57A39}" dt="2024-12-02T10:46:14.205" v="559" actId="790"/>
          <ac:spMkLst>
            <pc:docMk/>
            <pc:sldMk cId="4037004891" sldId="345"/>
            <ac:spMk id="3" creationId="{23D55C8E-92A6-87EB-429C-7E94A566ACE5}"/>
          </ac:spMkLst>
        </pc:spChg>
      </pc:sldChg>
      <pc:sldChg chg="modSp mod">
        <pc:chgData name="Dr. Raffay Zoltán" userId="3b1b2a3e-ec4a-4aa8-94e3-5e4ef067d11f" providerId="ADAL" clId="{5A961405-92A3-4FB8-A045-784A97D57A39}" dt="2024-12-02T11:10:23.674" v="895" actId="1076"/>
        <pc:sldMkLst>
          <pc:docMk/>
          <pc:sldMk cId="3159863032" sldId="346"/>
        </pc:sldMkLst>
        <pc:spChg chg="mod">
          <ac:chgData name="Dr. Raffay Zoltán" userId="3b1b2a3e-ec4a-4aa8-94e3-5e4ef067d11f" providerId="ADAL" clId="{5A961405-92A3-4FB8-A045-784A97D57A39}" dt="2024-12-02T11:10:16.002" v="894" actId="20577"/>
          <ac:spMkLst>
            <pc:docMk/>
            <pc:sldMk cId="3159863032" sldId="346"/>
            <ac:spMk id="2" creationId="{6C771294-6C4F-81DB-FE78-B2A57B3870A5}"/>
          </ac:spMkLst>
        </pc:spChg>
        <pc:spChg chg="mod">
          <ac:chgData name="Dr. Raffay Zoltán" userId="3b1b2a3e-ec4a-4aa8-94e3-5e4ef067d11f" providerId="ADAL" clId="{5A961405-92A3-4FB8-A045-784A97D57A39}" dt="2024-12-02T11:10:23.674" v="895" actId="1076"/>
          <ac:spMkLst>
            <pc:docMk/>
            <pc:sldMk cId="3159863032" sldId="346"/>
            <ac:spMk id="3" creationId="{1F459CE2-8452-3592-3C66-D7651F808E19}"/>
          </ac:spMkLst>
        </pc:spChg>
      </pc:sldChg>
      <pc:sldChg chg="modSp mod">
        <pc:chgData name="Dr. Raffay Zoltán" userId="3b1b2a3e-ec4a-4aa8-94e3-5e4ef067d11f" providerId="ADAL" clId="{5A961405-92A3-4FB8-A045-784A97D57A39}" dt="2024-12-02T11:05:25.077" v="712" actId="1076"/>
        <pc:sldMkLst>
          <pc:docMk/>
          <pc:sldMk cId="3114165821" sldId="348"/>
        </pc:sldMkLst>
        <pc:spChg chg="mod">
          <ac:chgData name="Dr. Raffay Zoltán" userId="3b1b2a3e-ec4a-4aa8-94e3-5e4ef067d11f" providerId="ADAL" clId="{5A961405-92A3-4FB8-A045-784A97D57A39}" dt="2024-12-02T11:05:22.487" v="711" actId="14100"/>
          <ac:spMkLst>
            <pc:docMk/>
            <pc:sldMk cId="3114165821" sldId="348"/>
            <ac:spMk id="2" creationId="{38B83B27-B86D-3457-2E3C-FFF30EEF577F}"/>
          </ac:spMkLst>
        </pc:spChg>
        <pc:spChg chg="mod">
          <ac:chgData name="Dr. Raffay Zoltán" userId="3b1b2a3e-ec4a-4aa8-94e3-5e4ef067d11f" providerId="ADAL" clId="{5A961405-92A3-4FB8-A045-784A97D57A39}" dt="2024-12-02T10:46:18.999" v="561" actId="790"/>
          <ac:spMkLst>
            <pc:docMk/>
            <pc:sldMk cId="3114165821" sldId="348"/>
            <ac:spMk id="3" creationId="{81CBF122-6929-5B5E-9206-3EA57887080D}"/>
          </ac:spMkLst>
        </pc:spChg>
        <pc:spChg chg="mod">
          <ac:chgData name="Dr. Raffay Zoltán" userId="3b1b2a3e-ec4a-4aa8-94e3-5e4ef067d11f" providerId="ADAL" clId="{5A961405-92A3-4FB8-A045-784A97D57A39}" dt="2024-12-02T11:05:25.077" v="712" actId="1076"/>
          <ac:spMkLst>
            <pc:docMk/>
            <pc:sldMk cId="3114165821" sldId="348"/>
            <ac:spMk id="18" creationId="{27184754-30FE-0A63-D34D-082D13655E4A}"/>
          </ac:spMkLst>
        </pc:spChg>
      </pc:sldChg>
      <pc:sldChg chg="modSp mod">
        <pc:chgData name="Dr. Raffay Zoltán" userId="3b1b2a3e-ec4a-4aa8-94e3-5e4ef067d11f" providerId="ADAL" clId="{5A961405-92A3-4FB8-A045-784A97D57A39}" dt="2024-12-02T10:33:28.938" v="215" actId="790"/>
        <pc:sldMkLst>
          <pc:docMk/>
          <pc:sldMk cId="2906795159" sldId="349"/>
        </pc:sldMkLst>
        <pc:spChg chg="mod">
          <ac:chgData name="Dr. Raffay Zoltán" userId="3b1b2a3e-ec4a-4aa8-94e3-5e4ef067d11f" providerId="ADAL" clId="{5A961405-92A3-4FB8-A045-784A97D57A39}" dt="2024-12-02T10:30:37.089" v="189" actId="948"/>
          <ac:spMkLst>
            <pc:docMk/>
            <pc:sldMk cId="2906795159" sldId="349"/>
            <ac:spMk id="2" creationId="{CE2B938A-6441-44FF-1935-0052573AF8EB}"/>
          </ac:spMkLst>
        </pc:spChg>
        <pc:spChg chg="mod">
          <ac:chgData name="Dr. Raffay Zoltán" userId="3b1b2a3e-ec4a-4aa8-94e3-5e4ef067d11f" providerId="ADAL" clId="{5A961405-92A3-4FB8-A045-784A97D57A39}" dt="2024-12-02T10:33:28.938" v="215" actId="790"/>
          <ac:spMkLst>
            <pc:docMk/>
            <pc:sldMk cId="2906795159" sldId="349"/>
            <ac:spMk id="3" creationId="{11F71246-9B7D-A218-8ACA-8A7944154773}"/>
          </ac:spMkLst>
        </pc:spChg>
      </pc:sldChg>
      <pc:sldChg chg="modSp mod">
        <pc:chgData name="Dr. Raffay Zoltán" userId="3b1b2a3e-ec4a-4aa8-94e3-5e4ef067d11f" providerId="ADAL" clId="{5A961405-92A3-4FB8-A045-784A97D57A39}" dt="2024-12-02T10:38:28.871" v="273" actId="1076"/>
        <pc:sldMkLst>
          <pc:docMk/>
          <pc:sldMk cId="1650117721" sldId="350"/>
        </pc:sldMkLst>
        <pc:spChg chg="mod">
          <ac:chgData name="Dr. Raffay Zoltán" userId="3b1b2a3e-ec4a-4aa8-94e3-5e4ef067d11f" providerId="ADAL" clId="{5A961405-92A3-4FB8-A045-784A97D57A39}" dt="2024-12-02T10:38:24.431" v="272" actId="1076"/>
          <ac:spMkLst>
            <pc:docMk/>
            <pc:sldMk cId="1650117721" sldId="350"/>
            <ac:spMk id="2" creationId="{A6003F6D-B005-1FF3-5C2F-2878F3F3C4FC}"/>
          </ac:spMkLst>
        </pc:spChg>
        <pc:spChg chg="mod">
          <ac:chgData name="Dr. Raffay Zoltán" userId="3b1b2a3e-ec4a-4aa8-94e3-5e4ef067d11f" providerId="ADAL" clId="{5A961405-92A3-4FB8-A045-784A97D57A39}" dt="2024-12-02T10:37:22.256" v="254" actId="790"/>
          <ac:spMkLst>
            <pc:docMk/>
            <pc:sldMk cId="1650117721" sldId="350"/>
            <ac:spMk id="3" creationId="{27F7CCEF-3B9B-889B-D5BB-54321FBCC602}"/>
          </ac:spMkLst>
        </pc:spChg>
        <pc:picChg chg="mod">
          <ac:chgData name="Dr. Raffay Zoltán" userId="3b1b2a3e-ec4a-4aa8-94e3-5e4ef067d11f" providerId="ADAL" clId="{5A961405-92A3-4FB8-A045-784A97D57A39}" dt="2024-12-02T10:38:28.871" v="273" actId="1076"/>
          <ac:picMkLst>
            <pc:docMk/>
            <pc:sldMk cId="1650117721" sldId="350"/>
            <ac:picMk id="17" creationId="{9B5B54E7-4075-2477-FCAD-35384785851F}"/>
          </ac:picMkLst>
        </pc:picChg>
      </pc:sldChg>
      <pc:sldChg chg="modSp mod">
        <pc:chgData name="Dr. Raffay Zoltán" userId="3b1b2a3e-ec4a-4aa8-94e3-5e4ef067d11f" providerId="ADAL" clId="{5A961405-92A3-4FB8-A045-784A97D57A39}" dt="2024-12-02T10:38:11.269" v="264" actId="790"/>
        <pc:sldMkLst>
          <pc:docMk/>
          <pc:sldMk cId="1455170076" sldId="351"/>
        </pc:sldMkLst>
        <pc:spChg chg="mod">
          <ac:chgData name="Dr. Raffay Zoltán" userId="3b1b2a3e-ec4a-4aa8-94e3-5e4ef067d11f" providerId="ADAL" clId="{5A961405-92A3-4FB8-A045-784A97D57A39}" dt="2024-12-02T10:38:11.269" v="264" actId="790"/>
          <ac:spMkLst>
            <pc:docMk/>
            <pc:sldMk cId="1455170076" sldId="351"/>
            <ac:spMk id="2" creationId="{DD63B746-CE01-9B82-890B-3EA408FC58D9}"/>
          </ac:spMkLst>
        </pc:spChg>
        <pc:spChg chg="mod">
          <ac:chgData name="Dr. Raffay Zoltán" userId="3b1b2a3e-ec4a-4aa8-94e3-5e4ef067d11f" providerId="ADAL" clId="{5A961405-92A3-4FB8-A045-784A97D57A39}" dt="2024-12-02T10:38:09.383" v="263" actId="790"/>
          <ac:spMkLst>
            <pc:docMk/>
            <pc:sldMk cId="1455170076" sldId="351"/>
            <ac:spMk id="3" creationId="{AC300DCE-F807-5C8E-DDA5-C4B9E740EF1A}"/>
          </ac:spMkLst>
        </pc:spChg>
      </pc:sldChg>
      <pc:sldChg chg="modSp mod">
        <pc:chgData name="Dr. Raffay Zoltán" userId="3b1b2a3e-ec4a-4aa8-94e3-5e4ef067d11f" providerId="ADAL" clId="{5A961405-92A3-4FB8-A045-784A97D57A39}" dt="2024-12-02T10:37:20.513" v="253" actId="790"/>
        <pc:sldMkLst>
          <pc:docMk/>
          <pc:sldMk cId="1166590823" sldId="353"/>
        </pc:sldMkLst>
        <pc:spChg chg="mod">
          <ac:chgData name="Dr. Raffay Zoltán" userId="3b1b2a3e-ec4a-4aa8-94e3-5e4ef067d11f" providerId="ADAL" clId="{5A961405-92A3-4FB8-A045-784A97D57A39}" dt="2024-12-02T10:37:18.871" v="252" actId="790"/>
          <ac:spMkLst>
            <pc:docMk/>
            <pc:sldMk cId="1166590823" sldId="353"/>
            <ac:spMk id="2" creationId="{8259FB49-B675-3ECD-042E-58EA09D71BF9}"/>
          </ac:spMkLst>
        </pc:spChg>
        <pc:spChg chg="mod">
          <ac:chgData name="Dr. Raffay Zoltán" userId="3b1b2a3e-ec4a-4aa8-94e3-5e4ef067d11f" providerId="ADAL" clId="{5A961405-92A3-4FB8-A045-784A97D57A39}" dt="2024-12-02T10:37:20.513" v="253" actId="790"/>
          <ac:spMkLst>
            <pc:docMk/>
            <pc:sldMk cId="1166590823" sldId="353"/>
            <ac:spMk id="3" creationId="{C1FBA8C3-1419-0856-0F5B-3EA444A5293F}"/>
          </ac:spMkLst>
        </pc:spChg>
      </pc:sldChg>
      <pc:sldChg chg="modSp mod">
        <pc:chgData name="Dr. Raffay Zoltán" userId="3b1b2a3e-ec4a-4aa8-94e3-5e4ef067d11f" providerId="ADAL" clId="{5A961405-92A3-4FB8-A045-784A97D57A39}" dt="2024-12-02T10:39:24.538" v="359" actId="790"/>
        <pc:sldMkLst>
          <pc:docMk/>
          <pc:sldMk cId="2702885862" sldId="354"/>
        </pc:sldMkLst>
        <pc:spChg chg="mod">
          <ac:chgData name="Dr. Raffay Zoltán" userId="3b1b2a3e-ec4a-4aa8-94e3-5e4ef067d11f" providerId="ADAL" clId="{5A961405-92A3-4FB8-A045-784A97D57A39}" dt="2024-12-02T10:39:24.538" v="359" actId="790"/>
          <ac:spMkLst>
            <pc:docMk/>
            <pc:sldMk cId="2702885862" sldId="354"/>
            <ac:spMk id="2" creationId="{F79DAEE4-06F4-D304-719B-BD9DDE363C9E}"/>
          </ac:spMkLst>
        </pc:spChg>
        <pc:spChg chg="mod">
          <ac:chgData name="Dr. Raffay Zoltán" userId="3b1b2a3e-ec4a-4aa8-94e3-5e4ef067d11f" providerId="ADAL" clId="{5A961405-92A3-4FB8-A045-784A97D57A39}" dt="2024-12-02T10:31:15.598" v="192"/>
          <ac:spMkLst>
            <pc:docMk/>
            <pc:sldMk cId="2702885862" sldId="354"/>
            <ac:spMk id="3" creationId="{66B41CA1-18A8-71A9-0C34-35E7086F0A7D}"/>
          </ac:spMkLst>
        </pc:spChg>
      </pc:sldChg>
    </pc:docChg>
  </pc:docChgLst>
  <pc:docChgLst>
    <pc:chgData clId="Web-{DADC5222-CA85-506A-7506-7D81B482381F}"/>
    <pc:docChg chg="modSld">
      <pc:chgData name="" userId="" providerId="" clId="Web-{DADC5222-CA85-506A-7506-7D81B482381F}" dt="2025-04-16T15:28:29.344" v="1" actId="20577"/>
      <pc:docMkLst>
        <pc:docMk/>
      </pc:docMkLst>
      <pc:sldChg chg="modSp">
        <pc:chgData name="" userId="" providerId="" clId="Web-{DADC5222-CA85-506A-7506-7D81B482381F}" dt="2025-04-16T15:28:29.344" v="1" actId="20577"/>
        <pc:sldMkLst>
          <pc:docMk/>
          <pc:sldMk cId="1645023369" sldId="258"/>
        </pc:sldMkLst>
        <pc:spChg chg="mod">
          <ac:chgData name="" userId="" providerId="" clId="Web-{DADC5222-CA85-506A-7506-7D81B482381F}" dt="2025-04-16T15:28:29.344" v="1" actId="20577"/>
          <ac:spMkLst>
            <pc:docMk/>
            <pc:sldMk cId="1645023369" sldId="258"/>
            <ac:spMk id="2" creationId="{D3584706-2332-2377-2C41-8BF037864DF1}"/>
          </ac:spMkLst>
        </pc:spChg>
      </pc:sldChg>
    </pc:docChg>
  </pc:docChgLst>
  <pc:docChgLst>
    <pc:chgData name="Dr. Raffay Zoltán" userId="3b1b2a3e-ec4a-4aa8-94e3-5e4ef067d11f" providerId="ADAL" clId="{733C73A5-008C-485A-A929-9E595217275D}"/>
    <pc:docChg chg="undo custSel modSld">
      <pc:chgData name="Dr. Raffay Zoltán" userId="3b1b2a3e-ec4a-4aa8-94e3-5e4ef067d11f" providerId="ADAL" clId="{733C73A5-008C-485A-A929-9E595217275D}" dt="2025-01-01T18:45:13.541" v="679" actId="1076"/>
      <pc:docMkLst>
        <pc:docMk/>
      </pc:docMkLst>
      <pc:sldChg chg="addSp modSp mod">
        <pc:chgData name="Dr. Raffay Zoltán" userId="3b1b2a3e-ec4a-4aa8-94e3-5e4ef067d11f" providerId="ADAL" clId="{733C73A5-008C-485A-A929-9E595217275D}" dt="2025-01-01T17:28:02.176" v="23" actId="14100"/>
        <pc:sldMkLst>
          <pc:docMk/>
          <pc:sldMk cId="3794933049" sldId="256"/>
        </pc:sldMkLst>
        <pc:spChg chg="mod">
          <ac:chgData name="Dr. Raffay Zoltán" userId="3b1b2a3e-ec4a-4aa8-94e3-5e4ef067d11f" providerId="ADAL" clId="{733C73A5-008C-485A-A929-9E595217275D}" dt="2025-01-01T17:28:02.176" v="23" actId="14100"/>
          <ac:spMkLst>
            <pc:docMk/>
            <pc:sldMk cId="3794933049" sldId="256"/>
            <ac:spMk id="2" creationId="{EAFFC7EF-1843-81DF-280D-8BEF44216F38}"/>
          </ac:spMkLst>
        </pc:spChg>
        <pc:spChg chg="add mod">
          <ac:chgData name="Dr. Raffay Zoltán" userId="3b1b2a3e-ec4a-4aa8-94e3-5e4ef067d11f" providerId="ADAL" clId="{733C73A5-008C-485A-A929-9E595217275D}" dt="2025-01-01T17:27:58.185" v="22" actId="1076"/>
          <ac:spMkLst>
            <pc:docMk/>
            <pc:sldMk cId="3794933049" sldId="256"/>
            <ac:spMk id="3" creationId="{B10DF1AD-5771-2907-50C9-2AAF2373B524}"/>
          </ac:spMkLst>
        </pc:spChg>
      </pc:sldChg>
      <pc:sldChg chg="modSp mod">
        <pc:chgData name="Dr. Raffay Zoltán" userId="3b1b2a3e-ec4a-4aa8-94e3-5e4ef067d11f" providerId="ADAL" clId="{733C73A5-008C-485A-A929-9E595217275D}" dt="2025-01-01T18:40:44.334" v="640" actId="1076"/>
        <pc:sldMkLst>
          <pc:docMk/>
          <pc:sldMk cId="1441212110" sldId="257"/>
        </pc:sldMkLst>
        <pc:spChg chg="mod">
          <ac:chgData name="Dr. Raffay Zoltán" userId="3b1b2a3e-ec4a-4aa8-94e3-5e4ef067d11f" providerId="ADAL" clId="{733C73A5-008C-485A-A929-9E595217275D}" dt="2025-01-01T18:40:38.410" v="638" actId="1076"/>
          <ac:spMkLst>
            <pc:docMk/>
            <pc:sldMk cId="1441212110" sldId="257"/>
            <ac:spMk id="16" creationId="{C1EFD313-C3CD-F035-2151-20F9F383A5AD}"/>
          </ac:spMkLst>
        </pc:spChg>
        <pc:spChg chg="mod">
          <ac:chgData name="Dr. Raffay Zoltán" userId="3b1b2a3e-ec4a-4aa8-94e3-5e4ef067d11f" providerId="ADAL" clId="{733C73A5-008C-485A-A929-9E595217275D}" dt="2025-01-01T18:40:41.116" v="639" actId="1076"/>
          <ac:spMkLst>
            <pc:docMk/>
            <pc:sldMk cId="1441212110" sldId="257"/>
            <ac:spMk id="18" creationId="{4CCDC90F-54BB-E15B-670C-6BDEBEE8D51F}"/>
          </ac:spMkLst>
        </pc:spChg>
        <pc:picChg chg="mod">
          <ac:chgData name="Dr. Raffay Zoltán" userId="3b1b2a3e-ec4a-4aa8-94e3-5e4ef067d11f" providerId="ADAL" clId="{733C73A5-008C-485A-A929-9E595217275D}" dt="2025-01-01T18:40:44.334" v="640" actId="1076"/>
          <ac:picMkLst>
            <pc:docMk/>
            <pc:sldMk cId="1441212110" sldId="257"/>
            <ac:picMk id="14" creationId="{F50280F0-486E-9204-C814-BE0222547856}"/>
          </ac:picMkLst>
        </pc:picChg>
      </pc:sldChg>
      <pc:sldChg chg="delSp mod">
        <pc:chgData name="Dr. Raffay Zoltán" userId="3b1b2a3e-ec4a-4aa8-94e3-5e4ef067d11f" providerId="ADAL" clId="{733C73A5-008C-485A-A929-9E595217275D}" dt="2025-01-01T17:27:54.178" v="20" actId="21"/>
        <pc:sldMkLst>
          <pc:docMk/>
          <pc:sldMk cId="1645023369" sldId="258"/>
        </pc:sldMkLst>
      </pc:sldChg>
      <pc:sldChg chg="modSp mod">
        <pc:chgData name="Dr. Raffay Zoltán" userId="3b1b2a3e-ec4a-4aa8-94e3-5e4ef067d11f" providerId="ADAL" clId="{733C73A5-008C-485A-A929-9E595217275D}" dt="2025-01-01T17:32:18.430" v="54" actId="14100"/>
        <pc:sldMkLst>
          <pc:docMk/>
          <pc:sldMk cId="4239364104" sldId="259"/>
        </pc:sldMkLst>
        <pc:spChg chg="mod">
          <ac:chgData name="Dr. Raffay Zoltán" userId="3b1b2a3e-ec4a-4aa8-94e3-5e4ef067d11f" providerId="ADAL" clId="{733C73A5-008C-485A-A929-9E595217275D}" dt="2025-01-01T17:32:18.430" v="54" actId="14100"/>
          <ac:spMkLst>
            <pc:docMk/>
            <pc:sldMk cId="4239364104" sldId="259"/>
            <ac:spMk id="2" creationId="{717711F3-B6B6-5626-F025-0F609DF71F4F}"/>
          </ac:spMkLst>
        </pc:spChg>
        <pc:picChg chg="mod">
          <ac:chgData name="Dr. Raffay Zoltán" userId="3b1b2a3e-ec4a-4aa8-94e3-5e4ef067d11f" providerId="ADAL" clId="{733C73A5-008C-485A-A929-9E595217275D}" dt="2025-01-01T17:32:10.247" v="53" actId="14100"/>
          <ac:picMkLst>
            <pc:docMk/>
            <pc:sldMk cId="4239364104" sldId="259"/>
            <ac:picMk id="11" creationId="{57CD8742-EB7E-94B8-54E7-4329AA801707}"/>
          </ac:picMkLst>
        </pc:picChg>
      </pc:sldChg>
      <pc:sldChg chg="modSp mod">
        <pc:chgData name="Dr. Raffay Zoltán" userId="3b1b2a3e-ec4a-4aa8-94e3-5e4ef067d11f" providerId="ADAL" clId="{733C73A5-008C-485A-A929-9E595217275D}" dt="2025-01-01T17:34:01.212" v="85" actId="255"/>
        <pc:sldMkLst>
          <pc:docMk/>
          <pc:sldMk cId="2133562096" sldId="287"/>
        </pc:sldMkLst>
        <pc:spChg chg="mod">
          <ac:chgData name="Dr. Raffay Zoltán" userId="3b1b2a3e-ec4a-4aa8-94e3-5e4ef067d11f" providerId="ADAL" clId="{733C73A5-008C-485A-A929-9E595217275D}" dt="2025-01-01T17:34:01.212" v="85" actId="255"/>
          <ac:spMkLst>
            <pc:docMk/>
            <pc:sldMk cId="2133562096" sldId="287"/>
            <ac:spMk id="2" creationId="{376ACD84-B3AE-2405-B95B-4FF11CD36AF4}"/>
          </ac:spMkLst>
        </pc:spChg>
      </pc:sldChg>
      <pc:sldChg chg="addSp modSp mod">
        <pc:chgData name="Dr. Raffay Zoltán" userId="3b1b2a3e-ec4a-4aa8-94e3-5e4ef067d11f" providerId="ADAL" clId="{733C73A5-008C-485A-A929-9E595217275D}" dt="2025-01-01T17:33:05.581" v="59" actId="1076"/>
        <pc:sldMkLst>
          <pc:docMk/>
          <pc:sldMk cId="2984944224" sldId="288"/>
        </pc:sldMkLst>
        <pc:spChg chg="mod">
          <ac:chgData name="Dr. Raffay Zoltán" userId="3b1b2a3e-ec4a-4aa8-94e3-5e4ef067d11f" providerId="ADAL" clId="{733C73A5-008C-485A-A929-9E595217275D}" dt="2025-01-01T17:33:02.022" v="57" actId="14100"/>
          <ac:spMkLst>
            <pc:docMk/>
            <pc:sldMk cId="2984944224" sldId="288"/>
            <ac:spMk id="2" creationId="{53CD6FB2-8BC0-201D-FC16-7CA220D27687}"/>
          </ac:spMkLst>
        </pc:spChg>
        <pc:picChg chg="add mod">
          <ac:chgData name="Dr. Raffay Zoltán" userId="3b1b2a3e-ec4a-4aa8-94e3-5e4ef067d11f" providerId="ADAL" clId="{733C73A5-008C-485A-A929-9E595217275D}" dt="2025-01-01T17:33:05.581" v="59" actId="1076"/>
          <ac:picMkLst>
            <pc:docMk/>
            <pc:sldMk cId="2984944224" sldId="288"/>
            <ac:picMk id="11" creationId="{29FF6AD1-5795-36C1-266D-FD4B653A5A21}"/>
          </ac:picMkLst>
        </pc:picChg>
      </pc:sldChg>
      <pc:sldChg chg="modSp mod">
        <pc:chgData name="Dr. Raffay Zoltán" userId="3b1b2a3e-ec4a-4aa8-94e3-5e4ef067d11f" providerId="ADAL" clId="{733C73A5-008C-485A-A929-9E595217275D}" dt="2025-01-01T17:43:10.291" v="134" actId="14100"/>
        <pc:sldMkLst>
          <pc:docMk/>
          <pc:sldMk cId="3217250069" sldId="289"/>
        </pc:sldMkLst>
        <pc:spChg chg="mod">
          <ac:chgData name="Dr. Raffay Zoltán" userId="3b1b2a3e-ec4a-4aa8-94e3-5e4ef067d11f" providerId="ADAL" clId="{733C73A5-008C-485A-A929-9E595217275D}" dt="2025-01-01T17:43:10.291" v="134" actId="14100"/>
          <ac:spMkLst>
            <pc:docMk/>
            <pc:sldMk cId="3217250069" sldId="289"/>
            <ac:spMk id="2" creationId="{7B80F374-C639-6744-8362-1BD0146E5435}"/>
          </ac:spMkLst>
        </pc:spChg>
        <pc:spChg chg="mod">
          <ac:chgData name="Dr. Raffay Zoltán" userId="3b1b2a3e-ec4a-4aa8-94e3-5e4ef067d11f" providerId="ADAL" clId="{733C73A5-008C-485A-A929-9E595217275D}" dt="2025-01-01T17:35:10.088" v="94" actId="1076"/>
          <ac:spMkLst>
            <pc:docMk/>
            <pc:sldMk cId="3217250069" sldId="289"/>
            <ac:spMk id="3" creationId="{3BA9B42C-7C4D-1D52-CB41-02479A5B2B65}"/>
          </ac:spMkLst>
        </pc:spChg>
      </pc:sldChg>
      <pc:sldChg chg="modSp mod">
        <pc:chgData name="Dr. Raffay Zoltán" userId="3b1b2a3e-ec4a-4aa8-94e3-5e4ef067d11f" providerId="ADAL" clId="{733C73A5-008C-485A-A929-9E595217275D}" dt="2025-01-01T17:47:01.617" v="163" actId="20577"/>
        <pc:sldMkLst>
          <pc:docMk/>
          <pc:sldMk cId="2751339901" sldId="290"/>
        </pc:sldMkLst>
        <pc:spChg chg="mod">
          <ac:chgData name="Dr. Raffay Zoltán" userId="3b1b2a3e-ec4a-4aa8-94e3-5e4ef067d11f" providerId="ADAL" clId="{733C73A5-008C-485A-A929-9E595217275D}" dt="2025-01-01T17:47:01.617" v="163" actId="20577"/>
          <ac:spMkLst>
            <pc:docMk/>
            <pc:sldMk cId="2751339901" sldId="290"/>
            <ac:spMk id="2" creationId="{00C117E2-973F-56A9-45FD-410E8FE43ED8}"/>
          </ac:spMkLst>
        </pc:spChg>
      </pc:sldChg>
      <pc:sldChg chg="modSp mod">
        <pc:chgData name="Dr. Raffay Zoltán" userId="3b1b2a3e-ec4a-4aa8-94e3-5e4ef067d11f" providerId="ADAL" clId="{733C73A5-008C-485A-A929-9E595217275D}" dt="2025-01-01T17:53:10.301" v="224" actId="1076"/>
        <pc:sldMkLst>
          <pc:docMk/>
          <pc:sldMk cId="1061100319" sldId="291"/>
        </pc:sldMkLst>
        <pc:spChg chg="mod">
          <ac:chgData name="Dr. Raffay Zoltán" userId="3b1b2a3e-ec4a-4aa8-94e3-5e4ef067d11f" providerId="ADAL" clId="{733C73A5-008C-485A-A929-9E595217275D}" dt="2025-01-01T17:52:59.179" v="223" actId="20577"/>
          <ac:spMkLst>
            <pc:docMk/>
            <pc:sldMk cId="1061100319" sldId="291"/>
            <ac:spMk id="2" creationId="{D1FB1A03-F37A-6632-71E4-C2EC87A8FDE4}"/>
          </ac:spMkLst>
        </pc:spChg>
        <pc:spChg chg="mod">
          <ac:chgData name="Dr. Raffay Zoltán" userId="3b1b2a3e-ec4a-4aa8-94e3-5e4ef067d11f" providerId="ADAL" clId="{733C73A5-008C-485A-A929-9E595217275D}" dt="2025-01-01T17:53:10.301" v="224" actId="1076"/>
          <ac:spMkLst>
            <pc:docMk/>
            <pc:sldMk cId="1061100319" sldId="291"/>
            <ac:spMk id="20" creationId="{7B5D7001-DF6F-947A-4CE7-F97D9CC0E083}"/>
          </ac:spMkLst>
        </pc:spChg>
      </pc:sldChg>
      <pc:sldChg chg="modSp mod">
        <pc:chgData name="Dr. Raffay Zoltán" userId="3b1b2a3e-ec4a-4aa8-94e3-5e4ef067d11f" providerId="ADAL" clId="{733C73A5-008C-485A-A929-9E595217275D}" dt="2025-01-01T17:56:05.708" v="286" actId="1076"/>
        <pc:sldMkLst>
          <pc:docMk/>
          <pc:sldMk cId="1325071499" sldId="292"/>
        </pc:sldMkLst>
        <pc:spChg chg="mod">
          <ac:chgData name="Dr. Raffay Zoltán" userId="3b1b2a3e-ec4a-4aa8-94e3-5e4ef067d11f" providerId="ADAL" clId="{733C73A5-008C-485A-A929-9E595217275D}" dt="2025-01-01T17:56:05.708" v="286" actId="1076"/>
          <ac:spMkLst>
            <pc:docMk/>
            <pc:sldMk cId="1325071499" sldId="292"/>
            <ac:spMk id="2" creationId="{6D6BEF98-524B-2015-39B1-AC7CD2BA1B08}"/>
          </ac:spMkLst>
        </pc:spChg>
      </pc:sldChg>
      <pc:sldChg chg="modSp mod">
        <pc:chgData name="Dr. Raffay Zoltán" userId="3b1b2a3e-ec4a-4aa8-94e3-5e4ef067d11f" providerId="ADAL" clId="{733C73A5-008C-485A-A929-9E595217275D}" dt="2025-01-01T17:56:13.911" v="290" actId="20577"/>
        <pc:sldMkLst>
          <pc:docMk/>
          <pc:sldMk cId="1652729481" sldId="293"/>
        </pc:sldMkLst>
        <pc:spChg chg="mod">
          <ac:chgData name="Dr. Raffay Zoltán" userId="3b1b2a3e-ec4a-4aa8-94e3-5e4ef067d11f" providerId="ADAL" clId="{733C73A5-008C-485A-A929-9E595217275D}" dt="2025-01-01T17:56:13.911" v="290" actId="20577"/>
          <ac:spMkLst>
            <pc:docMk/>
            <pc:sldMk cId="1652729481" sldId="293"/>
            <ac:spMk id="3" creationId="{1D42CC7B-0822-F39C-1150-5CBB03684765}"/>
          </ac:spMkLst>
        </pc:spChg>
      </pc:sldChg>
      <pc:sldChg chg="modSp mod">
        <pc:chgData name="Dr. Raffay Zoltán" userId="3b1b2a3e-ec4a-4aa8-94e3-5e4ef067d11f" providerId="ADAL" clId="{733C73A5-008C-485A-A929-9E595217275D}" dt="2025-01-01T18:43:11.630" v="666" actId="790"/>
        <pc:sldMkLst>
          <pc:docMk/>
          <pc:sldMk cId="3671238911" sldId="295"/>
        </pc:sldMkLst>
        <pc:spChg chg="mod">
          <ac:chgData name="Dr. Raffay Zoltán" userId="3b1b2a3e-ec4a-4aa8-94e3-5e4ef067d11f" providerId="ADAL" clId="{733C73A5-008C-485A-A929-9E595217275D}" dt="2025-01-01T18:43:11.630" v="666" actId="790"/>
          <ac:spMkLst>
            <pc:docMk/>
            <pc:sldMk cId="3671238911" sldId="295"/>
            <ac:spMk id="17" creationId="{505A2775-4F58-0F3A-6E59-AE7D84FCD471}"/>
          </ac:spMkLst>
        </pc:spChg>
      </pc:sldChg>
      <pc:sldChg chg="modSp mod">
        <pc:chgData name="Dr. Raffay Zoltán" userId="3b1b2a3e-ec4a-4aa8-94e3-5e4ef067d11f" providerId="ADAL" clId="{733C73A5-008C-485A-A929-9E595217275D}" dt="2025-01-01T18:09:35.411" v="353" actId="6549"/>
        <pc:sldMkLst>
          <pc:docMk/>
          <pc:sldMk cId="2240970528" sldId="296"/>
        </pc:sldMkLst>
        <pc:spChg chg="mod">
          <ac:chgData name="Dr. Raffay Zoltán" userId="3b1b2a3e-ec4a-4aa8-94e3-5e4ef067d11f" providerId="ADAL" clId="{733C73A5-008C-485A-A929-9E595217275D}" dt="2025-01-01T18:09:35.411" v="353" actId="6549"/>
          <ac:spMkLst>
            <pc:docMk/>
            <pc:sldMk cId="2240970528" sldId="296"/>
            <ac:spMk id="20" creationId="{B8FA7F29-634A-8AE8-41D4-58D288CDE6B7}"/>
          </ac:spMkLst>
        </pc:spChg>
      </pc:sldChg>
      <pc:sldChg chg="modSp mod">
        <pc:chgData name="Dr. Raffay Zoltán" userId="3b1b2a3e-ec4a-4aa8-94e3-5e4ef067d11f" providerId="ADAL" clId="{733C73A5-008C-485A-A929-9E595217275D}" dt="2025-01-01T18:42:48.226" v="665" actId="1076"/>
        <pc:sldMkLst>
          <pc:docMk/>
          <pc:sldMk cId="2478640403" sldId="299"/>
        </pc:sldMkLst>
        <pc:spChg chg="mod">
          <ac:chgData name="Dr. Raffay Zoltán" userId="3b1b2a3e-ec4a-4aa8-94e3-5e4ef067d11f" providerId="ADAL" clId="{733C73A5-008C-485A-A929-9E595217275D}" dt="2025-01-01T18:42:40.109" v="663" actId="14100"/>
          <ac:spMkLst>
            <pc:docMk/>
            <pc:sldMk cId="2478640403" sldId="299"/>
            <ac:spMk id="2" creationId="{667B7DF6-8020-EE67-160C-400CC037627B}"/>
          </ac:spMkLst>
        </pc:spChg>
        <pc:spChg chg="mod">
          <ac:chgData name="Dr. Raffay Zoltán" userId="3b1b2a3e-ec4a-4aa8-94e3-5e4ef067d11f" providerId="ADAL" clId="{733C73A5-008C-485A-A929-9E595217275D}" dt="2025-01-01T18:42:48.226" v="665" actId="1076"/>
          <ac:spMkLst>
            <pc:docMk/>
            <pc:sldMk cId="2478640403" sldId="299"/>
            <ac:spMk id="14" creationId="{59522F2F-7F06-CC7B-FBB5-136351DCF24A}"/>
          </ac:spMkLst>
        </pc:spChg>
      </pc:sldChg>
      <pc:sldChg chg="modSp mod">
        <pc:chgData name="Dr. Raffay Zoltán" userId="3b1b2a3e-ec4a-4aa8-94e3-5e4ef067d11f" providerId="ADAL" clId="{733C73A5-008C-485A-A929-9E595217275D}" dt="2025-01-01T18:10:04.515" v="374" actId="14100"/>
        <pc:sldMkLst>
          <pc:docMk/>
          <pc:sldMk cId="1484723268" sldId="304"/>
        </pc:sldMkLst>
        <pc:spChg chg="mod">
          <ac:chgData name="Dr. Raffay Zoltán" userId="3b1b2a3e-ec4a-4aa8-94e3-5e4ef067d11f" providerId="ADAL" clId="{733C73A5-008C-485A-A929-9E595217275D}" dt="2025-01-01T18:10:04.515" v="374" actId="14100"/>
          <ac:spMkLst>
            <pc:docMk/>
            <pc:sldMk cId="1484723268" sldId="304"/>
            <ac:spMk id="11" creationId="{8FF1FCA6-C502-9169-8D1C-5EAE6507E1C0}"/>
          </ac:spMkLst>
        </pc:spChg>
      </pc:sldChg>
      <pc:sldChg chg="modSp mod">
        <pc:chgData name="Dr. Raffay Zoltán" userId="3b1b2a3e-ec4a-4aa8-94e3-5e4ef067d11f" providerId="ADAL" clId="{733C73A5-008C-485A-A929-9E595217275D}" dt="2025-01-01T18:10:42.961" v="387" actId="1076"/>
        <pc:sldMkLst>
          <pc:docMk/>
          <pc:sldMk cId="458013677" sldId="305"/>
        </pc:sldMkLst>
        <pc:spChg chg="mod">
          <ac:chgData name="Dr. Raffay Zoltán" userId="3b1b2a3e-ec4a-4aa8-94e3-5e4ef067d11f" providerId="ADAL" clId="{733C73A5-008C-485A-A929-9E595217275D}" dt="2025-01-01T18:10:36.957" v="385" actId="14100"/>
          <ac:spMkLst>
            <pc:docMk/>
            <pc:sldMk cId="458013677" sldId="305"/>
            <ac:spMk id="3" creationId="{9054588F-4ADC-985B-3D9A-BFADA1342FEC}"/>
          </ac:spMkLst>
        </pc:spChg>
        <pc:spChg chg="mod">
          <ac:chgData name="Dr. Raffay Zoltán" userId="3b1b2a3e-ec4a-4aa8-94e3-5e4ef067d11f" providerId="ADAL" clId="{733C73A5-008C-485A-A929-9E595217275D}" dt="2025-01-01T18:10:34.841" v="384" actId="1076"/>
          <ac:spMkLst>
            <pc:docMk/>
            <pc:sldMk cId="458013677" sldId="305"/>
            <ac:spMk id="11" creationId="{BD7F4D13-ADEE-C403-DD5E-E6DF131470A9}"/>
          </ac:spMkLst>
        </pc:spChg>
        <pc:spChg chg="mod">
          <ac:chgData name="Dr. Raffay Zoltán" userId="3b1b2a3e-ec4a-4aa8-94e3-5e4ef067d11f" providerId="ADAL" clId="{733C73A5-008C-485A-A929-9E595217275D}" dt="2025-01-01T18:10:42.961" v="387" actId="1076"/>
          <ac:spMkLst>
            <pc:docMk/>
            <pc:sldMk cId="458013677" sldId="305"/>
            <ac:spMk id="16" creationId="{44AF3316-E67A-3434-EA74-13AAF836FE5B}"/>
          </ac:spMkLst>
        </pc:spChg>
      </pc:sldChg>
      <pc:sldChg chg="modSp mod">
        <pc:chgData name="Dr. Raffay Zoltán" userId="3b1b2a3e-ec4a-4aa8-94e3-5e4ef067d11f" providerId="ADAL" clId="{733C73A5-008C-485A-A929-9E595217275D}" dt="2025-01-01T18:16:04.586" v="447" actId="20577"/>
        <pc:sldMkLst>
          <pc:docMk/>
          <pc:sldMk cId="1879648350" sldId="306"/>
        </pc:sldMkLst>
        <pc:spChg chg="mod">
          <ac:chgData name="Dr. Raffay Zoltán" userId="3b1b2a3e-ec4a-4aa8-94e3-5e4ef067d11f" providerId="ADAL" clId="{733C73A5-008C-485A-A929-9E595217275D}" dt="2025-01-01T18:16:04.586" v="447" actId="20577"/>
          <ac:spMkLst>
            <pc:docMk/>
            <pc:sldMk cId="1879648350" sldId="306"/>
            <ac:spMk id="11" creationId="{EF028A23-145D-6207-E29A-43DCA209E957}"/>
          </ac:spMkLst>
        </pc:spChg>
      </pc:sldChg>
      <pc:sldChg chg="modSp mod">
        <pc:chgData name="Dr. Raffay Zoltán" userId="3b1b2a3e-ec4a-4aa8-94e3-5e4ef067d11f" providerId="ADAL" clId="{733C73A5-008C-485A-A929-9E595217275D}" dt="2025-01-01T18:16:53.020" v="448" actId="14100"/>
        <pc:sldMkLst>
          <pc:docMk/>
          <pc:sldMk cId="2553680916" sldId="307"/>
        </pc:sldMkLst>
        <pc:spChg chg="mod">
          <ac:chgData name="Dr. Raffay Zoltán" userId="3b1b2a3e-ec4a-4aa8-94e3-5e4ef067d11f" providerId="ADAL" clId="{733C73A5-008C-485A-A929-9E595217275D}" dt="2025-01-01T18:16:53.020" v="448" actId="14100"/>
          <ac:spMkLst>
            <pc:docMk/>
            <pc:sldMk cId="2553680916" sldId="307"/>
            <ac:spMk id="2" creationId="{366FBB4A-FAC2-A6C1-C943-D6F21792F3AB}"/>
          </ac:spMkLst>
        </pc:spChg>
      </pc:sldChg>
      <pc:sldChg chg="modSp mod">
        <pc:chgData name="Dr. Raffay Zoltán" userId="3b1b2a3e-ec4a-4aa8-94e3-5e4ef067d11f" providerId="ADAL" clId="{733C73A5-008C-485A-A929-9E595217275D}" dt="2025-01-01T18:17:52.098" v="482" actId="6549"/>
        <pc:sldMkLst>
          <pc:docMk/>
          <pc:sldMk cId="3423290613" sldId="309"/>
        </pc:sldMkLst>
        <pc:spChg chg="mod">
          <ac:chgData name="Dr. Raffay Zoltán" userId="3b1b2a3e-ec4a-4aa8-94e3-5e4ef067d11f" providerId="ADAL" clId="{733C73A5-008C-485A-A929-9E595217275D}" dt="2025-01-01T18:17:52.098" v="482" actId="6549"/>
          <ac:spMkLst>
            <pc:docMk/>
            <pc:sldMk cId="3423290613" sldId="309"/>
            <ac:spMk id="2" creationId="{BD3ED245-7125-356F-75FB-F3184BF36DC6}"/>
          </ac:spMkLst>
        </pc:spChg>
      </pc:sldChg>
      <pc:sldChg chg="modSp mod">
        <pc:chgData name="Dr. Raffay Zoltán" userId="3b1b2a3e-ec4a-4aa8-94e3-5e4ef067d11f" providerId="ADAL" clId="{733C73A5-008C-485A-A929-9E595217275D}" dt="2025-01-01T18:18:23.145" v="524" actId="20577"/>
        <pc:sldMkLst>
          <pc:docMk/>
          <pc:sldMk cId="1832767382" sldId="310"/>
        </pc:sldMkLst>
        <pc:spChg chg="mod">
          <ac:chgData name="Dr. Raffay Zoltán" userId="3b1b2a3e-ec4a-4aa8-94e3-5e4ef067d11f" providerId="ADAL" clId="{733C73A5-008C-485A-A929-9E595217275D}" dt="2025-01-01T18:18:23.145" v="524" actId="20577"/>
          <ac:spMkLst>
            <pc:docMk/>
            <pc:sldMk cId="1832767382" sldId="310"/>
            <ac:spMk id="17" creationId="{7B1BB46B-3433-588B-D004-9AF8B2670BF8}"/>
          </ac:spMkLst>
        </pc:spChg>
      </pc:sldChg>
      <pc:sldChg chg="modSp mod">
        <pc:chgData name="Dr. Raffay Zoltán" userId="3b1b2a3e-ec4a-4aa8-94e3-5e4ef067d11f" providerId="ADAL" clId="{733C73A5-008C-485A-A929-9E595217275D}" dt="2025-01-01T18:22:45.423" v="602" actId="14100"/>
        <pc:sldMkLst>
          <pc:docMk/>
          <pc:sldMk cId="617472927" sldId="311"/>
        </pc:sldMkLst>
        <pc:spChg chg="mod">
          <ac:chgData name="Dr. Raffay Zoltán" userId="3b1b2a3e-ec4a-4aa8-94e3-5e4ef067d11f" providerId="ADAL" clId="{733C73A5-008C-485A-A929-9E595217275D}" dt="2025-01-01T18:22:45.423" v="602" actId="14100"/>
          <ac:spMkLst>
            <pc:docMk/>
            <pc:sldMk cId="617472927" sldId="311"/>
            <ac:spMk id="2" creationId="{EE529DEC-EB36-D0DA-9655-C60727EB8A6F}"/>
          </ac:spMkLst>
        </pc:spChg>
        <pc:spChg chg="mod">
          <ac:chgData name="Dr. Raffay Zoltán" userId="3b1b2a3e-ec4a-4aa8-94e3-5e4ef067d11f" providerId="ADAL" clId="{733C73A5-008C-485A-A929-9E595217275D}" dt="2025-01-01T18:22:41.168" v="601" actId="790"/>
          <ac:spMkLst>
            <pc:docMk/>
            <pc:sldMk cId="617472927" sldId="311"/>
            <ac:spMk id="18" creationId="{6CB4A68F-FE1B-7046-2414-507E38B821DA}"/>
          </ac:spMkLst>
        </pc:spChg>
        <pc:picChg chg="mod">
          <ac:chgData name="Dr. Raffay Zoltán" userId="3b1b2a3e-ec4a-4aa8-94e3-5e4ef067d11f" providerId="ADAL" clId="{733C73A5-008C-485A-A929-9E595217275D}" dt="2025-01-01T18:22:02.294" v="599" actId="1076"/>
          <ac:picMkLst>
            <pc:docMk/>
            <pc:sldMk cId="617472927" sldId="311"/>
            <ac:picMk id="15" creationId="{1E06C175-E87F-057E-6B9D-021EEBD910D7}"/>
          </ac:picMkLst>
        </pc:picChg>
        <pc:picChg chg="mod">
          <ac:chgData name="Dr. Raffay Zoltán" userId="3b1b2a3e-ec4a-4aa8-94e3-5e4ef067d11f" providerId="ADAL" clId="{733C73A5-008C-485A-A929-9E595217275D}" dt="2025-01-01T18:21:54.933" v="598" actId="1076"/>
          <ac:picMkLst>
            <pc:docMk/>
            <pc:sldMk cId="617472927" sldId="311"/>
            <ac:picMk id="16" creationId="{2EE6E728-7B4D-0938-91DE-ADBA88995C01}"/>
          </ac:picMkLst>
        </pc:picChg>
      </pc:sldChg>
      <pc:sldChg chg="modSp mod">
        <pc:chgData name="Dr. Raffay Zoltán" userId="3b1b2a3e-ec4a-4aa8-94e3-5e4ef067d11f" providerId="ADAL" clId="{733C73A5-008C-485A-A929-9E595217275D}" dt="2025-01-01T18:23:13.123" v="604" actId="255"/>
        <pc:sldMkLst>
          <pc:docMk/>
          <pc:sldMk cId="2514865839" sldId="312"/>
        </pc:sldMkLst>
        <pc:spChg chg="mod">
          <ac:chgData name="Dr. Raffay Zoltán" userId="3b1b2a3e-ec4a-4aa8-94e3-5e4ef067d11f" providerId="ADAL" clId="{733C73A5-008C-485A-A929-9E595217275D}" dt="2025-01-01T18:23:13.123" v="604" actId="255"/>
          <ac:spMkLst>
            <pc:docMk/>
            <pc:sldMk cId="2514865839" sldId="312"/>
            <ac:spMk id="15" creationId="{ACC17AC2-89EA-A8D6-82DC-841BEDFB5BEC}"/>
          </ac:spMkLst>
        </pc:spChg>
      </pc:sldChg>
      <pc:sldChg chg="modSp mod">
        <pc:chgData name="Dr. Raffay Zoltán" userId="3b1b2a3e-ec4a-4aa8-94e3-5e4ef067d11f" providerId="ADAL" clId="{733C73A5-008C-485A-A929-9E595217275D}" dt="2025-01-01T18:26:05.951" v="617" actId="20577"/>
        <pc:sldMkLst>
          <pc:docMk/>
          <pc:sldMk cId="3176902582" sldId="314"/>
        </pc:sldMkLst>
        <pc:spChg chg="mod">
          <ac:chgData name="Dr. Raffay Zoltán" userId="3b1b2a3e-ec4a-4aa8-94e3-5e4ef067d11f" providerId="ADAL" clId="{733C73A5-008C-485A-A929-9E595217275D}" dt="2025-01-01T18:26:05.951" v="617" actId="20577"/>
          <ac:spMkLst>
            <pc:docMk/>
            <pc:sldMk cId="3176902582" sldId="314"/>
            <ac:spMk id="2" creationId="{3D4B4AD8-5C40-3C01-FB1D-89BFCAAA9583}"/>
          </ac:spMkLst>
        </pc:spChg>
      </pc:sldChg>
      <pc:sldChg chg="modSp mod">
        <pc:chgData name="Dr. Raffay Zoltán" userId="3b1b2a3e-ec4a-4aa8-94e3-5e4ef067d11f" providerId="ADAL" clId="{733C73A5-008C-485A-A929-9E595217275D}" dt="2025-01-01T18:26:45.779" v="620" actId="14100"/>
        <pc:sldMkLst>
          <pc:docMk/>
          <pc:sldMk cId="1495088839" sldId="315"/>
        </pc:sldMkLst>
        <pc:spChg chg="mod">
          <ac:chgData name="Dr. Raffay Zoltán" userId="3b1b2a3e-ec4a-4aa8-94e3-5e4ef067d11f" providerId="ADAL" clId="{733C73A5-008C-485A-A929-9E595217275D}" dt="2025-01-01T18:26:45.779" v="620" actId="14100"/>
          <ac:spMkLst>
            <pc:docMk/>
            <pc:sldMk cId="1495088839" sldId="315"/>
            <ac:spMk id="2" creationId="{5434E93A-802C-CEDE-3149-B7830D6C1B84}"/>
          </ac:spMkLst>
        </pc:spChg>
      </pc:sldChg>
      <pc:sldChg chg="modSp mod">
        <pc:chgData name="Dr. Raffay Zoltán" userId="3b1b2a3e-ec4a-4aa8-94e3-5e4ef067d11f" providerId="ADAL" clId="{733C73A5-008C-485A-A929-9E595217275D}" dt="2025-01-01T18:27:29.844" v="636" actId="20577"/>
        <pc:sldMkLst>
          <pc:docMk/>
          <pc:sldMk cId="1548812835" sldId="316"/>
        </pc:sldMkLst>
        <pc:spChg chg="mod">
          <ac:chgData name="Dr. Raffay Zoltán" userId="3b1b2a3e-ec4a-4aa8-94e3-5e4ef067d11f" providerId="ADAL" clId="{733C73A5-008C-485A-A929-9E595217275D}" dt="2025-01-01T18:27:29.844" v="636" actId="20577"/>
          <ac:spMkLst>
            <pc:docMk/>
            <pc:sldMk cId="1548812835" sldId="316"/>
            <ac:spMk id="2" creationId="{FEB3A388-16E3-4268-94F5-6869626675AC}"/>
          </ac:spMkLst>
        </pc:spChg>
      </pc:sldChg>
      <pc:sldChg chg="modSp mod">
        <pc:chgData name="Dr. Raffay Zoltán" userId="3b1b2a3e-ec4a-4aa8-94e3-5e4ef067d11f" providerId="ADAL" clId="{733C73A5-008C-485A-A929-9E595217275D}" dt="2025-01-01T18:45:13.541" v="679" actId="1076"/>
        <pc:sldMkLst>
          <pc:docMk/>
          <pc:sldMk cId="1084540379" sldId="327"/>
        </pc:sldMkLst>
        <pc:spChg chg="mod">
          <ac:chgData name="Dr. Raffay Zoltán" userId="3b1b2a3e-ec4a-4aa8-94e3-5e4ef067d11f" providerId="ADAL" clId="{733C73A5-008C-485A-A929-9E595217275D}" dt="2025-01-01T18:45:13.541" v="679" actId="1076"/>
          <ac:spMkLst>
            <pc:docMk/>
            <pc:sldMk cId="1084540379" sldId="327"/>
            <ac:spMk id="2" creationId="{C3C24004-4029-D5C9-7F58-BDDA1509FCFE}"/>
          </ac:spMkLst>
        </pc:spChg>
        <pc:spChg chg="mod">
          <ac:chgData name="Dr. Raffay Zoltán" userId="3b1b2a3e-ec4a-4aa8-94e3-5e4ef067d11f" providerId="ADAL" clId="{733C73A5-008C-485A-A929-9E595217275D}" dt="2025-01-01T18:45:07.257" v="677" actId="255"/>
          <ac:spMkLst>
            <pc:docMk/>
            <pc:sldMk cId="1084540379" sldId="327"/>
            <ac:spMk id="18" creationId="{21C322FD-AB22-48F0-619D-DC799EC45163}"/>
          </ac:spMkLst>
        </pc:spChg>
        <pc:picChg chg="mod">
          <ac:chgData name="Dr. Raffay Zoltán" userId="3b1b2a3e-ec4a-4aa8-94e3-5e4ef067d11f" providerId="ADAL" clId="{733C73A5-008C-485A-A929-9E595217275D}" dt="2025-01-01T18:44:57.589" v="674" actId="1076"/>
          <ac:picMkLst>
            <pc:docMk/>
            <pc:sldMk cId="1084540379" sldId="327"/>
            <ac:picMk id="20" creationId="{FB5ACB44-A4D2-B586-D3E9-1519E339337B}"/>
          </ac:picMkLst>
        </pc:picChg>
      </pc:sldChg>
      <pc:sldChg chg="modSp mod">
        <pc:chgData name="Dr. Raffay Zoltán" userId="3b1b2a3e-ec4a-4aa8-94e3-5e4ef067d11f" providerId="ADAL" clId="{733C73A5-008C-485A-A929-9E595217275D}" dt="2025-01-01T18:27:09.493" v="633" actId="14100"/>
        <pc:sldMkLst>
          <pc:docMk/>
          <pc:sldMk cId="1833653918" sldId="343"/>
        </pc:sldMkLst>
        <pc:spChg chg="mod">
          <ac:chgData name="Dr. Raffay Zoltán" userId="3b1b2a3e-ec4a-4aa8-94e3-5e4ef067d11f" providerId="ADAL" clId="{733C73A5-008C-485A-A929-9E595217275D}" dt="2025-01-01T18:27:09.493" v="633" actId="14100"/>
          <ac:spMkLst>
            <pc:docMk/>
            <pc:sldMk cId="1833653918" sldId="343"/>
            <ac:spMk id="2" creationId="{1F5A6E1F-D5AB-DB96-9181-11969FD24CF6}"/>
          </ac:spMkLst>
        </pc:spChg>
      </pc:sldChg>
      <pc:sldChg chg="modSp mod">
        <pc:chgData name="Dr. Raffay Zoltán" userId="3b1b2a3e-ec4a-4aa8-94e3-5e4ef067d11f" providerId="ADAL" clId="{733C73A5-008C-485A-A929-9E595217275D}" dt="2025-01-01T17:47:18.406" v="167" actId="20577"/>
        <pc:sldMkLst>
          <pc:docMk/>
          <pc:sldMk cId="2906795159" sldId="349"/>
        </pc:sldMkLst>
        <pc:spChg chg="mod">
          <ac:chgData name="Dr. Raffay Zoltán" userId="3b1b2a3e-ec4a-4aa8-94e3-5e4ef067d11f" providerId="ADAL" clId="{733C73A5-008C-485A-A929-9E595217275D}" dt="2025-01-01T17:47:18.406" v="167" actId="20577"/>
          <ac:spMkLst>
            <pc:docMk/>
            <pc:sldMk cId="2906795159" sldId="349"/>
            <ac:spMk id="2" creationId="{CE2B938A-6441-44FF-1935-0052573AF8EB}"/>
          </ac:spMkLst>
        </pc:spChg>
      </pc:sldChg>
      <pc:sldChg chg="modSp mod">
        <pc:chgData name="Dr. Raffay Zoltán" userId="3b1b2a3e-ec4a-4aa8-94e3-5e4ef067d11f" providerId="ADAL" clId="{733C73A5-008C-485A-A929-9E595217275D}" dt="2025-01-01T17:54:23.489" v="256" actId="20577"/>
        <pc:sldMkLst>
          <pc:docMk/>
          <pc:sldMk cId="1650117721" sldId="350"/>
        </pc:sldMkLst>
        <pc:spChg chg="mod">
          <ac:chgData name="Dr. Raffay Zoltán" userId="3b1b2a3e-ec4a-4aa8-94e3-5e4ef067d11f" providerId="ADAL" clId="{733C73A5-008C-485A-A929-9E595217275D}" dt="2025-01-01T17:54:23.489" v="256" actId="20577"/>
          <ac:spMkLst>
            <pc:docMk/>
            <pc:sldMk cId="1650117721" sldId="350"/>
            <ac:spMk id="2" creationId="{A6003F6D-B005-1FF3-5C2F-2878F3F3C4FC}"/>
          </ac:spMkLst>
        </pc:spChg>
        <pc:spChg chg="mod">
          <ac:chgData name="Dr. Raffay Zoltán" userId="3b1b2a3e-ec4a-4aa8-94e3-5e4ef067d11f" providerId="ADAL" clId="{733C73A5-008C-485A-A929-9E595217275D}" dt="2025-01-01T17:48:45.108" v="177" actId="6549"/>
          <ac:spMkLst>
            <pc:docMk/>
            <pc:sldMk cId="1650117721" sldId="350"/>
            <ac:spMk id="20" creationId="{4E9341C9-72F0-A92E-2CAC-7F9CB6FFE615}"/>
          </ac:spMkLst>
        </pc:spChg>
      </pc:sldChg>
      <pc:sldChg chg="modSp mod">
        <pc:chgData name="Dr. Raffay Zoltán" userId="3b1b2a3e-ec4a-4aa8-94e3-5e4ef067d11f" providerId="ADAL" clId="{733C73A5-008C-485A-A929-9E595217275D}" dt="2025-01-01T17:53:49.472" v="250" actId="1076"/>
        <pc:sldMkLst>
          <pc:docMk/>
          <pc:sldMk cId="1455170076" sldId="351"/>
        </pc:sldMkLst>
        <pc:spChg chg="mod">
          <ac:chgData name="Dr. Raffay Zoltán" userId="3b1b2a3e-ec4a-4aa8-94e3-5e4ef067d11f" providerId="ADAL" clId="{733C73A5-008C-485A-A929-9E595217275D}" dt="2025-01-01T17:53:46.714" v="249" actId="14100"/>
          <ac:spMkLst>
            <pc:docMk/>
            <pc:sldMk cId="1455170076" sldId="351"/>
            <ac:spMk id="2" creationId="{DD63B746-CE01-9B82-890B-3EA408FC58D9}"/>
          </ac:spMkLst>
        </pc:spChg>
        <pc:spChg chg="mod">
          <ac:chgData name="Dr. Raffay Zoltán" userId="3b1b2a3e-ec4a-4aa8-94e3-5e4ef067d11f" providerId="ADAL" clId="{733C73A5-008C-485A-A929-9E595217275D}" dt="2025-01-01T17:53:49.472" v="250" actId="1076"/>
          <ac:spMkLst>
            <pc:docMk/>
            <pc:sldMk cId="1455170076" sldId="351"/>
            <ac:spMk id="20" creationId="{D061EFC6-3687-44AC-5E6F-00CCCA1588BE}"/>
          </ac:spMkLst>
        </pc:spChg>
      </pc:sldChg>
      <pc:sldChg chg="modSp mod">
        <pc:chgData name="Dr. Raffay Zoltán" userId="3b1b2a3e-ec4a-4aa8-94e3-5e4ef067d11f" providerId="ADAL" clId="{733C73A5-008C-485A-A929-9E595217275D}" dt="2025-01-01T17:54:41.670" v="259" actId="1076"/>
        <pc:sldMkLst>
          <pc:docMk/>
          <pc:sldMk cId="1166590823" sldId="353"/>
        </pc:sldMkLst>
        <pc:spChg chg="mod">
          <ac:chgData name="Dr. Raffay Zoltán" userId="3b1b2a3e-ec4a-4aa8-94e3-5e4ef067d11f" providerId="ADAL" clId="{733C73A5-008C-485A-A929-9E595217275D}" dt="2025-01-01T17:54:41.670" v="259" actId="1076"/>
          <ac:spMkLst>
            <pc:docMk/>
            <pc:sldMk cId="1166590823" sldId="353"/>
            <ac:spMk id="2" creationId="{8259FB49-B675-3ECD-042E-58EA09D71BF9}"/>
          </ac:spMkLst>
        </pc:spChg>
        <pc:spChg chg="mod">
          <ac:chgData name="Dr. Raffay Zoltán" userId="3b1b2a3e-ec4a-4aa8-94e3-5e4ef067d11f" providerId="ADAL" clId="{733C73A5-008C-485A-A929-9E595217275D}" dt="2025-01-01T17:51:22.296" v="188" actId="1076"/>
          <ac:spMkLst>
            <pc:docMk/>
            <pc:sldMk cId="1166590823" sldId="353"/>
            <ac:spMk id="20" creationId="{C2B1083C-1929-8876-4057-E8C996CAF113}"/>
          </ac:spMkLst>
        </pc:spChg>
        <pc:picChg chg="mod">
          <ac:chgData name="Dr. Raffay Zoltán" userId="3b1b2a3e-ec4a-4aa8-94e3-5e4ef067d11f" providerId="ADAL" clId="{733C73A5-008C-485A-A929-9E595217275D}" dt="2025-01-01T17:54:38.966" v="258" actId="1076"/>
          <ac:picMkLst>
            <pc:docMk/>
            <pc:sldMk cId="1166590823" sldId="353"/>
            <ac:picMk id="11" creationId="{26F5F3BF-4FE2-0FD4-4DFE-988BC7CB510C}"/>
          </ac:picMkLst>
        </pc:picChg>
      </pc:sldChg>
      <pc:sldChg chg="modSp mod">
        <pc:chgData name="Dr. Raffay Zoltán" userId="3b1b2a3e-ec4a-4aa8-94e3-5e4ef067d11f" providerId="ADAL" clId="{733C73A5-008C-485A-A929-9E595217275D}" dt="2025-01-01T17:55:02.603" v="261" actId="20577"/>
        <pc:sldMkLst>
          <pc:docMk/>
          <pc:sldMk cId="2702885862" sldId="354"/>
        </pc:sldMkLst>
        <pc:spChg chg="mod">
          <ac:chgData name="Dr. Raffay Zoltán" userId="3b1b2a3e-ec4a-4aa8-94e3-5e4ef067d11f" providerId="ADAL" clId="{733C73A5-008C-485A-A929-9E595217275D}" dt="2025-01-01T17:55:02.603" v="261" actId="20577"/>
          <ac:spMkLst>
            <pc:docMk/>
            <pc:sldMk cId="2702885862" sldId="354"/>
            <ac:spMk id="31" creationId="{A947753C-1A12-CDA0-A572-55D87BF5359C}"/>
          </ac:spMkLst>
        </pc:spChg>
      </pc:sldChg>
      <pc:sldChg chg="modSp mod">
        <pc:chgData name="Dr. Raffay Zoltán" userId="3b1b2a3e-ec4a-4aa8-94e3-5e4ef067d11f" providerId="ADAL" clId="{733C73A5-008C-485A-A929-9E595217275D}" dt="2025-01-01T18:01:39.887" v="333" actId="14100"/>
        <pc:sldMkLst>
          <pc:docMk/>
          <pc:sldMk cId="310886749" sldId="355"/>
        </pc:sldMkLst>
        <pc:spChg chg="mod">
          <ac:chgData name="Dr. Raffay Zoltán" userId="3b1b2a3e-ec4a-4aa8-94e3-5e4ef067d11f" providerId="ADAL" clId="{733C73A5-008C-485A-A929-9E595217275D}" dt="2025-01-01T18:01:39.887" v="333" actId="14100"/>
          <ac:spMkLst>
            <pc:docMk/>
            <pc:sldMk cId="310886749" sldId="355"/>
            <ac:spMk id="2" creationId="{26E43A68-10B4-CC41-80EC-FE380073EA3D}"/>
          </ac:spMkLst>
        </pc:spChg>
        <pc:spChg chg="mod">
          <ac:chgData name="Dr. Raffay Zoltán" userId="3b1b2a3e-ec4a-4aa8-94e3-5e4ef067d11f" providerId="ADAL" clId="{733C73A5-008C-485A-A929-9E595217275D}" dt="2025-01-01T17:56:49.396" v="298" actId="14100"/>
          <ac:spMkLst>
            <pc:docMk/>
            <pc:sldMk cId="310886749" sldId="355"/>
            <ac:spMk id="14" creationId="{C0B0590A-CCC3-0282-3D2C-CF42F6E63BDF}"/>
          </ac:spMkLst>
        </pc:spChg>
        <pc:picChg chg="mod">
          <ac:chgData name="Dr. Raffay Zoltán" userId="3b1b2a3e-ec4a-4aa8-94e3-5e4ef067d11f" providerId="ADAL" clId="{733C73A5-008C-485A-A929-9E595217275D}" dt="2025-01-01T18:01:14.203" v="329" actId="1076"/>
          <ac:picMkLst>
            <pc:docMk/>
            <pc:sldMk cId="310886749" sldId="355"/>
            <ac:picMk id="16" creationId="{45B6577C-1842-CE1D-3DC6-5981AE632CE4}"/>
          </ac:picMkLst>
        </pc:picChg>
        <pc:picChg chg="mod">
          <ac:chgData name="Dr. Raffay Zoltán" userId="3b1b2a3e-ec4a-4aa8-94e3-5e4ef067d11f" providerId="ADAL" clId="{733C73A5-008C-485A-A929-9E595217275D}" dt="2025-01-01T18:01:29.971" v="332" actId="14100"/>
          <ac:picMkLst>
            <pc:docMk/>
            <pc:sldMk cId="310886749" sldId="355"/>
            <ac:picMk id="18" creationId="{BAB9B74F-13C5-F403-67E2-0106EC1BBA90}"/>
          </ac:picMkLst>
        </pc:picChg>
      </pc:sldChg>
      <pc:sldChg chg="modSp mod">
        <pc:chgData name="Dr. Raffay Zoltán" userId="3b1b2a3e-ec4a-4aa8-94e3-5e4ef067d11f" providerId="ADAL" clId="{733C73A5-008C-485A-A929-9E595217275D}" dt="2025-01-01T18:02:36.608" v="346" actId="1076"/>
        <pc:sldMkLst>
          <pc:docMk/>
          <pc:sldMk cId="657945847" sldId="356"/>
        </pc:sldMkLst>
        <pc:spChg chg="mod">
          <ac:chgData name="Dr. Raffay Zoltán" userId="3b1b2a3e-ec4a-4aa8-94e3-5e4ef067d11f" providerId="ADAL" clId="{733C73A5-008C-485A-A929-9E595217275D}" dt="2025-01-01T18:02:13.612" v="338" actId="14100"/>
          <ac:spMkLst>
            <pc:docMk/>
            <pc:sldMk cId="657945847" sldId="356"/>
            <ac:spMk id="2" creationId="{CD2F7C7B-9CC3-61FC-FC00-B1A35B01F360}"/>
          </ac:spMkLst>
        </pc:spChg>
        <pc:spChg chg="mod">
          <ac:chgData name="Dr. Raffay Zoltán" userId="3b1b2a3e-ec4a-4aa8-94e3-5e4ef067d11f" providerId="ADAL" clId="{733C73A5-008C-485A-A929-9E595217275D}" dt="2025-01-01T18:02:36.608" v="346" actId="1076"/>
          <ac:spMkLst>
            <pc:docMk/>
            <pc:sldMk cId="657945847" sldId="356"/>
            <ac:spMk id="14" creationId="{AA0F46E5-55AE-BC2A-4015-9704D6EFA582}"/>
          </ac:spMkLst>
        </pc:spChg>
        <pc:picChg chg="mod">
          <ac:chgData name="Dr. Raffay Zoltán" userId="3b1b2a3e-ec4a-4aa8-94e3-5e4ef067d11f" providerId="ADAL" clId="{733C73A5-008C-485A-A929-9E595217275D}" dt="2025-01-01T18:02:18.651" v="341" actId="1076"/>
          <ac:picMkLst>
            <pc:docMk/>
            <pc:sldMk cId="657945847" sldId="356"/>
            <ac:picMk id="15" creationId="{24096A4A-22B1-9332-CADC-88CDBEAF02E6}"/>
          </ac:picMkLst>
        </pc:picChg>
        <pc:picChg chg="mod">
          <ac:chgData name="Dr. Raffay Zoltán" userId="3b1b2a3e-ec4a-4aa8-94e3-5e4ef067d11f" providerId="ADAL" clId="{733C73A5-008C-485A-A929-9E595217275D}" dt="2025-01-01T18:02:33.047" v="345" actId="1076"/>
          <ac:picMkLst>
            <pc:docMk/>
            <pc:sldMk cId="657945847" sldId="356"/>
            <ac:picMk id="16" creationId="{2B1A03B9-2ACA-83F9-F30A-80C4D305A262}"/>
          </ac:picMkLst>
        </pc:picChg>
      </pc:sldChg>
    </pc:docChg>
  </pc:docChgLst>
  <pc:docChgLst>
    <pc:chgData name="Dr. Raffay Zoltán" userId="3b1b2a3e-ec4a-4aa8-94e3-5e4ef067d11f" providerId="ADAL" clId="{0B48F9FA-BDC9-4F03-A30E-6D060F1CD9B7}"/>
    <pc:docChg chg="undo redo custSel addSld modSld">
      <pc:chgData name="Dr. Raffay Zoltán" userId="3b1b2a3e-ec4a-4aa8-94e3-5e4ef067d11f" providerId="ADAL" clId="{0B48F9FA-BDC9-4F03-A30E-6D060F1CD9B7}" dt="2024-12-02T13:52:53.739" v="2018" actId="790"/>
      <pc:docMkLst>
        <pc:docMk/>
      </pc:docMkLst>
      <pc:sldChg chg="modSp mod">
        <pc:chgData name="Dr. Raffay Zoltán" userId="3b1b2a3e-ec4a-4aa8-94e3-5e4ef067d11f" providerId="ADAL" clId="{0B48F9FA-BDC9-4F03-A30E-6D060F1CD9B7}" dt="2024-12-02T13:50:09.555" v="1948" actId="14100"/>
        <pc:sldMkLst>
          <pc:docMk/>
          <pc:sldMk cId="1441212110" sldId="257"/>
        </pc:sldMkLst>
        <pc:spChg chg="mod">
          <ac:chgData name="Dr. Raffay Zoltán" userId="3b1b2a3e-ec4a-4aa8-94e3-5e4ef067d11f" providerId="ADAL" clId="{0B48F9FA-BDC9-4F03-A30E-6D060F1CD9B7}" dt="2024-12-02T13:50:00.070" v="1947" actId="27636"/>
          <ac:spMkLst>
            <pc:docMk/>
            <pc:sldMk cId="1441212110" sldId="257"/>
            <ac:spMk id="2" creationId="{EAFFC7EF-1843-81DF-280D-8BEF44216F38}"/>
          </ac:spMkLst>
        </pc:spChg>
        <pc:picChg chg="mod">
          <ac:chgData name="Dr. Raffay Zoltán" userId="3b1b2a3e-ec4a-4aa8-94e3-5e4ef067d11f" providerId="ADAL" clId="{0B48F9FA-BDC9-4F03-A30E-6D060F1CD9B7}" dt="2024-12-02T13:50:09.555" v="1948" actId="14100"/>
          <ac:picMkLst>
            <pc:docMk/>
            <pc:sldMk cId="1441212110" sldId="257"/>
            <ac:picMk id="14" creationId="{F50280F0-486E-9204-C814-BE0222547856}"/>
          </ac:picMkLst>
        </pc:picChg>
      </pc:sldChg>
      <pc:sldChg chg="modSp mod">
        <pc:chgData name="Dr. Raffay Zoltán" userId="3b1b2a3e-ec4a-4aa8-94e3-5e4ef067d11f" providerId="ADAL" clId="{0B48F9FA-BDC9-4F03-A30E-6D060F1CD9B7}" dt="2024-12-02T13:52:41.334" v="2016" actId="790"/>
        <pc:sldMkLst>
          <pc:docMk/>
          <pc:sldMk cId="1061100319" sldId="291"/>
        </pc:sldMkLst>
        <pc:spChg chg="mod">
          <ac:chgData name="Dr. Raffay Zoltán" userId="3b1b2a3e-ec4a-4aa8-94e3-5e4ef067d11f" providerId="ADAL" clId="{0B48F9FA-BDC9-4F03-A30E-6D060F1CD9B7}" dt="2024-12-02T13:51:19.898" v="1958" actId="790"/>
          <ac:spMkLst>
            <pc:docMk/>
            <pc:sldMk cId="1061100319" sldId="291"/>
            <ac:spMk id="2" creationId="{D1FB1A03-F37A-6632-71E4-C2EC87A8FDE4}"/>
          </ac:spMkLst>
        </pc:spChg>
        <pc:spChg chg="mod">
          <ac:chgData name="Dr. Raffay Zoltán" userId="3b1b2a3e-ec4a-4aa8-94e3-5e4ef067d11f" providerId="ADAL" clId="{0B48F9FA-BDC9-4F03-A30E-6D060F1CD9B7}" dt="2024-12-02T13:52:41.334" v="2016" actId="790"/>
          <ac:spMkLst>
            <pc:docMk/>
            <pc:sldMk cId="1061100319" sldId="291"/>
            <ac:spMk id="18" creationId="{DA6F388D-7162-632F-D35D-AD65E6117E40}"/>
          </ac:spMkLst>
        </pc:spChg>
      </pc:sldChg>
      <pc:sldChg chg="modSp mod">
        <pc:chgData name="Dr. Raffay Zoltán" userId="3b1b2a3e-ec4a-4aa8-94e3-5e4ef067d11f" providerId="ADAL" clId="{0B48F9FA-BDC9-4F03-A30E-6D060F1CD9B7}" dt="2024-12-02T13:52:53.739" v="2018" actId="790"/>
        <pc:sldMkLst>
          <pc:docMk/>
          <pc:sldMk cId="1652729481" sldId="293"/>
        </pc:sldMkLst>
        <pc:spChg chg="mod">
          <ac:chgData name="Dr. Raffay Zoltán" userId="3b1b2a3e-ec4a-4aa8-94e3-5e4ef067d11f" providerId="ADAL" clId="{0B48F9FA-BDC9-4F03-A30E-6D060F1CD9B7}" dt="2024-12-02T13:52:53.739" v="2018" actId="790"/>
          <ac:spMkLst>
            <pc:docMk/>
            <pc:sldMk cId="1652729481" sldId="293"/>
            <ac:spMk id="3" creationId="{1D42CC7B-0822-F39C-1150-5CBB03684765}"/>
          </ac:spMkLst>
        </pc:spChg>
      </pc:sldChg>
      <pc:sldChg chg="addSp delSp modSp mod">
        <pc:chgData name="Dr. Raffay Zoltán" userId="3b1b2a3e-ec4a-4aa8-94e3-5e4ef067d11f" providerId="ADAL" clId="{0B48F9FA-BDC9-4F03-A30E-6D060F1CD9B7}" dt="2024-12-02T13:31:29.391" v="1717" actId="790"/>
        <pc:sldMkLst>
          <pc:docMk/>
          <pc:sldMk cId="3671238911" sldId="295"/>
        </pc:sldMkLst>
        <pc:spChg chg="mod">
          <ac:chgData name="Dr. Raffay Zoltán" userId="3b1b2a3e-ec4a-4aa8-94e3-5e4ef067d11f" providerId="ADAL" clId="{0B48F9FA-BDC9-4F03-A30E-6D060F1CD9B7}" dt="2024-12-02T13:31:29.391" v="1717" actId="790"/>
          <ac:spMkLst>
            <pc:docMk/>
            <pc:sldMk cId="3671238911" sldId="295"/>
            <ac:spMk id="3" creationId="{E43D3A06-6B61-0F89-A489-5859BD864AE3}"/>
          </ac:spMkLst>
        </pc:spChg>
        <pc:spChg chg="mod">
          <ac:chgData name="Dr. Raffay Zoltán" userId="3b1b2a3e-ec4a-4aa8-94e3-5e4ef067d11f" providerId="ADAL" clId="{0B48F9FA-BDC9-4F03-A30E-6D060F1CD9B7}" dt="2024-12-02T13:00:53.382" v="1623" actId="20577"/>
          <ac:spMkLst>
            <pc:docMk/>
            <pc:sldMk cId="3671238911" sldId="295"/>
            <ac:spMk id="17" creationId="{505A2775-4F58-0F3A-6E59-AE7D84FCD471}"/>
          </ac:spMkLst>
        </pc:spChg>
        <pc:picChg chg="add del">
          <ac:chgData name="Dr. Raffay Zoltán" userId="3b1b2a3e-ec4a-4aa8-94e3-5e4ef067d11f" providerId="ADAL" clId="{0B48F9FA-BDC9-4F03-A30E-6D060F1CD9B7}" dt="2024-12-02T13:31:03.850" v="1713" actId="478"/>
          <ac:picMkLst>
            <pc:docMk/>
            <pc:sldMk cId="3671238911" sldId="295"/>
            <ac:picMk id="11" creationId="{3785554F-A368-F06B-CD63-C4EBF4B35B7D}"/>
          </ac:picMkLst>
        </pc:picChg>
      </pc:sldChg>
      <pc:sldChg chg="modSp mod">
        <pc:chgData name="Dr. Raffay Zoltán" userId="3b1b2a3e-ec4a-4aa8-94e3-5e4ef067d11f" providerId="ADAL" clId="{0B48F9FA-BDC9-4F03-A30E-6D060F1CD9B7}" dt="2024-12-02T12:52:44.507" v="1301" actId="1076"/>
        <pc:sldMkLst>
          <pc:docMk/>
          <pc:sldMk cId="2240970528" sldId="296"/>
        </pc:sldMkLst>
        <pc:spChg chg="mod">
          <ac:chgData name="Dr. Raffay Zoltán" userId="3b1b2a3e-ec4a-4aa8-94e3-5e4ef067d11f" providerId="ADAL" clId="{0B48F9FA-BDC9-4F03-A30E-6D060F1CD9B7}" dt="2024-12-02T12:52:44.507" v="1301" actId="1076"/>
          <ac:spMkLst>
            <pc:docMk/>
            <pc:sldMk cId="2240970528" sldId="296"/>
            <ac:spMk id="20" creationId="{B8FA7F29-634A-8AE8-41D4-58D288CDE6B7}"/>
          </ac:spMkLst>
        </pc:spChg>
      </pc:sldChg>
      <pc:sldChg chg="addSp delSp modSp mod">
        <pc:chgData name="Dr. Raffay Zoltán" userId="3b1b2a3e-ec4a-4aa8-94e3-5e4ef067d11f" providerId="ADAL" clId="{0B48F9FA-BDC9-4F03-A30E-6D060F1CD9B7}" dt="2024-12-02T13:31:19.513" v="1715" actId="790"/>
        <pc:sldMkLst>
          <pc:docMk/>
          <pc:sldMk cId="1397418614" sldId="300"/>
        </pc:sldMkLst>
        <pc:spChg chg="mod">
          <ac:chgData name="Dr. Raffay Zoltán" userId="3b1b2a3e-ec4a-4aa8-94e3-5e4ef067d11f" providerId="ADAL" clId="{0B48F9FA-BDC9-4F03-A30E-6D060F1CD9B7}" dt="2024-12-02T13:31:19.513" v="1715" actId="790"/>
          <ac:spMkLst>
            <pc:docMk/>
            <pc:sldMk cId="1397418614" sldId="300"/>
            <ac:spMk id="3" creationId="{04BB44ED-757A-E640-C73C-B855930EBA6C}"/>
          </ac:spMkLst>
        </pc:spChg>
        <pc:spChg chg="mod">
          <ac:chgData name="Dr. Raffay Zoltán" userId="3b1b2a3e-ec4a-4aa8-94e3-5e4ef067d11f" providerId="ADAL" clId="{0B48F9FA-BDC9-4F03-A30E-6D060F1CD9B7}" dt="2024-12-02T13:01:40.794" v="1665" actId="6549"/>
          <ac:spMkLst>
            <pc:docMk/>
            <pc:sldMk cId="1397418614" sldId="300"/>
            <ac:spMk id="20" creationId="{A9C89E1B-F61C-FE95-68CC-2012245C8ADA}"/>
          </ac:spMkLst>
        </pc:spChg>
        <pc:picChg chg="add mod">
          <ac:chgData name="Dr. Raffay Zoltán" userId="3b1b2a3e-ec4a-4aa8-94e3-5e4ef067d11f" providerId="ADAL" clId="{0B48F9FA-BDC9-4F03-A30E-6D060F1CD9B7}" dt="2024-12-02T13:02:35.466" v="1668" actId="1076"/>
          <ac:picMkLst>
            <pc:docMk/>
            <pc:sldMk cId="1397418614" sldId="300"/>
            <ac:picMk id="11" creationId="{5026EBF7-073B-75FB-BA33-D270EC660B28}"/>
          </ac:picMkLst>
        </pc:picChg>
        <pc:picChg chg="add mod">
          <ac:chgData name="Dr. Raffay Zoltán" userId="3b1b2a3e-ec4a-4aa8-94e3-5e4ef067d11f" providerId="ADAL" clId="{0B48F9FA-BDC9-4F03-A30E-6D060F1CD9B7}" dt="2024-12-02T13:03:30.914" v="1678" actId="14100"/>
          <ac:picMkLst>
            <pc:docMk/>
            <pc:sldMk cId="1397418614" sldId="300"/>
            <ac:picMk id="19" creationId="{09657A8D-6F1F-6778-E0A1-FC04D5218042}"/>
          </ac:picMkLst>
        </pc:picChg>
      </pc:sldChg>
      <pc:sldChg chg="addSp delSp modSp mod">
        <pc:chgData name="Dr. Raffay Zoltán" userId="3b1b2a3e-ec4a-4aa8-94e3-5e4ef067d11f" providerId="ADAL" clId="{0B48F9FA-BDC9-4F03-A30E-6D060F1CD9B7}" dt="2024-12-02T13:31:26.971" v="1716" actId="790"/>
        <pc:sldMkLst>
          <pc:docMk/>
          <pc:sldMk cId="3387825861" sldId="303"/>
        </pc:sldMkLst>
        <pc:spChg chg="mod">
          <ac:chgData name="Dr. Raffay Zoltán" userId="3b1b2a3e-ec4a-4aa8-94e3-5e4ef067d11f" providerId="ADAL" clId="{0B48F9FA-BDC9-4F03-A30E-6D060F1CD9B7}" dt="2024-12-02T13:31:26.971" v="1716" actId="790"/>
          <ac:spMkLst>
            <pc:docMk/>
            <pc:sldMk cId="3387825861" sldId="303"/>
            <ac:spMk id="3" creationId="{B9D044AB-3075-FD00-4FAB-45CC3AC4B6BF}"/>
          </ac:spMkLst>
        </pc:spChg>
        <pc:picChg chg="add mod">
          <ac:chgData name="Dr. Raffay Zoltán" userId="3b1b2a3e-ec4a-4aa8-94e3-5e4ef067d11f" providerId="ADAL" clId="{0B48F9FA-BDC9-4F03-A30E-6D060F1CD9B7}" dt="2024-12-02T13:04:33.660" v="1682" actId="1076"/>
          <ac:picMkLst>
            <pc:docMk/>
            <pc:sldMk cId="3387825861" sldId="303"/>
            <ac:picMk id="11" creationId="{6A57C11C-1818-C192-36B8-5069E9A39E5A}"/>
          </ac:picMkLst>
        </pc:picChg>
        <pc:picChg chg="add mod">
          <ac:chgData name="Dr. Raffay Zoltán" userId="3b1b2a3e-ec4a-4aa8-94e3-5e4ef067d11f" providerId="ADAL" clId="{0B48F9FA-BDC9-4F03-A30E-6D060F1CD9B7}" dt="2024-12-02T13:06:15.951" v="1703" actId="1076"/>
          <ac:picMkLst>
            <pc:docMk/>
            <pc:sldMk cId="3387825861" sldId="303"/>
            <ac:picMk id="14" creationId="{9035BDBD-EA2C-1824-196D-DD392D421835}"/>
          </ac:picMkLst>
        </pc:picChg>
      </pc:sldChg>
      <pc:sldChg chg="modSp mod">
        <pc:chgData name="Dr. Raffay Zoltán" userId="3b1b2a3e-ec4a-4aa8-94e3-5e4ef067d11f" providerId="ADAL" clId="{0B48F9FA-BDC9-4F03-A30E-6D060F1CD9B7}" dt="2024-12-02T12:52:38.042" v="1300" actId="20577"/>
        <pc:sldMkLst>
          <pc:docMk/>
          <pc:sldMk cId="1484723268" sldId="304"/>
        </pc:sldMkLst>
        <pc:spChg chg="mod">
          <ac:chgData name="Dr. Raffay Zoltán" userId="3b1b2a3e-ec4a-4aa8-94e3-5e4ef067d11f" providerId="ADAL" clId="{0B48F9FA-BDC9-4F03-A30E-6D060F1CD9B7}" dt="2024-12-02T12:52:38.042" v="1300" actId="20577"/>
          <ac:spMkLst>
            <pc:docMk/>
            <pc:sldMk cId="1484723268" sldId="304"/>
            <ac:spMk id="11" creationId="{8FF1FCA6-C502-9169-8D1C-5EAE6507E1C0}"/>
          </ac:spMkLst>
        </pc:spChg>
      </pc:sldChg>
      <pc:sldChg chg="modSp mod">
        <pc:chgData name="Dr. Raffay Zoltán" userId="3b1b2a3e-ec4a-4aa8-94e3-5e4ef067d11f" providerId="ADAL" clId="{0B48F9FA-BDC9-4F03-A30E-6D060F1CD9B7}" dt="2024-12-02T13:35:42.254" v="1799" actId="1076"/>
        <pc:sldMkLst>
          <pc:docMk/>
          <pc:sldMk cId="458013677" sldId="305"/>
        </pc:sldMkLst>
        <pc:spChg chg="mod">
          <ac:chgData name="Dr. Raffay Zoltán" userId="3b1b2a3e-ec4a-4aa8-94e3-5e4ef067d11f" providerId="ADAL" clId="{0B48F9FA-BDC9-4F03-A30E-6D060F1CD9B7}" dt="2024-12-02T13:35:42.254" v="1799" actId="1076"/>
          <ac:spMkLst>
            <pc:docMk/>
            <pc:sldMk cId="458013677" sldId="305"/>
            <ac:spMk id="11" creationId="{BD7F4D13-ADEE-C403-DD5E-E6DF131470A9}"/>
          </ac:spMkLst>
        </pc:spChg>
      </pc:sldChg>
      <pc:sldChg chg="modSp mod">
        <pc:chgData name="Dr. Raffay Zoltán" userId="3b1b2a3e-ec4a-4aa8-94e3-5e4ef067d11f" providerId="ADAL" clId="{0B48F9FA-BDC9-4F03-A30E-6D060F1CD9B7}" dt="2024-12-02T13:35:28.182" v="1796" actId="20577"/>
        <pc:sldMkLst>
          <pc:docMk/>
          <pc:sldMk cId="1879648350" sldId="306"/>
        </pc:sldMkLst>
        <pc:spChg chg="mod">
          <ac:chgData name="Dr. Raffay Zoltán" userId="3b1b2a3e-ec4a-4aa8-94e3-5e4ef067d11f" providerId="ADAL" clId="{0B48F9FA-BDC9-4F03-A30E-6D060F1CD9B7}" dt="2024-12-02T13:35:28.182" v="1796" actId="20577"/>
          <ac:spMkLst>
            <pc:docMk/>
            <pc:sldMk cId="1879648350" sldId="306"/>
            <ac:spMk id="11" creationId="{EF028A23-145D-6207-E29A-43DCA209E957}"/>
          </ac:spMkLst>
        </pc:spChg>
      </pc:sldChg>
      <pc:sldChg chg="modSp mod">
        <pc:chgData name="Dr. Raffay Zoltán" userId="3b1b2a3e-ec4a-4aa8-94e3-5e4ef067d11f" providerId="ADAL" clId="{0B48F9FA-BDC9-4F03-A30E-6D060F1CD9B7}" dt="2024-12-02T13:34:52.200" v="1791" actId="113"/>
        <pc:sldMkLst>
          <pc:docMk/>
          <pc:sldMk cId="2553680916" sldId="307"/>
        </pc:sldMkLst>
        <pc:spChg chg="mod">
          <ac:chgData name="Dr. Raffay Zoltán" userId="3b1b2a3e-ec4a-4aa8-94e3-5e4ef067d11f" providerId="ADAL" clId="{0B48F9FA-BDC9-4F03-A30E-6D060F1CD9B7}" dt="2024-12-02T13:34:52.200" v="1791" actId="113"/>
          <ac:spMkLst>
            <pc:docMk/>
            <pc:sldMk cId="2553680916" sldId="307"/>
            <ac:spMk id="2" creationId="{366FBB4A-FAC2-A6C1-C943-D6F21792F3AB}"/>
          </ac:spMkLst>
        </pc:spChg>
        <pc:spChg chg="mod">
          <ac:chgData name="Dr. Raffay Zoltán" userId="3b1b2a3e-ec4a-4aa8-94e3-5e4ef067d11f" providerId="ADAL" clId="{0B48F9FA-BDC9-4F03-A30E-6D060F1CD9B7}" dt="2024-12-02T12:51:44.896" v="1289" actId="1076"/>
          <ac:spMkLst>
            <pc:docMk/>
            <pc:sldMk cId="2553680916" sldId="307"/>
            <ac:spMk id="3" creationId="{2AC08CFA-27A8-F8EA-91B7-0C98F6693E59}"/>
          </ac:spMkLst>
        </pc:spChg>
      </pc:sldChg>
      <pc:sldChg chg="modSp mod">
        <pc:chgData name="Dr. Raffay Zoltán" userId="3b1b2a3e-ec4a-4aa8-94e3-5e4ef067d11f" providerId="ADAL" clId="{0B48F9FA-BDC9-4F03-A30E-6D060F1CD9B7}" dt="2024-12-02T13:32:21.372" v="1724" actId="113"/>
        <pc:sldMkLst>
          <pc:docMk/>
          <pc:sldMk cId="3423290613" sldId="309"/>
        </pc:sldMkLst>
        <pc:spChg chg="mod">
          <ac:chgData name="Dr. Raffay Zoltán" userId="3b1b2a3e-ec4a-4aa8-94e3-5e4ef067d11f" providerId="ADAL" clId="{0B48F9FA-BDC9-4F03-A30E-6D060F1CD9B7}" dt="2024-12-02T13:32:21.372" v="1724" actId="113"/>
          <ac:spMkLst>
            <pc:docMk/>
            <pc:sldMk cId="3423290613" sldId="309"/>
            <ac:spMk id="2" creationId="{BD3ED245-7125-356F-75FB-F3184BF36DC6}"/>
          </ac:spMkLst>
        </pc:spChg>
      </pc:sldChg>
      <pc:sldChg chg="addSp delSp modSp mod">
        <pc:chgData name="Dr. Raffay Zoltán" userId="3b1b2a3e-ec4a-4aa8-94e3-5e4ef067d11f" providerId="ADAL" clId="{0B48F9FA-BDC9-4F03-A30E-6D060F1CD9B7}" dt="2024-12-02T13:49:11.321" v="1939" actId="1076"/>
        <pc:sldMkLst>
          <pc:docMk/>
          <pc:sldMk cId="1832767382" sldId="310"/>
        </pc:sldMkLst>
        <pc:spChg chg="mod">
          <ac:chgData name="Dr. Raffay Zoltán" userId="3b1b2a3e-ec4a-4aa8-94e3-5e4ef067d11f" providerId="ADAL" clId="{0B48F9FA-BDC9-4F03-A30E-6D060F1CD9B7}" dt="2024-12-02T13:49:11.321" v="1939" actId="1076"/>
          <ac:spMkLst>
            <pc:docMk/>
            <pc:sldMk cId="1832767382" sldId="310"/>
            <ac:spMk id="15" creationId="{05939DE4-86EB-18BB-9714-56024A419008}"/>
          </ac:spMkLst>
        </pc:spChg>
        <pc:spChg chg="add mod">
          <ac:chgData name="Dr. Raffay Zoltán" userId="3b1b2a3e-ec4a-4aa8-94e3-5e4ef067d11f" providerId="ADAL" clId="{0B48F9FA-BDC9-4F03-A30E-6D060F1CD9B7}" dt="2024-12-02T12:52:15.301" v="1296"/>
          <ac:spMkLst>
            <pc:docMk/>
            <pc:sldMk cId="1832767382" sldId="310"/>
            <ac:spMk id="17" creationId="{7B1BB46B-3433-588B-D004-9AF8B2670BF8}"/>
          </ac:spMkLst>
        </pc:spChg>
      </pc:sldChg>
      <pc:sldChg chg="modSp mod">
        <pc:chgData name="Dr. Raffay Zoltán" userId="3b1b2a3e-ec4a-4aa8-94e3-5e4ef067d11f" providerId="ADAL" clId="{0B48F9FA-BDC9-4F03-A30E-6D060F1CD9B7}" dt="2024-12-02T13:32:51.776" v="1729" actId="14100"/>
        <pc:sldMkLst>
          <pc:docMk/>
          <pc:sldMk cId="617472927" sldId="311"/>
        </pc:sldMkLst>
        <pc:spChg chg="mod">
          <ac:chgData name="Dr. Raffay Zoltán" userId="3b1b2a3e-ec4a-4aa8-94e3-5e4ef067d11f" providerId="ADAL" clId="{0B48F9FA-BDC9-4F03-A30E-6D060F1CD9B7}" dt="2024-12-02T13:32:51.776" v="1729" actId="14100"/>
          <ac:spMkLst>
            <pc:docMk/>
            <pc:sldMk cId="617472927" sldId="311"/>
            <ac:spMk id="2" creationId="{EE529DEC-EB36-D0DA-9655-C60727EB8A6F}"/>
          </ac:spMkLst>
        </pc:spChg>
        <pc:picChg chg="mod">
          <ac:chgData name="Dr. Raffay Zoltán" userId="3b1b2a3e-ec4a-4aa8-94e3-5e4ef067d11f" providerId="ADAL" clId="{0B48F9FA-BDC9-4F03-A30E-6D060F1CD9B7}" dt="2024-12-02T13:32:48.887" v="1728" actId="1076"/>
          <ac:picMkLst>
            <pc:docMk/>
            <pc:sldMk cId="617472927" sldId="311"/>
            <ac:picMk id="15" creationId="{1E06C175-E87F-057E-6B9D-021EEBD910D7}"/>
          </ac:picMkLst>
        </pc:picChg>
        <pc:picChg chg="mod">
          <ac:chgData name="Dr. Raffay Zoltán" userId="3b1b2a3e-ec4a-4aa8-94e3-5e4ef067d11f" providerId="ADAL" clId="{0B48F9FA-BDC9-4F03-A30E-6D060F1CD9B7}" dt="2024-12-02T13:32:46.467" v="1727" actId="1076"/>
          <ac:picMkLst>
            <pc:docMk/>
            <pc:sldMk cId="617472927" sldId="311"/>
            <ac:picMk id="16" creationId="{2EE6E728-7B4D-0938-91DE-ADBA88995C01}"/>
          </ac:picMkLst>
        </pc:picChg>
      </pc:sldChg>
      <pc:sldChg chg="modSp mod">
        <pc:chgData name="Dr. Raffay Zoltán" userId="3b1b2a3e-ec4a-4aa8-94e3-5e4ef067d11f" providerId="ADAL" clId="{0B48F9FA-BDC9-4F03-A30E-6D060F1CD9B7}" dt="2024-12-02T13:48:54.537" v="1938" actId="20577"/>
        <pc:sldMkLst>
          <pc:docMk/>
          <pc:sldMk cId="2514865839" sldId="312"/>
        </pc:sldMkLst>
        <pc:spChg chg="mod">
          <ac:chgData name="Dr. Raffay Zoltán" userId="3b1b2a3e-ec4a-4aa8-94e3-5e4ef067d11f" providerId="ADAL" clId="{0B48F9FA-BDC9-4F03-A30E-6D060F1CD9B7}" dt="2024-12-02T13:48:54.537" v="1938" actId="20577"/>
          <ac:spMkLst>
            <pc:docMk/>
            <pc:sldMk cId="2514865839" sldId="312"/>
            <ac:spMk id="2" creationId="{AAC4F46C-E012-AFB7-C489-C36246D8C173}"/>
          </ac:spMkLst>
        </pc:spChg>
      </pc:sldChg>
      <pc:sldChg chg="modSp mod">
        <pc:chgData name="Dr. Raffay Zoltán" userId="3b1b2a3e-ec4a-4aa8-94e3-5e4ef067d11f" providerId="ADAL" clId="{0B48F9FA-BDC9-4F03-A30E-6D060F1CD9B7}" dt="2024-12-02T13:35:57.462" v="1800" actId="113"/>
        <pc:sldMkLst>
          <pc:docMk/>
          <pc:sldMk cId="1495088839" sldId="315"/>
        </pc:sldMkLst>
        <pc:spChg chg="mod">
          <ac:chgData name="Dr. Raffay Zoltán" userId="3b1b2a3e-ec4a-4aa8-94e3-5e4ef067d11f" providerId="ADAL" clId="{0B48F9FA-BDC9-4F03-A30E-6D060F1CD9B7}" dt="2024-12-02T13:35:57.462" v="1800" actId="113"/>
          <ac:spMkLst>
            <pc:docMk/>
            <pc:sldMk cId="1495088839" sldId="315"/>
            <ac:spMk id="2" creationId="{5434E93A-802C-CEDE-3149-B7830D6C1B84}"/>
          </ac:spMkLst>
        </pc:spChg>
      </pc:sldChg>
      <pc:sldChg chg="modSp mod">
        <pc:chgData name="Dr. Raffay Zoltán" userId="3b1b2a3e-ec4a-4aa8-94e3-5e4ef067d11f" providerId="ADAL" clId="{0B48F9FA-BDC9-4F03-A30E-6D060F1CD9B7}" dt="2024-12-02T13:47:58.769" v="1932" actId="20577"/>
        <pc:sldMkLst>
          <pc:docMk/>
          <pc:sldMk cId="1548812835" sldId="316"/>
        </pc:sldMkLst>
        <pc:spChg chg="mod">
          <ac:chgData name="Dr. Raffay Zoltán" userId="3b1b2a3e-ec4a-4aa8-94e3-5e4ef067d11f" providerId="ADAL" clId="{0B48F9FA-BDC9-4F03-A30E-6D060F1CD9B7}" dt="2024-12-02T13:47:58.769" v="1932" actId="20577"/>
          <ac:spMkLst>
            <pc:docMk/>
            <pc:sldMk cId="1548812835" sldId="316"/>
            <ac:spMk id="2" creationId="{FEB3A388-16E3-4268-94F5-6869626675AC}"/>
          </ac:spMkLst>
        </pc:spChg>
      </pc:sldChg>
      <pc:sldChg chg="modSp mod">
        <pc:chgData name="Dr. Raffay Zoltán" userId="3b1b2a3e-ec4a-4aa8-94e3-5e4ef067d11f" providerId="ADAL" clId="{0B48F9FA-BDC9-4F03-A30E-6D060F1CD9B7}" dt="2024-12-02T13:38:30.520" v="1907" actId="1076"/>
        <pc:sldMkLst>
          <pc:docMk/>
          <pc:sldMk cId="3463888125" sldId="317"/>
        </pc:sldMkLst>
        <pc:spChg chg="mod">
          <ac:chgData name="Dr. Raffay Zoltán" userId="3b1b2a3e-ec4a-4aa8-94e3-5e4ef067d11f" providerId="ADAL" clId="{0B48F9FA-BDC9-4F03-A30E-6D060F1CD9B7}" dt="2024-12-02T13:38:30.520" v="1907" actId="1076"/>
          <ac:spMkLst>
            <pc:docMk/>
            <pc:sldMk cId="3463888125" sldId="317"/>
            <ac:spMk id="2" creationId="{A4680387-85FF-5FC9-5338-4E53F9380DE8}"/>
          </ac:spMkLst>
        </pc:spChg>
      </pc:sldChg>
      <pc:sldChg chg="modSp mod">
        <pc:chgData name="Dr. Raffay Zoltán" userId="3b1b2a3e-ec4a-4aa8-94e3-5e4ef067d11f" providerId="ADAL" clId="{0B48F9FA-BDC9-4F03-A30E-6D060F1CD9B7}" dt="2024-12-02T13:31:33.285" v="1719" actId="790"/>
        <pc:sldMkLst>
          <pc:docMk/>
          <pc:sldMk cId="706179794" sldId="328"/>
        </pc:sldMkLst>
        <pc:spChg chg="mod">
          <ac:chgData name="Dr. Raffay Zoltán" userId="3b1b2a3e-ec4a-4aa8-94e3-5e4ef067d11f" providerId="ADAL" clId="{0B48F9FA-BDC9-4F03-A30E-6D060F1CD9B7}" dt="2024-12-02T13:31:31.480" v="1718" actId="790"/>
          <ac:spMkLst>
            <pc:docMk/>
            <pc:sldMk cId="706179794" sldId="328"/>
            <ac:spMk id="2" creationId="{F3FEA6EA-7874-621D-C1E8-1DAC9BCC6FD8}"/>
          </ac:spMkLst>
        </pc:spChg>
        <pc:spChg chg="mod">
          <ac:chgData name="Dr. Raffay Zoltán" userId="3b1b2a3e-ec4a-4aa8-94e3-5e4ef067d11f" providerId="ADAL" clId="{0B48F9FA-BDC9-4F03-A30E-6D060F1CD9B7}" dt="2024-12-02T13:31:33.285" v="1719" actId="790"/>
          <ac:spMkLst>
            <pc:docMk/>
            <pc:sldMk cId="706179794" sldId="328"/>
            <ac:spMk id="3" creationId="{9FDBB669-3489-CBCE-DF8F-C085D17DFA82}"/>
          </ac:spMkLst>
        </pc:spChg>
      </pc:sldChg>
      <pc:sldChg chg="addSp delSp modSp mod">
        <pc:chgData name="Dr. Raffay Zoltán" userId="3b1b2a3e-ec4a-4aa8-94e3-5e4ef067d11f" providerId="ADAL" clId="{0B48F9FA-BDC9-4F03-A30E-6D060F1CD9B7}" dt="2024-12-02T13:31:43.818" v="1723" actId="1076"/>
        <pc:sldMkLst>
          <pc:docMk/>
          <pc:sldMk cId="207424050" sldId="329"/>
        </pc:sldMkLst>
        <pc:spChg chg="mod">
          <ac:chgData name="Dr. Raffay Zoltán" userId="3b1b2a3e-ec4a-4aa8-94e3-5e4ef067d11f" providerId="ADAL" clId="{0B48F9FA-BDC9-4F03-A30E-6D060F1CD9B7}" dt="2024-12-02T13:31:39.812" v="1721" actId="790"/>
          <ac:spMkLst>
            <pc:docMk/>
            <pc:sldMk cId="207424050" sldId="329"/>
            <ac:spMk id="2" creationId="{72837FA7-6587-8150-31F3-AC73BAE9070D}"/>
          </ac:spMkLst>
        </pc:spChg>
        <pc:spChg chg="mod">
          <ac:chgData name="Dr. Raffay Zoltán" userId="3b1b2a3e-ec4a-4aa8-94e3-5e4ef067d11f" providerId="ADAL" clId="{0B48F9FA-BDC9-4F03-A30E-6D060F1CD9B7}" dt="2024-12-02T13:31:38.192" v="1720" actId="790"/>
          <ac:spMkLst>
            <pc:docMk/>
            <pc:sldMk cId="207424050" sldId="329"/>
            <ac:spMk id="3" creationId="{EA266CF8-0DCC-834B-3458-073E6FB4F3FE}"/>
          </ac:spMkLst>
        </pc:spChg>
        <pc:spChg chg="mod">
          <ac:chgData name="Dr. Raffay Zoltán" userId="3b1b2a3e-ec4a-4aa8-94e3-5e4ef067d11f" providerId="ADAL" clId="{0B48F9FA-BDC9-4F03-A30E-6D060F1CD9B7}" dt="2024-12-02T13:31:43.818" v="1723" actId="1076"/>
          <ac:spMkLst>
            <pc:docMk/>
            <pc:sldMk cId="207424050" sldId="329"/>
            <ac:spMk id="11" creationId="{B5053706-3192-3E6B-D5EF-CD3F13DBA853}"/>
          </ac:spMkLst>
        </pc:spChg>
        <pc:picChg chg="add mod">
          <ac:chgData name="Dr. Raffay Zoltán" userId="3b1b2a3e-ec4a-4aa8-94e3-5e4ef067d11f" providerId="ADAL" clId="{0B48F9FA-BDC9-4F03-A30E-6D060F1CD9B7}" dt="2024-12-02T12:59:49.259" v="1554" actId="1076"/>
          <ac:picMkLst>
            <pc:docMk/>
            <pc:sldMk cId="207424050" sldId="329"/>
            <ac:picMk id="16" creationId="{8921478A-1CA1-15C2-C31D-E859A02161C1}"/>
          </ac:picMkLst>
        </pc:picChg>
      </pc:sldChg>
      <pc:sldChg chg="modSp mod">
        <pc:chgData name="Dr. Raffay Zoltán" userId="3b1b2a3e-ec4a-4aa8-94e3-5e4ef067d11f" providerId="ADAL" clId="{0B48F9FA-BDC9-4F03-A30E-6D060F1CD9B7}" dt="2024-12-02T13:48:31.919" v="1936" actId="1076"/>
        <pc:sldMkLst>
          <pc:docMk/>
          <pc:sldMk cId="1833653918" sldId="343"/>
        </pc:sldMkLst>
        <pc:spChg chg="mod">
          <ac:chgData name="Dr. Raffay Zoltán" userId="3b1b2a3e-ec4a-4aa8-94e3-5e4ef067d11f" providerId="ADAL" clId="{0B48F9FA-BDC9-4F03-A30E-6D060F1CD9B7}" dt="2024-12-02T13:48:31.919" v="1936" actId="1076"/>
          <ac:spMkLst>
            <pc:docMk/>
            <pc:sldMk cId="1833653918" sldId="343"/>
            <ac:spMk id="2" creationId="{1F5A6E1F-D5AB-DB96-9181-11969FD24CF6}"/>
          </ac:spMkLst>
        </pc:spChg>
        <pc:spChg chg="mod">
          <ac:chgData name="Dr. Raffay Zoltán" userId="3b1b2a3e-ec4a-4aa8-94e3-5e4ef067d11f" providerId="ADAL" clId="{0B48F9FA-BDC9-4F03-A30E-6D060F1CD9B7}" dt="2024-12-02T13:48:29.799" v="1935" actId="1076"/>
          <ac:spMkLst>
            <pc:docMk/>
            <pc:sldMk cId="1833653918" sldId="343"/>
            <ac:spMk id="3" creationId="{D013EDA3-B126-09EB-A452-A70255D36A0D}"/>
          </ac:spMkLst>
        </pc:spChg>
        <pc:spChg chg="mod">
          <ac:chgData name="Dr. Raffay Zoltán" userId="3b1b2a3e-ec4a-4aa8-94e3-5e4ef067d11f" providerId="ADAL" clId="{0B48F9FA-BDC9-4F03-A30E-6D060F1CD9B7}" dt="2024-12-02T13:47:44.353" v="1931" actId="1076"/>
          <ac:spMkLst>
            <pc:docMk/>
            <pc:sldMk cId="1833653918" sldId="343"/>
            <ac:spMk id="16" creationId="{FAE39A2E-9709-70EB-972C-A0E9022B9BE1}"/>
          </ac:spMkLst>
        </pc:spChg>
        <pc:picChg chg="mod">
          <ac:chgData name="Dr. Raffay Zoltán" userId="3b1b2a3e-ec4a-4aa8-94e3-5e4ef067d11f" providerId="ADAL" clId="{0B48F9FA-BDC9-4F03-A30E-6D060F1CD9B7}" dt="2024-12-02T13:48:23.753" v="1934" actId="1076"/>
          <ac:picMkLst>
            <pc:docMk/>
            <pc:sldMk cId="1833653918" sldId="343"/>
            <ac:picMk id="10" creationId="{1B29B8AC-8220-9DE5-99C6-729A21710322}"/>
          </ac:picMkLst>
        </pc:picChg>
        <pc:picChg chg="mod">
          <ac:chgData name="Dr. Raffay Zoltán" userId="3b1b2a3e-ec4a-4aa8-94e3-5e4ef067d11f" providerId="ADAL" clId="{0B48F9FA-BDC9-4F03-A30E-6D060F1CD9B7}" dt="2024-12-02T13:47:41.163" v="1930" actId="1076"/>
          <ac:picMkLst>
            <pc:docMk/>
            <pc:sldMk cId="1833653918" sldId="343"/>
            <ac:picMk id="14" creationId="{EE9009A1-DB1B-EFFE-057F-84DEA036DCE0}"/>
          </ac:picMkLst>
        </pc:picChg>
      </pc:sldChg>
      <pc:sldChg chg="modSp mod">
        <pc:chgData name="Dr. Raffay Zoltán" userId="3b1b2a3e-ec4a-4aa8-94e3-5e4ef067d11f" providerId="ADAL" clId="{0B48F9FA-BDC9-4F03-A30E-6D060F1CD9B7}" dt="2024-12-02T13:52:35.846" v="2014" actId="790"/>
        <pc:sldMkLst>
          <pc:docMk/>
          <pc:sldMk cId="1650117721" sldId="350"/>
        </pc:sldMkLst>
        <pc:spChg chg="mod">
          <ac:chgData name="Dr. Raffay Zoltán" userId="3b1b2a3e-ec4a-4aa8-94e3-5e4ef067d11f" providerId="ADAL" clId="{0B48F9FA-BDC9-4F03-A30E-6D060F1CD9B7}" dt="2024-12-02T13:52:35.846" v="2014" actId="790"/>
          <ac:spMkLst>
            <pc:docMk/>
            <pc:sldMk cId="1650117721" sldId="350"/>
            <ac:spMk id="18" creationId="{0F30D473-7022-018C-A4A3-9C7F466466D2}"/>
          </ac:spMkLst>
        </pc:spChg>
      </pc:sldChg>
      <pc:sldChg chg="modSp mod">
        <pc:chgData name="Dr. Raffay Zoltán" userId="3b1b2a3e-ec4a-4aa8-94e3-5e4ef067d11f" providerId="ADAL" clId="{0B48F9FA-BDC9-4F03-A30E-6D060F1CD9B7}" dt="2024-12-02T13:52:38.497" v="2015" actId="790"/>
        <pc:sldMkLst>
          <pc:docMk/>
          <pc:sldMk cId="1455170076" sldId="351"/>
        </pc:sldMkLst>
        <pc:spChg chg="mod">
          <ac:chgData name="Dr. Raffay Zoltán" userId="3b1b2a3e-ec4a-4aa8-94e3-5e4ef067d11f" providerId="ADAL" clId="{0B48F9FA-BDC9-4F03-A30E-6D060F1CD9B7}" dt="2024-12-02T13:52:38.497" v="2015" actId="790"/>
          <ac:spMkLst>
            <pc:docMk/>
            <pc:sldMk cId="1455170076" sldId="351"/>
            <ac:spMk id="18" creationId="{35A8C8B5-25F6-B604-A9B2-CD065D10FC45}"/>
          </ac:spMkLst>
        </pc:spChg>
      </pc:sldChg>
      <pc:sldChg chg="modSp mod">
        <pc:chgData name="Dr. Raffay Zoltán" userId="3b1b2a3e-ec4a-4aa8-94e3-5e4ef067d11f" providerId="ADAL" clId="{0B48F9FA-BDC9-4F03-A30E-6D060F1CD9B7}" dt="2024-12-02T13:52:33.257" v="2013" actId="790"/>
        <pc:sldMkLst>
          <pc:docMk/>
          <pc:sldMk cId="1166590823" sldId="353"/>
        </pc:sldMkLst>
        <pc:spChg chg="mod">
          <ac:chgData name="Dr. Raffay Zoltán" userId="3b1b2a3e-ec4a-4aa8-94e3-5e4ef067d11f" providerId="ADAL" clId="{0B48F9FA-BDC9-4F03-A30E-6D060F1CD9B7}" dt="2024-12-02T13:52:30.384" v="2012" actId="790"/>
          <ac:spMkLst>
            <pc:docMk/>
            <pc:sldMk cId="1166590823" sldId="353"/>
            <ac:spMk id="2" creationId="{8259FB49-B675-3ECD-042E-58EA09D71BF9}"/>
          </ac:spMkLst>
        </pc:spChg>
        <pc:spChg chg="mod">
          <ac:chgData name="Dr. Raffay Zoltán" userId="3b1b2a3e-ec4a-4aa8-94e3-5e4ef067d11f" providerId="ADAL" clId="{0B48F9FA-BDC9-4F03-A30E-6D060F1CD9B7}" dt="2024-12-02T13:52:33.257" v="2013" actId="790"/>
          <ac:spMkLst>
            <pc:docMk/>
            <pc:sldMk cId="1166590823" sldId="353"/>
            <ac:spMk id="18" creationId="{FD30919F-4AE0-3EDD-610F-DEABD51110D4}"/>
          </ac:spMkLst>
        </pc:spChg>
      </pc:sldChg>
      <pc:sldChg chg="modSp mod">
        <pc:chgData name="Dr. Raffay Zoltán" userId="3b1b2a3e-ec4a-4aa8-94e3-5e4ef067d11f" providerId="ADAL" clId="{0B48F9FA-BDC9-4F03-A30E-6D060F1CD9B7}" dt="2024-12-02T13:52:47.628" v="2017" actId="790"/>
        <pc:sldMkLst>
          <pc:docMk/>
          <pc:sldMk cId="2702885862" sldId="354"/>
        </pc:sldMkLst>
        <pc:spChg chg="mod">
          <ac:chgData name="Dr. Raffay Zoltán" userId="3b1b2a3e-ec4a-4aa8-94e3-5e4ef067d11f" providerId="ADAL" clId="{0B48F9FA-BDC9-4F03-A30E-6D060F1CD9B7}" dt="2024-12-02T13:52:47.628" v="2017" actId="790"/>
          <ac:spMkLst>
            <pc:docMk/>
            <pc:sldMk cId="2702885862" sldId="354"/>
            <ac:spMk id="3" creationId="{66B41CA1-18A8-71A9-0C34-35E7086F0A7D}"/>
          </ac:spMkLst>
        </pc:spChg>
      </pc:sldChg>
      <pc:sldChg chg="modSp add mod">
        <pc:chgData name="Dr. Raffay Zoltán" userId="3b1b2a3e-ec4a-4aa8-94e3-5e4ef067d11f" providerId="ADAL" clId="{0B48F9FA-BDC9-4F03-A30E-6D060F1CD9B7}" dt="2024-12-02T12:52:58.486" v="1305" actId="790"/>
        <pc:sldMkLst>
          <pc:docMk/>
          <pc:sldMk cId="310886749" sldId="355"/>
        </pc:sldMkLst>
        <pc:spChg chg="mod">
          <ac:chgData name="Dr. Raffay Zoltán" userId="3b1b2a3e-ec4a-4aa8-94e3-5e4ef067d11f" providerId="ADAL" clId="{0B48F9FA-BDC9-4F03-A30E-6D060F1CD9B7}" dt="2024-12-02T12:52:56.660" v="1304" actId="790"/>
          <ac:spMkLst>
            <pc:docMk/>
            <pc:sldMk cId="310886749" sldId="355"/>
            <ac:spMk id="2" creationId="{26E43A68-10B4-CC41-80EC-FE380073EA3D}"/>
          </ac:spMkLst>
        </pc:spChg>
        <pc:spChg chg="mod">
          <ac:chgData name="Dr. Raffay Zoltán" userId="3b1b2a3e-ec4a-4aa8-94e3-5e4ef067d11f" providerId="ADAL" clId="{0B48F9FA-BDC9-4F03-A30E-6D060F1CD9B7}" dt="2024-12-02T12:52:58.486" v="1305" actId="790"/>
          <ac:spMkLst>
            <pc:docMk/>
            <pc:sldMk cId="310886749" sldId="355"/>
            <ac:spMk id="3" creationId="{D0DC66CF-8172-C2C2-F09A-03952FEA7463}"/>
          </ac:spMkLst>
        </pc:spChg>
      </pc:sldChg>
      <pc:sldChg chg="addSp modSp add mod">
        <pc:chgData name="Dr. Raffay Zoltán" userId="3b1b2a3e-ec4a-4aa8-94e3-5e4ef067d11f" providerId="ADAL" clId="{0B48F9FA-BDC9-4F03-A30E-6D060F1CD9B7}" dt="2024-12-02T12:52:54.525" v="1303" actId="790"/>
        <pc:sldMkLst>
          <pc:docMk/>
          <pc:sldMk cId="657945847" sldId="356"/>
        </pc:sldMkLst>
        <pc:spChg chg="mod">
          <ac:chgData name="Dr. Raffay Zoltán" userId="3b1b2a3e-ec4a-4aa8-94e3-5e4ef067d11f" providerId="ADAL" clId="{0B48F9FA-BDC9-4F03-A30E-6D060F1CD9B7}" dt="2024-12-02T12:52:53.493" v="1302" actId="790"/>
          <ac:spMkLst>
            <pc:docMk/>
            <pc:sldMk cId="657945847" sldId="356"/>
            <ac:spMk id="2" creationId="{CD2F7C7B-9CC3-61FC-FC00-B1A35B01F360}"/>
          </ac:spMkLst>
        </pc:spChg>
        <pc:spChg chg="mod">
          <ac:chgData name="Dr. Raffay Zoltán" userId="3b1b2a3e-ec4a-4aa8-94e3-5e4ef067d11f" providerId="ADAL" clId="{0B48F9FA-BDC9-4F03-A30E-6D060F1CD9B7}" dt="2024-12-02T12:52:54.525" v="1303" actId="790"/>
          <ac:spMkLst>
            <pc:docMk/>
            <pc:sldMk cId="657945847" sldId="356"/>
            <ac:spMk id="3" creationId="{3D5D1E6A-B308-1646-F2A0-B3CCFED9F85C}"/>
          </ac:spMkLst>
        </pc:spChg>
        <pc:spChg chg="mod">
          <ac:chgData name="Dr. Raffay Zoltán" userId="3b1b2a3e-ec4a-4aa8-94e3-5e4ef067d11f" providerId="ADAL" clId="{0B48F9FA-BDC9-4F03-A30E-6D060F1CD9B7}" dt="2024-12-02T12:51:22.945" v="1286" actId="121"/>
          <ac:spMkLst>
            <pc:docMk/>
            <pc:sldMk cId="657945847" sldId="356"/>
            <ac:spMk id="14" creationId="{AA0F46E5-55AE-BC2A-4015-9704D6EFA582}"/>
          </ac:spMkLst>
        </pc:spChg>
        <pc:picChg chg="mod">
          <ac:chgData name="Dr. Raffay Zoltán" userId="3b1b2a3e-ec4a-4aa8-94e3-5e4ef067d11f" providerId="ADAL" clId="{0B48F9FA-BDC9-4F03-A30E-6D060F1CD9B7}" dt="2024-12-02T12:50:59.517" v="1279" actId="1076"/>
          <ac:picMkLst>
            <pc:docMk/>
            <pc:sldMk cId="657945847" sldId="356"/>
            <ac:picMk id="15" creationId="{24096A4A-22B1-9332-CADC-88CDBEAF02E6}"/>
          </ac:picMkLst>
        </pc:picChg>
        <pc:picChg chg="add mod">
          <ac:chgData name="Dr. Raffay Zoltán" userId="3b1b2a3e-ec4a-4aa8-94e3-5e4ef067d11f" providerId="ADAL" clId="{0B48F9FA-BDC9-4F03-A30E-6D060F1CD9B7}" dt="2024-12-02T12:50:51.723" v="1277" actId="1076"/>
          <ac:picMkLst>
            <pc:docMk/>
            <pc:sldMk cId="657945847" sldId="356"/>
            <ac:picMk id="16" creationId="{2B1A03B9-2ACA-83F9-F30A-80C4D305A262}"/>
          </ac:picMkLst>
        </pc:picChg>
      </pc:sldChg>
    </pc:docChg>
  </pc:docChgLst>
  <pc:docChgLst>
    <pc:chgData name="Dr. Raffay Zoltán" userId="3b1b2a3e-ec4a-4aa8-94e3-5e4ef067d11f" providerId="ADAL" clId="{14EDCF96-B76C-4217-98FB-B318FCDF1A25}"/>
    <pc:docChg chg="custSel modSld">
      <pc:chgData name="Dr. Raffay Zoltán" userId="3b1b2a3e-ec4a-4aa8-94e3-5e4ef067d11f" providerId="ADAL" clId="{14EDCF96-B76C-4217-98FB-B318FCDF1A25}" dt="2025-01-17T16:49:57.152" v="98" actId="478"/>
      <pc:docMkLst>
        <pc:docMk/>
      </pc:docMkLst>
      <pc:sldChg chg="delSp mod">
        <pc:chgData name="Dr. Raffay Zoltán" userId="3b1b2a3e-ec4a-4aa8-94e3-5e4ef067d11f" providerId="ADAL" clId="{14EDCF96-B76C-4217-98FB-B318FCDF1A25}" dt="2025-01-17T16:41:49.527" v="0" actId="478"/>
        <pc:sldMkLst>
          <pc:docMk/>
          <pc:sldMk cId="4239364104" sldId="259"/>
        </pc:sldMkLst>
        <pc:spChg chg="del">
          <ac:chgData name="Dr. Raffay Zoltán" userId="3b1b2a3e-ec4a-4aa8-94e3-5e4ef067d11f" providerId="ADAL" clId="{14EDCF96-B76C-4217-98FB-B318FCDF1A25}" dt="2025-01-17T16:41:49.527" v="0" actId="478"/>
          <ac:spMkLst>
            <pc:docMk/>
            <pc:sldMk cId="4239364104" sldId="259"/>
            <ac:spMk id="12" creationId="{817EB965-FC6C-6C51-0EA6-2B02BADA2C21}"/>
          </ac:spMkLst>
        </pc:spChg>
      </pc:sldChg>
      <pc:sldChg chg="delSp modSp mod">
        <pc:chgData name="Dr. Raffay Zoltán" userId="3b1b2a3e-ec4a-4aa8-94e3-5e4ef067d11f" providerId="ADAL" clId="{14EDCF96-B76C-4217-98FB-B318FCDF1A25}" dt="2025-01-17T16:41:56.017" v="3" actId="1076"/>
        <pc:sldMkLst>
          <pc:docMk/>
          <pc:sldMk cId="2133562096" sldId="287"/>
        </pc:sldMkLst>
        <pc:spChg chg="mod">
          <ac:chgData name="Dr. Raffay Zoltán" userId="3b1b2a3e-ec4a-4aa8-94e3-5e4ef067d11f" providerId="ADAL" clId="{14EDCF96-B76C-4217-98FB-B318FCDF1A25}" dt="2025-01-17T16:41:56.017" v="3" actId="1076"/>
          <ac:spMkLst>
            <pc:docMk/>
            <pc:sldMk cId="2133562096" sldId="287"/>
            <ac:spMk id="3" creationId="{2648461E-A010-64A8-AE26-3A435099559B}"/>
          </ac:spMkLst>
        </pc:spChg>
        <pc:spChg chg="del">
          <ac:chgData name="Dr. Raffay Zoltán" userId="3b1b2a3e-ec4a-4aa8-94e3-5e4ef067d11f" providerId="ADAL" clId="{14EDCF96-B76C-4217-98FB-B318FCDF1A25}" dt="2025-01-17T16:41:54.252" v="2" actId="478"/>
          <ac:spMkLst>
            <pc:docMk/>
            <pc:sldMk cId="2133562096" sldId="287"/>
            <ac:spMk id="12" creationId="{5EE8D4B0-FDF9-4B25-9310-338F5562D9BE}"/>
          </ac:spMkLst>
        </pc:spChg>
      </pc:sldChg>
      <pc:sldChg chg="delSp mod">
        <pc:chgData name="Dr. Raffay Zoltán" userId="3b1b2a3e-ec4a-4aa8-94e3-5e4ef067d11f" providerId="ADAL" clId="{14EDCF96-B76C-4217-98FB-B318FCDF1A25}" dt="2025-01-17T16:42:04.757" v="4" actId="478"/>
        <pc:sldMkLst>
          <pc:docMk/>
          <pc:sldMk cId="2984944224" sldId="288"/>
        </pc:sldMkLst>
        <pc:spChg chg="del">
          <ac:chgData name="Dr. Raffay Zoltán" userId="3b1b2a3e-ec4a-4aa8-94e3-5e4ef067d11f" providerId="ADAL" clId="{14EDCF96-B76C-4217-98FB-B318FCDF1A25}" dt="2025-01-17T16:42:04.757" v="4" actId="478"/>
          <ac:spMkLst>
            <pc:docMk/>
            <pc:sldMk cId="2984944224" sldId="288"/>
            <ac:spMk id="12" creationId="{5B719779-B2AA-686C-3FB2-98D3464D3E30}"/>
          </ac:spMkLst>
        </pc:spChg>
      </pc:sldChg>
      <pc:sldChg chg="delSp modSp mod">
        <pc:chgData name="Dr. Raffay Zoltán" userId="3b1b2a3e-ec4a-4aa8-94e3-5e4ef067d11f" providerId="ADAL" clId="{14EDCF96-B76C-4217-98FB-B318FCDF1A25}" dt="2025-01-17T16:42:12.022" v="7" actId="1076"/>
        <pc:sldMkLst>
          <pc:docMk/>
          <pc:sldMk cId="3217250069" sldId="289"/>
        </pc:sldMkLst>
        <pc:spChg chg="mod">
          <ac:chgData name="Dr. Raffay Zoltán" userId="3b1b2a3e-ec4a-4aa8-94e3-5e4ef067d11f" providerId="ADAL" clId="{14EDCF96-B76C-4217-98FB-B318FCDF1A25}" dt="2025-01-17T16:42:12.022" v="7" actId="1076"/>
          <ac:spMkLst>
            <pc:docMk/>
            <pc:sldMk cId="3217250069" sldId="289"/>
            <ac:spMk id="3" creationId="{3BA9B42C-7C4D-1D52-CB41-02479A5B2B65}"/>
          </ac:spMkLst>
        </pc:spChg>
        <pc:spChg chg="del">
          <ac:chgData name="Dr. Raffay Zoltán" userId="3b1b2a3e-ec4a-4aa8-94e3-5e4ef067d11f" providerId="ADAL" clId="{14EDCF96-B76C-4217-98FB-B318FCDF1A25}" dt="2025-01-17T16:42:06.775" v="5" actId="478"/>
          <ac:spMkLst>
            <pc:docMk/>
            <pc:sldMk cId="3217250069" sldId="289"/>
            <ac:spMk id="12" creationId="{ED6FDC31-E871-B8A6-3A52-7C9A6887E3AE}"/>
          </ac:spMkLst>
        </pc:spChg>
      </pc:sldChg>
      <pc:sldChg chg="delSp mod">
        <pc:chgData name="Dr. Raffay Zoltán" userId="3b1b2a3e-ec4a-4aa8-94e3-5e4ef067d11f" providerId="ADAL" clId="{14EDCF96-B76C-4217-98FB-B318FCDF1A25}" dt="2025-01-17T16:42:14.632" v="8" actId="478"/>
        <pc:sldMkLst>
          <pc:docMk/>
          <pc:sldMk cId="2751339901" sldId="290"/>
        </pc:sldMkLst>
        <pc:spChg chg="del">
          <ac:chgData name="Dr. Raffay Zoltán" userId="3b1b2a3e-ec4a-4aa8-94e3-5e4ef067d11f" providerId="ADAL" clId="{14EDCF96-B76C-4217-98FB-B318FCDF1A25}" dt="2025-01-17T16:42:14.632" v="8" actId="478"/>
          <ac:spMkLst>
            <pc:docMk/>
            <pc:sldMk cId="2751339901" sldId="290"/>
            <ac:spMk id="12" creationId="{2B224FC8-BC79-5AE7-050C-CCF83FF46AD8}"/>
          </ac:spMkLst>
        </pc:spChg>
      </pc:sldChg>
      <pc:sldChg chg="delSp mod">
        <pc:chgData name="Dr. Raffay Zoltán" userId="3b1b2a3e-ec4a-4aa8-94e3-5e4ef067d11f" providerId="ADAL" clId="{14EDCF96-B76C-4217-98FB-B318FCDF1A25}" dt="2025-01-17T16:42:18.172" v="10" actId="478"/>
        <pc:sldMkLst>
          <pc:docMk/>
          <pc:sldMk cId="1061100319" sldId="291"/>
        </pc:sldMkLst>
        <pc:spChg chg="del">
          <ac:chgData name="Dr. Raffay Zoltán" userId="3b1b2a3e-ec4a-4aa8-94e3-5e4ef067d11f" providerId="ADAL" clId="{14EDCF96-B76C-4217-98FB-B318FCDF1A25}" dt="2025-01-17T16:42:18.172" v="10" actId="478"/>
          <ac:spMkLst>
            <pc:docMk/>
            <pc:sldMk cId="1061100319" sldId="291"/>
            <ac:spMk id="12" creationId="{B5AB9FDA-2B96-7D9A-1D27-48513C6F1170}"/>
          </ac:spMkLst>
        </pc:spChg>
      </pc:sldChg>
      <pc:sldChg chg="delSp modSp mod">
        <pc:chgData name="Dr. Raffay Zoltán" userId="3b1b2a3e-ec4a-4aa8-94e3-5e4ef067d11f" providerId="ADAL" clId="{14EDCF96-B76C-4217-98FB-B318FCDF1A25}" dt="2025-01-17T16:43:06.882" v="19" actId="1076"/>
        <pc:sldMkLst>
          <pc:docMk/>
          <pc:sldMk cId="1325071499" sldId="292"/>
        </pc:sldMkLst>
        <pc:spChg chg="mod">
          <ac:chgData name="Dr. Raffay Zoltán" userId="3b1b2a3e-ec4a-4aa8-94e3-5e4ef067d11f" providerId="ADAL" clId="{14EDCF96-B76C-4217-98FB-B318FCDF1A25}" dt="2025-01-17T16:43:06.882" v="19" actId="1076"/>
          <ac:spMkLst>
            <pc:docMk/>
            <pc:sldMk cId="1325071499" sldId="292"/>
            <ac:spMk id="2" creationId="{6D6BEF98-524B-2015-39B1-AC7CD2BA1B08}"/>
          </ac:spMkLst>
        </pc:spChg>
        <pc:spChg chg="del">
          <ac:chgData name="Dr. Raffay Zoltán" userId="3b1b2a3e-ec4a-4aa8-94e3-5e4ef067d11f" providerId="ADAL" clId="{14EDCF96-B76C-4217-98FB-B318FCDF1A25}" dt="2025-01-17T16:43:03.872" v="18" actId="478"/>
          <ac:spMkLst>
            <pc:docMk/>
            <pc:sldMk cId="1325071499" sldId="292"/>
            <ac:spMk id="12" creationId="{59642E55-9153-691A-DBEA-CDE9CD102B86}"/>
          </ac:spMkLst>
        </pc:spChg>
      </pc:sldChg>
      <pc:sldChg chg="delSp mod">
        <pc:chgData name="Dr. Raffay Zoltán" userId="3b1b2a3e-ec4a-4aa8-94e3-5e4ef067d11f" providerId="ADAL" clId="{14EDCF96-B76C-4217-98FB-B318FCDF1A25}" dt="2025-01-17T16:43:15.982" v="20" actId="478"/>
        <pc:sldMkLst>
          <pc:docMk/>
          <pc:sldMk cId="1652729481" sldId="293"/>
        </pc:sldMkLst>
        <pc:spChg chg="del">
          <ac:chgData name="Dr. Raffay Zoltán" userId="3b1b2a3e-ec4a-4aa8-94e3-5e4ef067d11f" providerId="ADAL" clId="{14EDCF96-B76C-4217-98FB-B318FCDF1A25}" dt="2025-01-17T16:43:15.982" v="20" actId="478"/>
          <ac:spMkLst>
            <pc:docMk/>
            <pc:sldMk cId="1652729481" sldId="293"/>
            <ac:spMk id="12" creationId="{4D55A20E-48AB-9A81-F7D3-E23EBB34DD5C}"/>
          </ac:spMkLst>
        </pc:spChg>
      </pc:sldChg>
      <pc:sldChg chg="delSp mod">
        <pc:chgData name="Dr. Raffay Zoltán" userId="3b1b2a3e-ec4a-4aa8-94e3-5e4ef067d11f" providerId="ADAL" clId="{14EDCF96-B76C-4217-98FB-B318FCDF1A25}" dt="2025-01-17T16:48:15.946" v="78" actId="478"/>
        <pc:sldMkLst>
          <pc:docMk/>
          <pc:sldMk cId="3671238911" sldId="295"/>
        </pc:sldMkLst>
        <pc:spChg chg="del">
          <ac:chgData name="Dr. Raffay Zoltán" userId="3b1b2a3e-ec4a-4aa8-94e3-5e4ef067d11f" providerId="ADAL" clId="{14EDCF96-B76C-4217-98FB-B318FCDF1A25}" dt="2025-01-17T16:48:15.946" v="78" actId="478"/>
          <ac:spMkLst>
            <pc:docMk/>
            <pc:sldMk cId="3671238911" sldId="295"/>
            <ac:spMk id="12" creationId="{03ACFC12-4862-2C85-4073-40F14B60A23A}"/>
          </ac:spMkLst>
        </pc:spChg>
      </pc:sldChg>
      <pc:sldChg chg="delSp modSp mod">
        <pc:chgData name="Dr. Raffay Zoltán" userId="3b1b2a3e-ec4a-4aa8-94e3-5e4ef067d11f" providerId="ADAL" clId="{14EDCF96-B76C-4217-98FB-B318FCDF1A25}" dt="2025-01-17T16:44:13.672" v="30" actId="1076"/>
        <pc:sldMkLst>
          <pc:docMk/>
          <pc:sldMk cId="2240970528" sldId="296"/>
        </pc:sldMkLst>
        <pc:spChg chg="mod">
          <ac:chgData name="Dr. Raffay Zoltán" userId="3b1b2a3e-ec4a-4aa8-94e3-5e4ef067d11f" providerId="ADAL" clId="{14EDCF96-B76C-4217-98FB-B318FCDF1A25}" dt="2025-01-17T16:44:07.882" v="28" actId="1076"/>
          <ac:spMkLst>
            <pc:docMk/>
            <pc:sldMk cId="2240970528" sldId="296"/>
            <ac:spMk id="3" creationId="{F8194A95-4BBD-AC12-0E11-5389B228DCE2}"/>
          </ac:spMkLst>
        </pc:spChg>
        <pc:spChg chg="del">
          <ac:chgData name="Dr. Raffay Zoltán" userId="3b1b2a3e-ec4a-4aa8-94e3-5e4ef067d11f" providerId="ADAL" clId="{14EDCF96-B76C-4217-98FB-B318FCDF1A25}" dt="2025-01-17T16:44:10.872" v="29" actId="478"/>
          <ac:spMkLst>
            <pc:docMk/>
            <pc:sldMk cId="2240970528" sldId="296"/>
            <ac:spMk id="12" creationId="{CD127A08-0275-9993-4826-A2B28887B74E}"/>
          </ac:spMkLst>
        </pc:spChg>
        <pc:spChg chg="mod">
          <ac:chgData name="Dr. Raffay Zoltán" userId="3b1b2a3e-ec4a-4aa8-94e3-5e4ef067d11f" providerId="ADAL" clId="{14EDCF96-B76C-4217-98FB-B318FCDF1A25}" dt="2025-01-17T16:44:13.672" v="30" actId="1076"/>
          <ac:spMkLst>
            <pc:docMk/>
            <pc:sldMk cId="2240970528" sldId="296"/>
            <ac:spMk id="20" creationId="{B8FA7F29-634A-8AE8-41D4-58D288CDE6B7}"/>
          </ac:spMkLst>
        </pc:spChg>
      </pc:sldChg>
      <pc:sldChg chg="delSp modSp mod">
        <pc:chgData name="Dr. Raffay Zoltán" userId="3b1b2a3e-ec4a-4aa8-94e3-5e4ef067d11f" providerId="ADAL" clId="{14EDCF96-B76C-4217-98FB-B318FCDF1A25}" dt="2025-01-17T16:47:50.352" v="74" actId="1076"/>
        <pc:sldMkLst>
          <pc:docMk/>
          <pc:sldMk cId="2478640403" sldId="299"/>
        </pc:sldMkLst>
        <pc:spChg chg="mod">
          <ac:chgData name="Dr. Raffay Zoltán" userId="3b1b2a3e-ec4a-4aa8-94e3-5e4ef067d11f" providerId="ADAL" clId="{14EDCF96-B76C-4217-98FB-B318FCDF1A25}" dt="2025-01-17T16:47:50.352" v="74" actId="1076"/>
          <ac:spMkLst>
            <pc:docMk/>
            <pc:sldMk cId="2478640403" sldId="299"/>
            <ac:spMk id="2" creationId="{667B7DF6-8020-EE67-160C-400CC037627B}"/>
          </ac:spMkLst>
        </pc:spChg>
        <pc:spChg chg="del">
          <ac:chgData name="Dr. Raffay Zoltán" userId="3b1b2a3e-ec4a-4aa8-94e3-5e4ef067d11f" providerId="ADAL" clId="{14EDCF96-B76C-4217-98FB-B318FCDF1A25}" dt="2025-01-17T16:47:46.174" v="73" actId="478"/>
          <ac:spMkLst>
            <pc:docMk/>
            <pc:sldMk cId="2478640403" sldId="299"/>
            <ac:spMk id="12" creationId="{951805F1-E863-0857-00D2-3D8DA115985F}"/>
          </ac:spMkLst>
        </pc:spChg>
      </pc:sldChg>
      <pc:sldChg chg="delSp modSp mod">
        <pc:chgData name="Dr. Raffay Zoltán" userId="3b1b2a3e-ec4a-4aa8-94e3-5e4ef067d11f" providerId="ADAL" clId="{14EDCF96-B76C-4217-98FB-B318FCDF1A25}" dt="2025-01-17T16:48:05.877" v="76" actId="478"/>
        <pc:sldMkLst>
          <pc:docMk/>
          <pc:sldMk cId="1397418614" sldId="300"/>
        </pc:sldMkLst>
        <pc:spChg chg="mod">
          <ac:chgData name="Dr. Raffay Zoltán" userId="3b1b2a3e-ec4a-4aa8-94e3-5e4ef067d11f" providerId="ADAL" clId="{14EDCF96-B76C-4217-98FB-B318FCDF1A25}" dt="2025-01-17T16:47:56.212" v="75" actId="1076"/>
          <ac:spMkLst>
            <pc:docMk/>
            <pc:sldMk cId="1397418614" sldId="300"/>
            <ac:spMk id="3" creationId="{04BB44ED-757A-E640-C73C-B855930EBA6C}"/>
          </ac:spMkLst>
        </pc:spChg>
        <pc:spChg chg="del">
          <ac:chgData name="Dr. Raffay Zoltán" userId="3b1b2a3e-ec4a-4aa8-94e3-5e4ef067d11f" providerId="ADAL" clId="{14EDCF96-B76C-4217-98FB-B318FCDF1A25}" dt="2025-01-17T16:48:05.877" v="76" actId="478"/>
          <ac:spMkLst>
            <pc:docMk/>
            <pc:sldMk cId="1397418614" sldId="300"/>
            <ac:spMk id="12" creationId="{8A7416BF-DD67-2969-C51C-8F3C1110FF0F}"/>
          </ac:spMkLst>
        </pc:spChg>
      </pc:sldChg>
      <pc:sldChg chg="delSp mod">
        <pc:chgData name="Dr. Raffay Zoltán" userId="3b1b2a3e-ec4a-4aa8-94e3-5e4ef067d11f" providerId="ADAL" clId="{14EDCF96-B76C-4217-98FB-B318FCDF1A25}" dt="2025-01-17T16:48:13.546" v="77" actId="478"/>
        <pc:sldMkLst>
          <pc:docMk/>
          <pc:sldMk cId="3387825861" sldId="303"/>
        </pc:sldMkLst>
        <pc:spChg chg="del">
          <ac:chgData name="Dr. Raffay Zoltán" userId="3b1b2a3e-ec4a-4aa8-94e3-5e4ef067d11f" providerId="ADAL" clId="{14EDCF96-B76C-4217-98FB-B318FCDF1A25}" dt="2025-01-17T16:48:13.546" v="77" actId="478"/>
          <ac:spMkLst>
            <pc:docMk/>
            <pc:sldMk cId="3387825861" sldId="303"/>
            <ac:spMk id="12" creationId="{CE4C7517-FBB2-1C8F-A612-20ED07529036}"/>
          </ac:spMkLst>
        </pc:spChg>
      </pc:sldChg>
      <pc:sldChg chg="delSp modSp mod">
        <pc:chgData name="Dr. Raffay Zoltán" userId="3b1b2a3e-ec4a-4aa8-94e3-5e4ef067d11f" providerId="ADAL" clId="{14EDCF96-B76C-4217-98FB-B318FCDF1A25}" dt="2025-01-17T16:44:23.592" v="34" actId="1076"/>
        <pc:sldMkLst>
          <pc:docMk/>
          <pc:sldMk cId="1484723268" sldId="304"/>
        </pc:sldMkLst>
        <pc:spChg chg="mod">
          <ac:chgData name="Dr. Raffay Zoltán" userId="3b1b2a3e-ec4a-4aa8-94e3-5e4ef067d11f" providerId="ADAL" clId="{14EDCF96-B76C-4217-98FB-B318FCDF1A25}" dt="2025-01-17T16:44:23.592" v="34" actId="1076"/>
          <ac:spMkLst>
            <pc:docMk/>
            <pc:sldMk cId="1484723268" sldId="304"/>
            <ac:spMk id="11" creationId="{8FF1FCA6-C502-9169-8D1C-5EAE6507E1C0}"/>
          </ac:spMkLst>
        </pc:spChg>
        <pc:spChg chg="del">
          <ac:chgData name="Dr. Raffay Zoltán" userId="3b1b2a3e-ec4a-4aa8-94e3-5e4ef067d11f" providerId="ADAL" clId="{14EDCF96-B76C-4217-98FB-B318FCDF1A25}" dt="2025-01-17T16:44:20.283" v="33" actId="478"/>
          <ac:spMkLst>
            <pc:docMk/>
            <pc:sldMk cId="1484723268" sldId="304"/>
            <ac:spMk id="12" creationId="{982B6583-47BC-70F2-7750-048F3B916DEF}"/>
          </ac:spMkLst>
        </pc:spChg>
      </pc:sldChg>
      <pc:sldChg chg="delSp modSp mod">
        <pc:chgData name="Dr. Raffay Zoltán" userId="3b1b2a3e-ec4a-4aa8-94e3-5e4ef067d11f" providerId="ADAL" clId="{14EDCF96-B76C-4217-98FB-B318FCDF1A25}" dt="2025-01-17T16:44:37.785" v="37" actId="14100"/>
        <pc:sldMkLst>
          <pc:docMk/>
          <pc:sldMk cId="458013677" sldId="305"/>
        </pc:sldMkLst>
        <pc:spChg chg="mod">
          <ac:chgData name="Dr. Raffay Zoltán" userId="3b1b2a3e-ec4a-4aa8-94e3-5e4ef067d11f" providerId="ADAL" clId="{14EDCF96-B76C-4217-98FB-B318FCDF1A25}" dt="2025-01-17T16:44:37.785" v="37" actId="14100"/>
          <ac:spMkLst>
            <pc:docMk/>
            <pc:sldMk cId="458013677" sldId="305"/>
            <ac:spMk id="3" creationId="{9054588F-4ADC-985B-3D9A-BFADA1342FEC}"/>
          </ac:spMkLst>
        </pc:spChg>
        <pc:spChg chg="del">
          <ac:chgData name="Dr. Raffay Zoltán" userId="3b1b2a3e-ec4a-4aa8-94e3-5e4ef067d11f" providerId="ADAL" clId="{14EDCF96-B76C-4217-98FB-B318FCDF1A25}" dt="2025-01-17T16:44:34.622" v="36" actId="478"/>
          <ac:spMkLst>
            <pc:docMk/>
            <pc:sldMk cId="458013677" sldId="305"/>
            <ac:spMk id="12" creationId="{AB57881E-6643-E686-C60D-0DD66B437BD2}"/>
          </ac:spMkLst>
        </pc:spChg>
      </pc:sldChg>
      <pc:sldChg chg="delSp modSp mod">
        <pc:chgData name="Dr. Raffay Zoltán" userId="3b1b2a3e-ec4a-4aa8-94e3-5e4ef067d11f" providerId="ADAL" clId="{14EDCF96-B76C-4217-98FB-B318FCDF1A25}" dt="2025-01-17T16:44:55.372" v="41" actId="1076"/>
        <pc:sldMkLst>
          <pc:docMk/>
          <pc:sldMk cId="1879648350" sldId="306"/>
        </pc:sldMkLst>
        <pc:spChg chg="mod">
          <ac:chgData name="Dr. Raffay Zoltán" userId="3b1b2a3e-ec4a-4aa8-94e3-5e4ef067d11f" providerId="ADAL" clId="{14EDCF96-B76C-4217-98FB-B318FCDF1A25}" dt="2025-01-17T16:44:55.372" v="41" actId="1076"/>
          <ac:spMkLst>
            <pc:docMk/>
            <pc:sldMk cId="1879648350" sldId="306"/>
            <ac:spMk id="3" creationId="{0F54956E-F89E-4D4A-CCFC-86B88AD469BE}"/>
          </ac:spMkLst>
        </pc:spChg>
        <pc:spChg chg="del">
          <ac:chgData name="Dr. Raffay Zoltán" userId="3b1b2a3e-ec4a-4aa8-94e3-5e4ef067d11f" providerId="ADAL" clId="{14EDCF96-B76C-4217-98FB-B318FCDF1A25}" dt="2025-01-17T16:44:50.112" v="39" actId="478"/>
          <ac:spMkLst>
            <pc:docMk/>
            <pc:sldMk cId="1879648350" sldId="306"/>
            <ac:spMk id="12" creationId="{A8EE9E82-F192-9663-240A-C810A9BF7B77}"/>
          </ac:spMkLst>
        </pc:spChg>
      </pc:sldChg>
      <pc:sldChg chg="delSp modSp mod">
        <pc:chgData name="Dr. Raffay Zoltán" userId="3b1b2a3e-ec4a-4aa8-94e3-5e4ef067d11f" providerId="ADAL" clId="{14EDCF96-B76C-4217-98FB-B318FCDF1A25}" dt="2025-01-17T16:45:11.402" v="44" actId="1076"/>
        <pc:sldMkLst>
          <pc:docMk/>
          <pc:sldMk cId="2553680916" sldId="307"/>
        </pc:sldMkLst>
        <pc:spChg chg="mod">
          <ac:chgData name="Dr. Raffay Zoltán" userId="3b1b2a3e-ec4a-4aa8-94e3-5e4ef067d11f" providerId="ADAL" clId="{14EDCF96-B76C-4217-98FB-B318FCDF1A25}" dt="2025-01-17T16:45:11.402" v="44" actId="1076"/>
          <ac:spMkLst>
            <pc:docMk/>
            <pc:sldMk cId="2553680916" sldId="307"/>
            <ac:spMk id="2" creationId="{366FBB4A-FAC2-A6C1-C943-D6F21792F3AB}"/>
          </ac:spMkLst>
        </pc:spChg>
        <pc:spChg chg="del">
          <ac:chgData name="Dr. Raffay Zoltán" userId="3b1b2a3e-ec4a-4aa8-94e3-5e4ef067d11f" providerId="ADAL" clId="{14EDCF96-B76C-4217-98FB-B318FCDF1A25}" dt="2025-01-17T16:45:07.892" v="43" actId="478"/>
          <ac:spMkLst>
            <pc:docMk/>
            <pc:sldMk cId="2553680916" sldId="307"/>
            <ac:spMk id="12" creationId="{2C1DF134-1E00-18F5-7638-308ECBC645FD}"/>
          </ac:spMkLst>
        </pc:spChg>
      </pc:sldChg>
      <pc:sldChg chg="delSp modSp mod">
        <pc:chgData name="Dr. Raffay Zoltán" userId="3b1b2a3e-ec4a-4aa8-94e3-5e4ef067d11f" providerId="ADAL" clId="{14EDCF96-B76C-4217-98FB-B318FCDF1A25}" dt="2025-01-17T16:45:27.189" v="48" actId="1076"/>
        <pc:sldMkLst>
          <pc:docMk/>
          <pc:sldMk cId="2000959712" sldId="308"/>
        </pc:sldMkLst>
        <pc:spChg chg="del">
          <ac:chgData name="Dr. Raffay Zoltán" userId="3b1b2a3e-ec4a-4aa8-94e3-5e4ef067d11f" providerId="ADAL" clId="{14EDCF96-B76C-4217-98FB-B318FCDF1A25}" dt="2025-01-17T16:45:22.832" v="46" actId="478"/>
          <ac:spMkLst>
            <pc:docMk/>
            <pc:sldMk cId="2000959712" sldId="308"/>
            <ac:spMk id="12" creationId="{EEF4B3A5-F300-10E5-0C59-B42AC675D6A9}"/>
          </ac:spMkLst>
        </pc:spChg>
        <pc:picChg chg="mod">
          <ac:chgData name="Dr. Raffay Zoltán" userId="3b1b2a3e-ec4a-4aa8-94e3-5e4ef067d11f" providerId="ADAL" clId="{14EDCF96-B76C-4217-98FB-B318FCDF1A25}" dt="2025-01-17T16:45:27.189" v="48" actId="1076"/>
          <ac:picMkLst>
            <pc:docMk/>
            <pc:sldMk cId="2000959712" sldId="308"/>
            <ac:picMk id="11" creationId="{6AFA95F6-A76B-8C3E-6F8E-9215204E6423}"/>
          </ac:picMkLst>
        </pc:picChg>
      </pc:sldChg>
      <pc:sldChg chg="delSp mod">
        <pc:chgData name="Dr. Raffay Zoltán" userId="3b1b2a3e-ec4a-4aa8-94e3-5e4ef067d11f" providerId="ADAL" clId="{14EDCF96-B76C-4217-98FB-B318FCDF1A25}" dt="2025-01-17T16:45:33.557" v="49" actId="478"/>
        <pc:sldMkLst>
          <pc:docMk/>
          <pc:sldMk cId="3423290613" sldId="309"/>
        </pc:sldMkLst>
        <pc:spChg chg="del">
          <ac:chgData name="Dr. Raffay Zoltán" userId="3b1b2a3e-ec4a-4aa8-94e3-5e4ef067d11f" providerId="ADAL" clId="{14EDCF96-B76C-4217-98FB-B318FCDF1A25}" dt="2025-01-17T16:45:33.557" v="49" actId="478"/>
          <ac:spMkLst>
            <pc:docMk/>
            <pc:sldMk cId="3423290613" sldId="309"/>
            <ac:spMk id="12" creationId="{D220407C-B644-2FC7-EA06-24B3A988D1AA}"/>
          </ac:spMkLst>
        </pc:spChg>
      </pc:sldChg>
      <pc:sldChg chg="delSp modSp mod">
        <pc:chgData name="Dr. Raffay Zoltán" userId="3b1b2a3e-ec4a-4aa8-94e3-5e4ef067d11f" providerId="ADAL" clId="{14EDCF96-B76C-4217-98FB-B318FCDF1A25}" dt="2025-01-17T16:45:46.172" v="52" actId="1076"/>
        <pc:sldMkLst>
          <pc:docMk/>
          <pc:sldMk cId="1832767382" sldId="310"/>
        </pc:sldMkLst>
        <pc:spChg chg="del">
          <ac:chgData name="Dr. Raffay Zoltán" userId="3b1b2a3e-ec4a-4aa8-94e3-5e4ef067d11f" providerId="ADAL" clId="{14EDCF96-B76C-4217-98FB-B318FCDF1A25}" dt="2025-01-17T16:45:42.392" v="51" actId="478"/>
          <ac:spMkLst>
            <pc:docMk/>
            <pc:sldMk cId="1832767382" sldId="310"/>
            <ac:spMk id="12" creationId="{A24C6B84-3D66-2CC1-8B1D-CE212D49EF19}"/>
          </ac:spMkLst>
        </pc:spChg>
        <pc:spChg chg="mod">
          <ac:chgData name="Dr. Raffay Zoltán" userId="3b1b2a3e-ec4a-4aa8-94e3-5e4ef067d11f" providerId="ADAL" clId="{14EDCF96-B76C-4217-98FB-B318FCDF1A25}" dt="2025-01-17T16:45:46.172" v="52" actId="1076"/>
          <ac:spMkLst>
            <pc:docMk/>
            <pc:sldMk cId="1832767382" sldId="310"/>
            <ac:spMk id="17" creationId="{7B1BB46B-3433-588B-D004-9AF8B2670BF8}"/>
          </ac:spMkLst>
        </pc:spChg>
      </pc:sldChg>
      <pc:sldChg chg="delSp modSp mod">
        <pc:chgData name="Dr. Raffay Zoltán" userId="3b1b2a3e-ec4a-4aa8-94e3-5e4ef067d11f" providerId="ADAL" clId="{14EDCF96-B76C-4217-98FB-B318FCDF1A25}" dt="2025-01-17T16:45:59.082" v="55" actId="1076"/>
        <pc:sldMkLst>
          <pc:docMk/>
          <pc:sldMk cId="617472927" sldId="311"/>
        </pc:sldMkLst>
        <pc:spChg chg="mod">
          <ac:chgData name="Dr. Raffay Zoltán" userId="3b1b2a3e-ec4a-4aa8-94e3-5e4ef067d11f" providerId="ADAL" clId="{14EDCF96-B76C-4217-98FB-B318FCDF1A25}" dt="2025-01-17T16:45:59.082" v="55" actId="1076"/>
          <ac:spMkLst>
            <pc:docMk/>
            <pc:sldMk cId="617472927" sldId="311"/>
            <ac:spMk id="3" creationId="{1866E285-F1F3-EFD2-61A4-C9F331A52368}"/>
          </ac:spMkLst>
        </pc:spChg>
        <pc:spChg chg="del">
          <ac:chgData name="Dr. Raffay Zoltán" userId="3b1b2a3e-ec4a-4aa8-94e3-5e4ef067d11f" providerId="ADAL" clId="{14EDCF96-B76C-4217-98FB-B318FCDF1A25}" dt="2025-01-17T16:45:56.512" v="54" actId="478"/>
          <ac:spMkLst>
            <pc:docMk/>
            <pc:sldMk cId="617472927" sldId="311"/>
            <ac:spMk id="12" creationId="{C0384173-15B2-20E4-9119-1CCB22C62207}"/>
          </ac:spMkLst>
        </pc:spChg>
      </pc:sldChg>
      <pc:sldChg chg="delSp modSp mod">
        <pc:chgData name="Dr. Raffay Zoltán" userId="3b1b2a3e-ec4a-4aa8-94e3-5e4ef067d11f" providerId="ADAL" clId="{14EDCF96-B76C-4217-98FB-B318FCDF1A25}" dt="2025-01-17T16:46:20.552" v="58" actId="1076"/>
        <pc:sldMkLst>
          <pc:docMk/>
          <pc:sldMk cId="2514865839" sldId="312"/>
        </pc:sldMkLst>
        <pc:spChg chg="mod">
          <ac:chgData name="Dr. Raffay Zoltán" userId="3b1b2a3e-ec4a-4aa8-94e3-5e4ef067d11f" providerId="ADAL" clId="{14EDCF96-B76C-4217-98FB-B318FCDF1A25}" dt="2025-01-17T16:46:20.552" v="58" actId="1076"/>
          <ac:spMkLst>
            <pc:docMk/>
            <pc:sldMk cId="2514865839" sldId="312"/>
            <ac:spMk id="3" creationId="{B4E9AD2F-86DF-14F6-6257-50E7CBF87E89}"/>
          </ac:spMkLst>
        </pc:spChg>
        <pc:spChg chg="del">
          <ac:chgData name="Dr. Raffay Zoltán" userId="3b1b2a3e-ec4a-4aa8-94e3-5e4ef067d11f" providerId="ADAL" clId="{14EDCF96-B76C-4217-98FB-B318FCDF1A25}" dt="2025-01-17T16:46:17.862" v="57" actId="478"/>
          <ac:spMkLst>
            <pc:docMk/>
            <pc:sldMk cId="2514865839" sldId="312"/>
            <ac:spMk id="12" creationId="{874676C7-F784-CB39-6276-32C026316C5D}"/>
          </ac:spMkLst>
        </pc:spChg>
      </pc:sldChg>
      <pc:sldChg chg="delSp mod">
        <pc:chgData name="Dr. Raffay Zoltán" userId="3b1b2a3e-ec4a-4aa8-94e3-5e4ef067d11f" providerId="ADAL" clId="{14EDCF96-B76C-4217-98FB-B318FCDF1A25}" dt="2025-01-17T16:46:27.052" v="59" actId="478"/>
        <pc:sldMkLst>
          <pc:docMk/>
          <pc:sldMk cId="3794227773" sldId="313"/>
        </pc:sldMkLst>
        <pc:spChg chg="del">
          <ac:chgData name="Dr. Raffay Zoltán" userId="3b1b2a3e-ec4a-4aa8-94e3-5e4ef067d11f" providerId="ADAL" clId="{14EDCF96-B76C-4217-98FB-B318FCDF1A25}" dt="2025-01-17T16:46:27.052" v="59" actId="478"/>
          <ac:spMkLst>
            <pc:docMk/>
            <pc:sldMk cId="3794227773" sldId="313"/>
            <ac:spMk id="12" creationId="{C114726D-C9D6-E9B3-618D-86BD0786D076}"/>
          </ac:spMkLst>
        </pc:spChg>
      </pc:sldChg>
      <pc:sldChg chg="delSp mod">
        <pc:chgData name="Dr. Raffay Zoltán" userId="3b1b2a3e-ec4a-4aa8-94e3-5e4ef067d11f" providerId="ADAL" clId="{14EDCF96-B76C-4217-98FB-B318FCDF1A25}" dt="2025-01-17T16:46:28.602" v="60" actId="478"/>
        <pc:sldMkLst>
          <pc:docMk/>
          <pc:sldMk cId="3176902582" sldId="314"/>
        </pc:sldMkLst>
        <pc:spChg chg="del">
          <ac:chgData name="Dr. Raffay Zoltán" userId="3b1b2a3e-ec4a-4aa8-94e3-5e4ef067d11f" providerId="ADAL" clId="{14EDCF96-B76C-4217-98FB-B318FCDF1A25}" dt="2025-01-17T16:46:28.602" v="60" actId="478"/>
          <ac:spMkLst>
            <pc:docMk/>
            <pc:sldMk cId="3176902582" sldId="314"/>
            <ac:spMk id="12" creationId="{ED6611FD-71F5-7BEF-EF30-9DD31BC693CA}"/>
          </ac:spMkLst>
        </pc:spChg>
      </pc:sldChg>
      <pc:sldChg chg="delSp mod">
        <pc:chgData name="Dr. Raffay Zoltán" userId="3b1b2a3e-ec4a-4aa8-94e3-5e4ef067d11f" providerId="ADAL" clId="{14EDCF96-B76C-4217-98FB-B318FCDF1A25}" dt="2025-01-17T16:46:29.962" v="61" actId="478"/>
        <pc:sldMkLst>
          <pc:docMk/>
          <pc:sldMk cId="1495088839" sldId="315"/>
        </pc:sldMkLst>
        <pc:spChg chg="del">
          <ac:chgData name="Dr. Raffay Zoltán" userId="3b1b2a3e-ec4a-4aa8-94e3-5e4ef067d11f" providerId="ADAL" clId="{14EDCF96-B76C-4217-98FB-B318FCDF1A25}" dt="2025-01-17T16:46:29.962" v="61" actId="478"/>
          <ac:spMkLst>
            <pc:docMk/>
            <pc:sldMk cId="1495088839" sldId="315"/>
            <ac:spMk id="12" creationId="{535E7216-0FE7-DF3C-2483-07903F876386}"/>
          </ac:spMkLst>
        </pc:spChg>
      </pc:sldChg>
      <pc:sldChg chg="delSp modSp mod">
        <pc:chgData name="Dr. Raffay Zoltán" userId="3b1b2a3e-ec4a-4aa8-94e3-5e4ef067d11f" providerId="ADAL" clId="{14EDCF96-B76C-4217-98FB-B318FCDF1A25}" dt="2025-01-17T16:47:09.104" v="67" actId="1076"/>
        <pc:sldMkLst>
          <pc:docMk/>
          <pc:sldMk cId="1548812835" sldId="316"/>
        </pc:sldMkLst>
        <pc:spChg chg="mod">
          <ac:chgData name="Dr. Raffay Zoltán" userId="3b1b2a3e-ec4a-4aa8-94e3-5e4ef067d11f" providerId="ADAL" clId="{14EDCF96-B76C-4217-98FB-B318FCDF1A25}" dt="2025-01-17T16:47:09.104" v="67" actId="1076"/>
          <ac:spMkLst>
            <pc:docMk/>
            <pc:sldMk cId="1548812835" sldId="316"/>
            <ac:spMk id="2" creationId="{FEB3A388-16E3-4268-94F5-6869626675AC}"/>
          </ac:spMkLst>
        </pc:spChg>
        <pc:spChg chg="del">
          <ac:chgData name="Dr. Raffay Zoltán" userId="3b1b2a3e-ec4a-4aa8-94e3-5e4ef067d11f" providerId="ADAL" clId="{14EDCF96-B76C-4217-98FB-B318FCDF1A25}" dt="2025-01-17T16:47:04.842" v="66" actId="478"/>
          <ac:spMkLst>
            <pc:docMk/>
            <pc:sldMk cId="1548812835" sldId="316"/>
            <ac:spMk id="12" creationId="{D13391F7-73E3-9C73-99FA-9A3F4210A266}"/>
          </ac:spMkLst>
        </pc:spChg>
      </pc:sldChg>
      <pc:sldChg chg="delSp modSp mod">
        <pc:chgData name="Dr. Raffay Zoltán" userId="3b1b2a3e-ec4a-4aa8-94e3-5e4ef067d11f" providerId="ADAL" clId="{14EDCF96-B76C-4217-98FB-B318FCDF1A25}" dt="2025-01-17T16:47:21.632" v="70" actId="1076"/>
        <pc:sldMkLst>
          <pc:docMk/>
          <pc:sldMk cId="3463888125" sldId="317"/>
        </pc:sldMkLst>
        <pc:spChg chg="mod">
          <ac:chgData name="Dr. Raffay Zoltán" userId="3b1b2a3e-ec4a-4aa8-94e3-5e4ef067d11f" providerId="ADAL" clId="{14EDCF96-B76C-4217-98FB-B318FCDF1A25}" dt="2025-01-17T16:47:21.632" v="70" actId="1076"/>
          <ac:spMkLst>
            <pc:docMk/>
            <pc:sldMk cId="3463888125" sldId="317"/>
            <ac:spMk id="2" creationId="{A4680387-85FF-5FC9-5338-4E53F9380DE8}"/>
          </ac:spMkLst>
        </pc:spChg>
        <pc:spChg chg="del">
          <ac:chgData name="Dr. Raffay Zoltán" userId="3b1b2a3e-ec4a-4aa8-94e3-5e4ef067d11f" providerId="ADAL" clId="{14EDCF96-B76C-4217-98FB-B318FCDF1A25}" dt="2025-01-17T16:47:19.662" v="69" actId="478"/>
          <ac:spMkLst>
            <pc:docMk/>
            <pc:sldMk cId="3463888125" sldId="317"/>
            <ac:spMk id="12" creationId="{07E6ED02-36F1-7455-C3D8-E30B5A632CFB}"/>
          </ac:spMkLst>
        </pc:spChg>
      </pc:sldChg>
      <pc:sldChg chg="delSp mod">
        <pc:chgData name="Dr. Raffay Zoltán" userId="3b1b2a3e-ec4a-4aa8-94e3-5e4ef067d11f" providerId="ADAL" clId="{14EDCF96-B76C-4217-98FB-B318FCDF1A25}" dt="2025-01-17T16:47:29.032" v="71" actId="478"/>
        <pc:sldMkLst>
          <pc:docMk/>
          <pc:sldMk cId="389754320" sldId="326"/>
        </pc:sldMkLst>
        <pc:spChg chg="del">
          <ac:chgData name="Dr. Raffay Zoltán" userId="3b1b2a3e-ec4a-4aa8-94e3-5e4ef067d11f" providerId="ADAL" clId="{14EDCF96-B76C-4217-98FB-B318FCDF1A25}" dt="2025-01-17T16:47:29.032" v="71" actId="478"/>
          <ac:spMkLst>
            <pc:docMk/>
            <pc:sldMk cId="389754320" sldId="326"/>
            <ac:spMk id="12" creationId="{1AE4626E-9EB4-46A8-E7A6-F441305BB158}"/>
          </ac:spMkLst>
        </pc:spChg>
      </pc:sldChg>
      <pc:sldChg chg="delSp modSp mod">
        <pc:chgData name="Dr. Raffay Zoltán" userId="3b1b2a3e-ec4a-4aa8-94e3-5e4ef067d11f" providerId="ADAL" clId="{14EDCF96-B76C-4217-98FB-B318FCDF1A25}" dt="2025-01-17T16:49:34.272" v="94" actId="1076"/>
        <pc:sldMkLst>
          <pc:docMk/>
          <pc:sldMk cId="1084540379" sldId="327"/>
        </pc:sldMkLst>
        <pc:spChg chg="mod">
          <ac:chgData name="Dr. Raffay Zoltán" userId="3b1b2a3e-ec4a-4aa8-94e3-5e4ef067d11f" providerId="ADAL" clId="{14EDCF96-B76C-4217-98FB-B318FCDF1A25}" dt="2025-01-17T16:49:34.272" v="94" actId="1076"/>
          <ac:spMkLst>
            <pc:docMk/>
            <pc:sldMk cId="1084540379" sldId="327"/>
            <ac:spMk id="2" creationId="{C3C24004-4029-D5C9-7F58-BDDA1509FCFE}"/>
          </ac:spMkLst>
        </pc:spChg>
        <pc:spChg chg="del">
          <ac:chgData name="Dr. Raffay Zoltán" userId="3b1b2a3e-ec4a-4aa8-94e3-5e4ef067d11f" providerId="ADAL" clId="{14EDCF96-B76C-4217-98FB-B318FCDF1A25}" dt="2025-01-17T16:49:31.682" v="93" actId="478"/>
          <ac:spMkLst>
            <pc:docMk/>
            <pc:sldMk cId="1084540379" sldId="327"/>
            <ac:spMk id="12" creationId="{AB04E6AE-242E-A8C1-8649-05FF34F3C22F}"/>
          </ac:spMkLst>
        </pc:spChg>
      </pc:sldChg>
      <pc:sldChg chg="delSp modSp mod">
        <pc:chgData name="Dr. Raffay Zoltán" userId="3b1b2a3e-ec4a-4aa8-94e3-5e4ef067d11f" providerId="ADAL" clId="{14EDCF96-B76C-4217-98FB-B318FCDF1A25}" dt="2025-01-17T16:48:32.332" v="81" actId="1076"/>
        <pc:sldMkLst>
          <pc:docMk/>
          <pc:sldMk cId="706179794" sldId="328"/>
        </pc:sldMkLst>
        <pc:spChg chg="del">
          <ac:chgData name="Dr. Raffay Zoltán" userId="3b1b2a3e-ec4a-4aa8-94e3-5e4ef067d11f" providerId="ADAL" clId="{14EDCF96-B76C-4217-98FB-B318FCDF1A25}" dt="2025-01-17T16:48:25.472" v="80" actId="478"/>
          <ac:spMkLst>
            <pc:docMk/>
            <pc:sldMk cId="706179794" sldId="328"/>
            <ac:spMk id="12" creationId="{8DA5C39E-B54E-903B-B6A1-86BDBF47422C}"/>
          </ac:spMkLst>
        </pc:spChg>
        <pc:picChg chg="mod">
          <ac:chgData name="Dr. Raffay Zoltán" userId="3b1b2a3e-ec4a-4aa8-94e3-5e4ef067d11f" providerId="ADAL" clId="{14EDCF96-B76C-4217-98FB-B318FCDF1A25}" dt="2025-01-17T16:48:32.332" v="81" actId="1076"/>
          <ac:picMkLst>
            <pc:docMk/>
            <pc:sldMk cId="706179794" sldId="328"/>
            <ac:picMk id="15" creationId="{C84EAF89-7B8B-3CF1-2EBD-1D5B7CB20C8B}"/>
          </ac:picMkLst>
        </pc:picChg>
      </pc:sldChg>
      <pc:sldChg chg="delSp mod">
        <pc:chgData name="Dr. Raffay Zoltán" userId="3b1b2a3e-ec4a-4aa8-94e3-5e4ef067d11f" providerId="ADAL" clId="{14EDCF96-B76C-4217-98FB-B318FCDF1A25}" dt="2025-01-17T16:48:40.802" v="82" actId="478"/>
        <pc:sldMkLst>
          <pc:docMk/>
          <pc:sldMk cId="207424050" sldId="329"/>
        </pc:sldMkLst>
        <pc:spChg chg="del">
          <ac:chgData name="Dr. Raffay Zoltán" userId="3b1b2a3e-ec4a-4aa8-94e3-5e4ef067d11f" providerId="ADAL" clId="{14EDCF96-B76C-4217-98FB-B318FCDF1A25}" dt="2025-01-17T16:48:40.802" v="82" actId="478"/>
          <ac:spMkLst>
            <pc:docMk/>
            <pc:sldMk cId="207424050" sldId="329"/>
            <ac:spMk id="12" creationId="{3EAD72CF-60AB-DA95-8B52-901A47AFABF9}"/>
          </ac:spMkLst>
        </pc:spChg>
      </pc:sldChg>
      <pc:sldChg chg="delSp modSp mod">
        <pc:chgData name="Dr. Raffay Zoltán" userId="3b1b2a3e-ec4a-4aa8-94e3-5e4ef067d11f" providerId="ADAL" clId="{14EDCF96-B76C-4217-98FB-B318FCDF1A25}" dt="2025-01-17T16:46:54.782" v="64" actId="1076"/>
        <pc:sldMkLst>
          <pc:docMk/>
          <pc:sldMk cId="1833653918" sldId="343"/>
        </pc:sldMkLst>
        <pc:spChg chg="del">
          <ac:chgData name="Dr. Raffay Zoltán" userId="3b1b2a3e-ec4a-4aa8-94e3-5e4ef067d11f" providerId="ADAL" clId="{14EDCF96-B76C-4217-98FB-B318FCDF1A25}" dt="2025-01-17T16:46:50.832" v="63" actId="478"/>
          <ac:spMkLst>
            <pc:docMk/>
            <pc:sldMk cId="1833653918" sldId="343"/>
            <ac:spMk id="12" creationId="{3D5BFED0-79AB-FF45-248D-DA0654796666}"/>
          </ac:spMkLst>
        </pc:spChg>
        <pc:picChg chg="mod">
          <ac:chgData name="Dr. Raffay Zoltán" userId="3b1b2a3e-ec4a-4aa8-94e3-5e4ef067d11f" providerId="ADAL" clId="{14EDCF96-B76C-4217-98FB-B318FCDF1A25}" dt="2025-01-17T16:46:54.782" v="64" actId="1076"/>
          <ac:picMkLst>
            <pc:docMk/>
            <pc:sldMk cId="1833653918" sldId="343"/>
            <ac:picMk id="14" creationId="{EE9009A1-DB1B-EFFE-057F-84DEA036DCE0}"/>
          </ac:picMkLst>
        </pc:picChg>
      </pc:sldChg>
      <pc:sldChg chg="delSp modSp mod">
        <pc:chgData name="Dr. Raffay Zoltán" userId="3b1b2a3e-ec4a-4aa8-94e3-5e4ef067d11f" providerId="ADAL" clId="{14EDCF96-B76C-4217-98FB-B318FCDF1A25}" dt="2025-01-17T16:49:08.362" v="90" actId="1076"/>
        <pc:sldMkLst>
          <pc:docMk/>
          <pc:sldMk cId="1358119626" sldId="344"/>
        </pc:sldMkLst>
        <pc:spChg chg="mod">
          <ac:chgData name="Dr. Raffay Zoltán" userId="3b1b2a3e-ec4a-4aa8-94e3-5e4ef067d11f" providerId="ADAL" clId="{14EDCF96-B76C-4217-98FB-B318FCDF1A25}" dt="2025-01-17T16:48:59.466" v="87" actId="14100"/>
          <ac:spMkLst>
            <pc:docMk/>
            <pc:sldMk cId="1358119626" sldId="344"/>
            <ac:spMk id="2" creationId="{0CC08FD2-8C47-1E18-4C80-274444D76F24}"/>
          </ac:spMkLst>
        </pc:spChg>
        <pc:spChg chg="del">
          <ac:chgData name="Dr. Raffay Zoltán" userId="3b1b2a3e-ec4a-4aa8-94e3-5e4ef067d11f" providerId="ADAL" clId="{14EDCF96-B76C-4217-98FB-B318FCDF1A25}" dt="2025-01-17T16:48:51.572" v="84" actId="478"/>
          <ac:spMkLst>
            <pc:docMk/>
            <pc:sldMk cId="1358119626" sldId="344"/>
            <ac:spMk id="12" creationId="{B69D7C91-2496-15BF-8339-802B16F42CF3}"/>
          </ac:spMkLst>
        </pc:spChg>
        <pc:picChg chg="mod">
          <ac:chgData name="Dr. Raffay Zoltán" userId="3b1b2a3e-ec4a-4aa8-94e3-5e4ef067d11f" providerId="ADAL" clId="{14EDCF96-B76C-4217-98FB-B318FCDF1A25}" dt="2025-01-17T16:49:08.362" v="90" actId="1076"/>
          <ac:picMkLst>
            <pc:docMk/>
            <pc:sldMk cId="1358119626" sldId="344"/>
            <ac:picMk id="15" creationId="{7043094E-2155-CB84-E7E3-61D244086D30}"/>
          </ac:picMkLst>
        </pc:picChg>
      </pc:sldChg>
      <pc:sldChg chg="delSp mod">
        <pc:chgData name="Dr. Raffay Zoltán" userId="3b1b2a3e-ec4a-4aa8-94e3-5e4ef067d11f" providerId="ADAL" clId="{14EDCF96-B76C-4217-98FB-B318FCDF1A25}" dt="2025-01-17T16:49:16.672" v="91" actId="478"/>
        <pc:sldMkLst>
          <pc:docMk/>
          <pc:sldMk cId="4037004891" sldId="345"/>
        </pc:sldMkLst>
        <pc:spChg chg="del">
          <ac:chgData name="Dr. Raffay Zoltán" userId="3b1b2a3e-ec4a-4aa8-94e3-5e4ef067d11f" providerId="ADAL" clId="{14EDCF96-B76C-4217-98FB-B318FCDF1A25}" dt="2025-01-17T16:49:16.672" v="91" actId="478"/>
          <ac:spMkLst>
            <pc:docMk/>
            <pc:sldMk cId="4037004891" sldId="345"/>
            <ac:spMk id="12" creationId="{EAAAD071-43CF-70BC-CE25-4A08CFF8B815}"/>
          </ac:spMkLst>
        </pc:spChg>
      </pc:sldChg>
      <pc:sldChg chg="delSp mod">
        <pc:chgData name="Dr. Raffay Zoltán" userId="3b1b2a3e-ec4a-4aa8-94e3-5e4ef067d11f" providerId="ADAL" clId="{14EDCF96-B76C-4217-98FB-B318FCDF1A25}" dt="2025-01-17T16:49:57.152" v="98" actId="478"/>
        <pc:sldMkLst>
          <pc:docMk/>
          <pc:sldMk cId="3159863032" sldId="346"/>
        </pc:sldMkLst>
        <pc:spChg chg="del">
          <ac:chgData name="Dr. Raffay Zoltán" userId="3b1b2a3e-ec4a-4aa8-94e3-5e4ef067d11f" providerId="ADAL" clId="{14EDCF96-B76C-4217-98FB-B318FCDF1A25}" dt="2025-01-17T16:49:57.152" v="98" actId="478"/>
          <ac:spMkLst>
            <pc:docMk/>
            <pc:sldMk cId="3159863032" sldId="346"/>
            <ac:spMk id="12" creationId="{A08C157A-C6B7-5768-8382-AD9725D4DC29}"/>
          </ac:spMkLst>
        </pc:spChg>
      </pc:sldChg>
      <pc:sldChg chg="delSp modSp mod">
        <pc:chgData name="Dr. Raffay Zoltán" userId="3b1b2a3e-ec4a-4aa8-94e3-5e4ef067d11f" providerId="ADAL" clId="{14EDCF96-B76C-4217-98FB-B318FCDF1A25}" dt="2025-01-17T16:49:47.622" v="97" actId="1076"/>
        <pc:sldMkLst>
          <pc:docMk/>
          <pc:sldMk cId="3114165821" sldId="348"/>
        </pc:sldMkLst>
        <pc:spChg chg="mod">
          <ac:chgData name="Dr. Raffay Zoltán" userId="3b1b2a3e-ec4a-4aa8-94e3-5e4ef067d11f" providerId="ADAL" clId="{14EDCF96-B76C-4217-98FB-B318FCDF1A25}" dt="2025-01-17T16:49:47.622" v="97" actId="1076"/>
          <ac:spMkLst>
            <pc:docMk/>
            <pc:sldMk cId="3114165821" sldId="348"/>
            <ac:spMk id="2" creationId="{38B83B27-B86D-3457-2E3C-FFF30EEF577F}"/>
          </ac:spMkLst>
        </pc:spChg>
        <pc:spChg chg="del">
          <ac:chgData name="Dr. Raffay Zoltán" userId="3b1b2a3e-ec4a-4aa8-94e3-5e4ef067d11f" providerId="ADAL" clId="{14EDCF96-B76C-4217-98FB-B318FCDF1A25}" dt="2025-01-17T16:49:44.522" v="96" actId="478"/>
          <ac:spMkLst>
            <pc:docMk/>
            <pc:sldMk cId="3114165821" sldId="348"/>
            <ac:spMk id="12" creationId="{2A4D3004-F383-1E0A-4291-8FA0B174E37B}"/>
          </ac:spMkLst>
        </pc:spChg>
      </pc:sldChg>
      <pc:sldChg chg="delSp mod">
        <pc:chgData name="Dr. Raffay Zoltán" userId="3b1b2a3e-ec4a-4aa8-94e3-5e4ef067d11f" providerId="ADAL" clId="{14EDCF96-B76C-4217-98FB-B318FCDF1A25}" dt="2025-01-17T16:42:16.572" v="9" actId="478"/>
        <pc:sldMkLst>
          <pc:docMk/>
          <pc:sldMk cId="2906795159" sldId="349"/>
        </pc:sldMkLst>
        <pc:spChg chg="del">
          <ac:chgData name="Dr. Raffay Zoltán" userId="3b1b2a3e-ec4a-4aa8-94e3-5e4ef067d11f" providerId="ADAL" clId="{14EDCF96-B76C-4217-98FB-B318FCDF1A25}" dt="2025-01-17T16:42:16.572" v="9" actId="478"/>
          <ac:spMkLst>
            <pc:docMk/>
            <pc:sldMk cId="2906795159" sldId="349"/>
            <ac:spMk id="12" creationId="{58585BC9-1753-DC96-B91C-82EFFB8C933D}"/>
          </ac:spMkLst>
        </pc:spChg>
      </pc:sldChg>
      <pc:sldChg chg="delSp mod">
        <pc:chgData name="Dr. Raffay Zoltán" userId="3b1b2a3e-ec4a-4aa8-94e3-5e4ef067d11f" providerId="ADAL" clId="{14EDCF96-B76C-4217-98FB-B318FCDF1A25}" dt="2025-01-17T16:42:21.112" v="12" actId="478"/>
        <pc:sldMkLst>
          <pc:docMk/>
          <pc:sldMk cId="1650117721" sldId="350"/>
        </pc:sldMkLst>
        <pc:spChg chg="del">
          <ac:chgData name="Dr. Raffay Zoltán" userId="3b1b2a3e-ec4a-4aa8-94e3-5e4ef067d11f" providerId="ADAL" clId="{14EDCF96-B76C-4217-98FB-B318FCDF1A25}" dt="2025-01-17T16:42:21.112" v="12" actId="478"/>
          <ac:spMkLst>
            <pc:docMk/>
            <pc:sldMk cId="1650117721" sldId="350"/>
            <ac:spMk id="12" creationId="{1BC4FC17-4F81-6BCB-B465-3868C47B337E}"/>
          </ac:spMkLst>
        </pc:spChg>
      </pc:sldChg>
      <pc:sldChg chg="delSp mod">
        <pc:chgData name="Dr. Raffay Zoltán" userId="3b1b2a3e-ec4a-4aa8-94e3-5e4ef067d11f" providerId="ADAL" clId="{14EDCF96-B76C-4217-98FB-B318FCDF1A25}" dt="2025-01-17T16:42:19.352" v="11" actId="478"/>
        <pc:sldMkLst>
          <pc:docMk/>
          <pc:sldMk cId="1455170076" sldId="351"/>
        </pc:sldMkLst>
        <pc:spChg chg="del">
          <ac:chgData name="Dr. Raffay Zoltán" userId="3b1b2a3e-ec4a-4aa8-94e3-5e4ef067d11f" providerId="ADAL" clId="{14EDCF96-B76C-4217-98FB-B318FCDF1A25}" dt="2025-01-17T16:42:19.352" v="11" actId="478"/>
          <ac:spMkLst>
            <pc:docMk/>
            <pc:sldMk cId="1455170076" sldId="351"/>
            <ac:spMk id="12" creationId="{29070E43-A8CC-DB01-FC1D-9A08B72C37FF}"/>
          </ac:spMkLst>
        </pc:spChg>
      </pc:sldChg>
      <pc:sldChg chg="delSp mod">
        <pc:chgData name="Dr. Raffay Zoltán" userId="3b1b2a3e-ec4a-4aa8-94e3-5e4ef067d11f" providerId="ADAL" clId="{14EDCF96-B76C-4217-98FB-B318FCDF1A25}" dt="2025-01-17T16:42:34.432" v="13" actId="478"/>
        <pc:sldMkLst>
          <pc:docMk/>
          <pc:sldMk cId="1166590823" sldId="353"/>
        </pc:sldMkLst>
        <pc:spChg chg="del">
          <ac:chgData name="Dr. Raffay Zoltán" userId="3b1b2a3e-ec4a-4aa8-94e3-5e4ef067d11f" providerId="ADAL" clId="{14EDCF96-B76C-4217-98FB-B318FCDF1A25}" dt="2025-01-17T16:42:34.432" v="13" actId="478"/>
          <ac:spMkLst>
            <pc:docMk/>
            <pc:sldMk cId="1166590823" sldId="353"/>
            <ac:spMk id="12" creationId="{D4A240F6-BFBB-A5C2-15E4-D402996B3090}"/>
          </ac:spMkLst>
        </pc:spChg>
      </pc:sldChg>
      <pc:sldChg chg="delSp modSp mod">
        <pc:chgData name="Dr. Raffay Zoltán" userId="3b1b2a3e-ec4a-4aa8-94e3-5e4ef067d11f" providerId="ADAL" clId="{14EDCF96-B76C-4217-98FB-B318FCDF1A25}" dt="2025-01-17T16:42:51.722" v="16" actId="1076"/>
        <pc:sldMkLst>
          <pc:docMk/>
          <pc:sldMk cId="2702885862" sldId="354"/>
        </pc:sldMkLst>
        <pc:spChg chg="mod">
          <ac:chgData name="Dr. Raffay Zoltán" userId="3b1b2a3e-ec4a-4aa8-94e3-5e4ef067d11f" providerId="ADAL" clId="{14EDCF96-B76C-4217-98FB-B318FCDF1A25}" dt="2025-01-17T16:42:51.722" v="16" actId="1076"/>
          <ac:spMkLst>
            <pc:docMk/>
            <pc:sldMk cId="2702885862" sldId="354"/>
            <ac:spMk id="3" creationId="{66B41CA1-18A8-71A9-0C34-35E7086F0A7D}"/>
          </ac:spMkLst>
        </pc:spChg>
        <pc:spChg chg="del">
          <ac:chgData name="Dr. Raffay Zoltán" userId="3b1b2a3e-ec4a-4aa8-94e3-5e4ef067d11f" providerId="ADAL" clId="{14EDCF96-B76C-4217-98FB-B318FCDF1A25}" dt="2025-01-17T16:42:49.957" v="15" actId="478"/>
          <ac:spMkLst>
            <pc:docMk/>
            <pc:sldMk cId="2702885862" sldId="354"/>
            <ac:spMk id="12" creationId="{A93ABF86-A223-3D2F-93F8-2DDAAC0C5622}"/>
          </ac:spMkLst>
        </pc:spChg>
      </pc:sldChg>
      <pc:sldChg chg="delSp modSp mod">
        <pc:chgData name="Dr. Raffay Zoltán" userId="3b1b2a3e-ec4a-4aa8-94e3-5e4ef067d11f" providerId="ADAL" clId="{14EDCF96-B76C-4217-98FB-B318FCDF1A25}" dt="2025-01-17T16:43:34.363" v="23" actId="1076"/>
        <pc:sldMkLst>
          <pc:docMk/>
          <pc:sldMk cId="310886749" sldId="355"/>
        </pc:sldMkLst>
        <pc:spChg chg="mod">
          <ac:chgData name="Dr. Raffay Zoltán" userId="3b1b2a3e-ec4a-4aa8-94e3-5e4ef067d11f" providerId="ADAL" clId="{14EDCF96-B76C-4217-98FB-B318FCDF1A25}" dt="2025-01-17T16:43:34.363" v="23" actId="1076"/>
          <ac:spMkLst>
            <pc:docMk/>
            <pc:sldMk cId="310886749" sldId="355"/>
            <ac:spMk id="2" creationId="{26E43A68-10B4-CC41-80EC-FE380073EA3D}"/>
          </ac:spMkLst>
        </pc:spChg>
        <pc:spChg chg="del">
          <ac:chgData name="Dr. Raffay Zoltán" userId="3b1b2a3e-ec4a-4aa8-94e3-5e4ef067d11f" providerId="ADAL" clId="{14EDCF96-B76C-4217-98FB-B318FCDF1A25}" dt="2025-01-17T16:43:31.414" v="22" actId="478"/>
          <ac:spMkLst>
            <pc:docMk/>
            <pc:sldMk cId="310886749" sldId="355"/>
            <ac:spMk id="12" creationId="{05BC6B76-3D5E-D389-FA3A-83141620E6DE}"/>
          </ac:spMkLst>
        </pc:spChg>
      </pc:sldChg>
      <pc:sldChg chg="delSp modSp mod">
        <pc:chgData name="Dr. Raffay Zoltán" userId="3b1b2a3e-ec4a-4aa8-94e3-5e4ef067d11f" providerId="ADAL" clId="{14EDCF96-B76C-4217-98FB-B318FCDF1A25}" dt="2025-01-17T16:43:52.702" v="26" actId="1076"/>
        <pc:sldMkLst>
          <pc:docMk/>
          <pc:sldMk cId="657945847" sldId="356"/>
        </pc:sldMkLst>
        <pc:spChg chg="del">
          <ac:chgData name="Dr. Raffay Zoltán" userId="3b1b2a3e-ec4a-4aa8-94e3-5e4ef067d11f" providerId="ADAL" clId="{14EDCF96-B76C-4217-98FB-B318FCDF1A25}" dt="2025-01-17T16:43:45.652" v="25" actId="478"/>
          <ac:spMkLst>
            <pc:docMk/>
            <pc:sldMk cId="657945847" sldId="356"/>
            <ac:spMk id="12" creationId="{0DCAFEC9-07CE-EAEA-6316-2263B9ADCBB2}"/>
          </ac:spMkLst>
        </pc:spChg>
        <pc:picChg chg="mod">
          <ac:chgData name="Dr. Raffay Zoltán" userId="3b1b2a3e-ec4a-4aa8-94e3-5e4ef067d11f" providerId="ADAL" clId="{14EDCF96-B76C-4217-98FB-B318FCDF1A25}" dt="2025-01-17T16:43:52.702" v="26" actId="1076"/>
          <ac:picMkLst>
            <pc:docMk/>
            <pc:sldMk cId="657945847" sldId="356"/>
            <ac:picMk id="15" creationId="{24096A4A-22B1-9332-CADC-88CDBEAF02E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AC5B930-EE42-3A06-476B-2ABAB8BEF65B}"/>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endParaRPr lang="en-US"/>
          </a:p>
        </p:txBody>
      </p:sp>
      <p:sp>
        <p:nvSpPr>
          <p:cNvPr id="3" name="Alcím 2">
            <a:extLst>
              <a:ext uri="{FF2B5EF4-FFF2-40B4-BE49-F238E27FC236}">
                <a16:creationId xmlns:a16="http://schemas.microsoft.com/office/drawing/2014/main" id="{784F89FC-EBE8-994B-711C-91FC39251F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a:p>
        </p:txBody>
      </p:sp>
      <p:sp>
        <p:nvSpPr>
          <p:cNvPr id="4" name="Dátum helye 3">
            <a:extLst>
              <a:ext uri="{FF2B5EF4-FFF2-40B4-BE49-F238E27FC236}">
                <a16:creationId xmlns:a16="http://schemas.microsoft.com/office/drawing/2014/main" id="{C3559D43-4ED1-2DDA-18EC-EB6677EA9DCA}"/>
              </a:ext>
            </a:extLst>
          </p:cNvPr>
          <p:cNvSpPr>
            <a:spLocks noGrp="1"/>
          </p:cNvSpPr>
          <p:nvPr>
            <p:ph type="dt" sz="half" idx="10"/>
          </p:nvPr>
        </p:nvSpPr>
        <p:spPr/>
        <p:txBody>
          <a:bodyPr/>
          <a:lstStyle/>
          <a:p>
            <a:fld id="{1DCA5FE7-0CCC-448B-9A8A-BCC2B79C7397}" type="datetimeFigureOut">
              <a:rPr lang="en-US" smtClean="0"/>
              <a:t>4/16/2025</a:t>
            </a:fld>
            <a:endParaRPr lang="en-US"/>
          </a:p>
        </p:txBody>
      </p:sp>
      <p:sp>
        <p:nvSpPr>
          <p:cNvPr id="5" name="Élőláb helye 4">
            <a:extLst>
              <a:ext uri="{FF2B5EF4-FFF2-40B4-BE49-F238E27FC236}">
                <a16:creationId xmlns:a16="http://schemas.microsoft.com/office/drawing/2014/main" id="{53867A64-5209-FE83-67AB-8C61BBDEF91A}"/>
              </a:ext>
            </a:extLst>
          </p:cNvPr>
          <p:cNvSpPr>
            <a:spLocks noGrp="1"/>
          </p:cNvSpPr>
          <p:nvPr>
            <p:ph type="ftr" sz="quarter" idx="11"/>
          </p:nvPr>
        </p:nvSpPr>
        <p:spPr/>
        <p:txBody>
          <a:bodyPr/>
          <a:lstStyle/>
          <a:p>
            <a:endParaRPr lang="en-US"/>
          </a:p>
        </p:txBody>
      </p:sp>
      <p:sp>
        <p:nvSpPr>
          <p:cNvPr id="6" name="Dia számának helye 5">
            <a:extLst>
              <a:ext uri="{FF2B5EF4-FFF2-40B4-BE49-F238E27FC236}">
                <a16:creationId xmlns:a16="http://schemas.microsoft.com/office/drawing/2014/main" id="{34F0C20C-18B7-BFFC-9B8A-81020EFBCF9C}"/>
              </a:ext>
            </a:extLst>
          </p:cNvPr>
          <p:cNvSpPr>
            <a:spLocks noGrp="1"/>
          </p:cNvSpPr>
          <p:nvPr>
            <p:ph type="sldNum" sz="quarter" idx="12"/>
          </p:nvPr>
        </p:nvSpPr>
        <p:spPr/>
        <p:txBody>
          <a:bodyPr/>
          <a:lstStyle/>
          <a:p>
            <a:fld id="{D15D35CB-5EE9-48D1-9C44-7DAF4C1BA0B7}" type="slidenum">
              <a:rPr lang="en-US" smtClean="0"/>
              <a:t>‹#›</a:t>
            </a:fld>
            <a:endParaRPr lang="en-US"/>
          </a:p>
        </p:txBody>
      </p:sp>
    </p:spTree>
    <p:extLst>
      <p:ext uri="{BB962C8B-B14F-4D97-AF65-F5344CB8AC3E}">
        <p14:creationId xmlns:p14="http://schemas.microsoft.com/office/powerpoint/2010/main" val="1841074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BBFBF8D-1FE3-9C71-0645-8913D372B94D}"/>
              </a:ext>
            </a:extLst>
          </p:cNvPr>
          <p:cNvSpPr>
            <a:spLocks noGrp="1"/>
          </p:cNvSpPr>
          <p:nvPr>
            <p:ph type="title"/>
          </p:nvPr>
        </p:nvSpPr>
        <p:spPr/>
        <p:txBody>
          <a:bodyPr/>
          <a:lstStyle/>
          <a:p>
            <a:r>
              <a:rPr lang="hu-HU"/>
              <a:t>Mintacím szerkesztése</a:t>
            </a:r>
            <a:endParaRPr lang="en-US"/>
          </a:p>
        </p:txBody>
      </p:sp>
      <p:sp>
        <p:nvSpPr>
          <p:cNvPr id="3" name="Függőleges szöveg helye 2">
            <a:extLst>
              <a:ext uri="{FF2B5EF4-FFF2-40B4-BE49-F238E27FC236}">
                <a16:creationId xmlns:a16="http://schemas.microsoft.com/office/drawing/2014/main" id="{7BD6FDA9-234B-425D-200F-CE08E957E1EA}"/>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a:extLst>
              <a:ext uri="{FF2B5EF4-FFF2-40B4-BE49-F238E27FC236}">
                <a16:creationId xmlns:a16="http://schemas.microsoft.com/office/drawing/2014/main" id="{BDA9F751-462B-F69B-C0D6-70C5CA5DADCB}"/>
              </a:ext>
            </a:extLst>
          </p:cNvPr>
          <p:cNvSpPr>
            <a:spLocks noGrp="1"/>
          </p:cNvSpPr>
          <p:nvPr>
            <p:ph type="dt" sz="half" idx="10"/>
          </p:nvPr>
        </p:nvSpPr>
        <p:spPr/>
        <p:txBody>
          <a:bodyPr/>
          <a:lstStyle/>
          <a:p>
            <a:fld id="{1DCA5FE7-0CCC-448B-9A8A-BCC2B79C7397}" type="datetimeFigureOut">
              <a:rPr lang="en-US" smtClean="0"/>
              <a:t>4/16/2025</a:t>
            </a:fld>
            <a:endParaRPr lang="en-US"/>
          </a:p>
        </p:txBody>
      </p:sp>
      <p:sp>
        <p:nvSpPr>
          <p:cNvPr id="5" name="Élőláb helye 4">
            <a:extLst>
              <a:ext uri="{FF2B5EF4-FFF2-40B4-BE49-F238E27FC236}">
                <a16:creationId xmlns:a16="http://schemas.microsoft.com/office/drawing/2014/main" id="{822D1D8A-1A62-DFC7-F9C3-FC49E979DBAC}"/>
              </a:ext>
            </a:extLst>
          </p:cNvPr>
          <p:cNvSpPr>
            <a:spLocks noGrp="1"/>
          </p:cNvSpPr>
          <p:nvPr>
            <p:ph type="ftr" sz="quarter" idx="11"/>
          </p:nvPr>
        </p:nvSpPr>
        <p:spPr/>
        <p:txBody>
          <a:bodyPr/>
          <a:lstStyle/>
          <a:p>
            <a:endParaRPr lang="en-US"/>
          </a:p>
        </p:txBody>
      </p:sp>
      <p:sp>
        <p:nvSpPr>
          <p:cNvPr id="6" name="Dia számának helye 5">
            <a:extLst>
              <a:ext uri="{FF2B5EF4-FFF2-40B4-BE49-F238E27FC236}">
                <a16:creationId xmlns:a16="http://schemas.microsoft.com/office/drawing/2014/main" id="{C7077A38-5F47-1E13-9824-E33863E31E4A}"/>
              </a:ext>
            </a:extLst>
          </p:cNvPr>
          <p:cNvSpPr>
            <a:spLocks noGrp="1"/>
          </p:cNvSpPr>
          <p:nvPr>
            <p:ph type="sldNum" sz="quarter" idx="12"/>
          </p:nvPr>
        </p:nvSpPr>
        <p:spPr/>
        <p:txBody>
          <a:bodyPr/>
          <a:lstStyle/>
          <a:p>
            <a:fld id="{D15D35CB-5EE9-48D1-9C44-7DAF4C1BA0B7}" type="slidenum">
              <a:rPr lang="en-US" smtClean="0"/>
              <a:t>‹#›</a:t>
            </a:fld>
            <a:endParaRPr lang="en-US"/>
          </a:p>
        </p:txBody>
      </p:sp>
    </p:spTree>
    <p:extLst>
      <p:ext uri="{BB962C8B-B14F-4D97-AF65-F5344CB8AC3E}">
        <p14:creationId xmlns:p14="http://schemas.microsoft.com/office/powerpoint/2010/main" val="159961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0C803704-7AF8-5711-3FA4-E517E5C084A9}"/>
              </a:ext>
            </a:extLst>
          </p:cNvPr>
          <p:cNvSpPr>
            <a:spLocks noGrp="1"/>
          </p:cNvSpPr>
          <p:nvPr>
            <p:ph type="title" orient="vert"/>
          </p:nvPr>
        </p:nvSpPr>
        <p:spPr>
          <a:xfrm>
            <a:off x="8724900" y="365125"/>
            <a:ext cx="2628900" cy="5811838"/>
          </a:xfrm>
        </p:spPr>
        <p:txBody>
          <a:bodyPr vert="eaVert"/>
          <a:lstStyle/>
          <a:p>
            <a:r>
              <a:rPr lang="hu-HU"/>
              <a:t>Mintacím szerkesztése</a:t>
            </a:r>
            <a:endParaRPr lang="en-US"/>
          </a:p>
        </p:txBody>
      </p:sp>
      <p:sp>
        <p:nvSpPr>
          <p:cNvPr id="3" name="Függőleges szöveg helye 2">
            <a:extLst>
              <a:ext uri="{FF2B5EF4-FFF2-40B4-BE49-F238E27FC236}">
                <a16:creationId xmlns:a16="http://schemas.microsoft.com/office/drawing/2014/main" id="{E448AD98-0F92-3888-1D74-BD1BC540CACA}"/>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a:extLst>
              <a:ext uri="{FF2B5EF4-FFF2-40B4-BE49-F238E27FC236}">
                <a16:creationId xmlns:a16="http://schemas.microsoft.com/office/drawing/2014/main" id="{49D3ED75-F9D8-BCC3-B995-57EBFEF313BD}"/>
              </a:ext>
            </a:extLst>
          </p:cNvPr>
          <p:cNvSpPr>
            <a:spLocks noGrp="1"/>
          </p:cNvSpPr>
          <p:nvPr>
            <p:ph type="dt" sz="half" idx="10"/>
          </p:nvPr>
        </p:nvSpPr>
        <p:spPr/>
        <p:txBody>
          <a:bodyPr/>
          <a:lstStyle/>
          <a:p>
            <a:fld id="{1DCA5FE7-0CCC-448B-9A8A-BCC2B79C7397}" type="datetimeFigureOut">
              <a:rPr lang="en-US" smtClean="0"/>
              <a:t>4/16/2025</a:t>
            </a:fld>
            <a:endParaRPr lang="en-US"/>
          </a:p>
        </p:txBody>
      </p:sp>
      <p:sp>
        <p:nvSpPr>
          <p:cNvPr id="5" name="Élőláb helye 4">
            <a:extLst>
              <a:ext uri="{FF2B5EF4-FFF2-40B4-BE49-F238E27FC236}">
                <a16:creationId xmlns:a16="http://schemas.microsoft.com/office/drawing/2014/main" id="{ABB9FCF6-2228-795E-06F5-3A6FD68B5947}"/>
              </a:ext>
            </a:extLst>
          </p:cNvPr>
          <p:cNvSpPr>
            <a:spLocks noGrp="1"/>
          </p:cNvSpPr>
          <p:nvPr>
            <p:ph type="ftr" sz="quarter" idx="11"/>
          </p:nvPr>
        </p:nvSpPr>
        <p:spPr/>
        <p:txBody>
          <a:bodyPr/>
          <a:lstStyle/>
          <a:p>
            <a:endParaRPr lang="en-US"/>
          </a:p>
        </p:txBody>
      </p:sp>
      <p:sp>
        <p:nvSpPr>
          <p:cNvPr id="6" name="Dia számának helye 5">
            <a:extLst>
              <a:ext uri="{FF2B5EF4-FFF2-40B4-BE49-F238E27FC236}">
                <a16:creationId xmlns:a16="http://schemas.microsoft.com/office/drawing/2014/main" id="{D9EA2490-0200-ABFC-5B88-B10E5E7D3AB4}"/>
              </a:ext>
            </a:extLst>
          </p:cNvPr>
          <p:cNvSpPr>
            <a:spLocks noGrp="1"/>
          </p:cNvSpPr>
          <p:nvPr>
            <p:ph type="sldNum" sz="quarter" idx="12"/>
          </p:nvPr>
        </p:nvSpPr>
        <p:spPr/>
        <p:txBody>
          <a:bodyPr/>
          <a:lstStyle/>
          <a:p>
            <a:fld id="{D15D35CB-5EE9-48D1-9C44-7DAF4C1BA0B7}" type="slidenum">
              <a:rPr lang="en-US" smtClean="0"/>
              <a:t>‹#›</a:t>
            </a:fld>
            <a:endParaRPr lang="en-US"/>
          </a:p>
        </p:txBody>
      </p:sp>
    </p:spTree>
    <p:extLst>
      <p:ext uri="{BB962C8B-B14F-4D97-AF65-F5344CB8AC3E}">
        <p14:creationId xmlns:p14="http://schemas.microsoft.com/office/powerpoint/2010/main" val="279859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13B7831-DE52-D63E-24F0-3E702B0B192F}"/>
              </a:ext>
            </a:extLst>
          </p:cNvPr>
          <p:cNvSpPr>
            <a:spLocks noGrp="1"/>
          </p:cNvSpPr>
          <p:nvPr>
            <p:ph type="title"/>
          </p:nvPr>
        </p:nvSpPr>
        <p:spPr/>
        <p:txBody>
          <a:bodyPr/>
          <a:lstStyle/>
          <a:p>
            <a:r>
              <a:rPr lang="hu-HU"/>
              <a:t>Mintacím szerkesztése</a:t>
            </a:r>
            <a:endParaRPr lang="en-US"/>
          </a:p>
        </p:txBody>
      </p:sp>
      <p:sp>
        <p:nvSpPr>
          <p:cNvPr id="3" name="Tartalom helye 2">
            <a:extLst>
              <a:ext uri="{FF2B5EF4-FFF2-40B4-BE49-F238E27FC236}">
                <a16:creationId xmlns:a16="http://schemas.microsoft.com/office/drawing/2014/main" id="{222E2B7A-0D0F-8421-DCAF-E940F53E22E5}"/>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a:extLst>
              <a:ext uri="{FF2B5EF4-FFF2-40B4-BE49-F238E27FC236}">
                <a16:creationId xmlns:a16="http://schemas.microsoft.com/office/drawing/2014/main" id="{BFE53F9A-5780-72CC-5035-304884EAEC5A}"/>
              </a:ext>
            </a:extLst>
          </p:cNvPr>
          <p:cNvSpPr>
            <a:spLocks noGrp="1"/>
          </p:cNvSpPr>
          <p:nvPr>
            <p:ph type="dt" sz="half" idx="10"/>
          </p:nvPr>
        </p:nvSpPr>
        <p:spPr/>
        <p:txBody>
          <a:bodyPr/>
          <a:lstStyle/>
          <a:p>
            <a:fld id="{1DCA5FE7-0CCC-448B-9A8A-BCC2B79C7397}" type="datetimeFigureOut">
              <a:rPr lang="en-US" smtClean="0"/>
              <a:t>4/16/2025</a:t>
            </a:fld>
            <a:endParaRPr lang="en-US"/>
          </a:p>
        </p:txBody>
      </p:sp>
      <p:sp>
        <p:nvSpPr>
          <p:cNvPr id="5" name="Élőláb helye 4">
            <a:extLst>
              <a:ext uri="{FF2B5EF4-FFF2-40B4-BE49-F238E27FC236}">
                <a16:creationId xmlns:a16="http://schemas.microsoft.com/office/drawing/2014/main" id="{BDD56F3B-D0D5-E76C-0B1F-B16CBE99C33D}"/>
              </a:ext>
            </a:extLst>
          </p:cNvPr>
          <p:cNvSpPr>
            <a:spLocks noGrp="1"/>
          </p:cNvSpPr>
          <p:nvPr>
            <p:ph type="ftr" sz="quarter" idx="11"/>
          </p:nvPr>
        </p:nvSpPr>
        <p:spPr/>
        <p:txBody>
          <a:bodyPr/>
          <a:lstStyle/>
          <a:p>
            <a:endParaRPr lang="en-US"/>
          </a:p>
        </p:txBody>
      </p:sp>
      <p:sp>
        <p:nvSpPr>
          <p:cNvPr id="6" name="Dia számának helye 5">
            <a:extLst>
              <a:ext uri="{FF2B5EF4-FFF2-40B4-BE49-F238E27FC236}">
                <a16:creationId xmlns:a16="http://schemas.microsoft.com/office/drawing/2014/main" id="{0204B92B-3FB6-47EF-6549-EC0DACCFF49C}"/>
              </a:ext>
            </a:extLst>
          </p:cNvPr>
          <p:cNvSpPr>
            <a:spLocks noGrp="1"/>
          </p:cNvSpPr>
          <p:nvPr>
            <p:ph type="sldNum" sz="quarter" idx="12"/>
          </p:nvPr>
        </p:nvSpPr>
        <p:spPr/>
        <p:txBody>
          <a:bodyPr/>
          <a:lstStyle/>
          <a:p>
            <a:fld id="{D15D35CB-5EE9-48D1-9C44-7DAF4C1BA0B7}" type="slidenum">
              <a:rPr lang="en-US" smtClean="0"/>
              <a:t>‹#›</a:t>
            </a:fld>
            <a:endParaRPr lang="en-US"/>
          </a:p>
        </p:txBody>
      </p:sp>
    </p:spTree>
    <p:extLst>
      <p:ext uri="{BB962C8B-B14F-4D97-AF65-F5344CB8AC3E}">
        <p14:creationId xmlns:p14="http://schemas.microsoft.com/office/powerpoint/2010/main" val="853031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8217CC8-7D80-716F-4613-BE4400FF4B93}"/>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endParaRPr lang="en-US"/>
          </a:p>
        </p:txBody>
      </p:sp>
      <p:sp>
        <p:nvSpPr>
          <p:cNvPr id="3" name="Szöveg helye 2">
            <a:extLst>
              <a:ext uri="{FF2B5EF4-FFF2-40B4-BE49-F238E27FC236}">
                <a16:creationId xmlns:a16="http://schemas.microsoft.com/office/drawing/2014/main" id="{DCB28146-CA59-AE8D-D80E-08840318ED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198F8DE3-E697-CDA4-CCC2-2A84462732BD}"/>
              </a:ext>
            </a:extLst>
          </p:cNvPr>
          <p:cNvSpPr>
            <a:spLocks noGrp="1"/>
          </p:cNvSpPr>
          <p:nvPr>
            <p:ph type="dt" sz="half" idx="10"/>
          </p:nvPr>
        </p:nvSpPr>
        <p:spPr/>
        <p:txBody>
          <a:bodyPr/>
          <a:lstStyle/>
          <a:p>
            <a:fld id="{1DCA5FE7-0CCC-448B-9A8A-BCC2B79C7397}" type="datetimeFigureOut">
              <a:rPr lang="en-US" smtClean="0"/>
              <a:t>4/16/2025</a:t>
            </a:fld>
            <a:endParaRPr lang="en-US"/>
          </a:p>
        </p:txBody>
      </p:sp>
      <p:sp>
        <p:nvSpPr>
          <p:cNvPr id="5" name="Élőláb helye 4">
            <a:extLst>
              <a:ext uri="{FF2B5EF4-FFF2-40B4-BE49-F238E27FC236}">
                <a16:creationId xmlns:a16="http://schemas.microsoft.com/office/drawing/2014/main" id="{E82755C0-79D7-D8F5-B434-FDE734A13A27}"/>
              </a:ext>
            </a:extLst>
          </p:cNvPr>
          <p:cNvSpPr>
            <a:spLocks noGrp="1"/>
          </p:cNvSpPr>
          <p:nvPr>
            <p:ph type="ftr" sz="quarter" idx="11"/>
          </p:nvPr>
        </p:nvSpPr>
        <p:spPr/>
        <p:txBody>
          <a:bodyPr/>
          <a:lstStyle/>
          <a:p>
            <a:endParaRPr lang="en-US"/>
          </a:p>
        </p:txBody>
      </p:sp>
      <p:sp>
        <p:nvSpPr>
          <p:cNvPr id="6" name="Dia számának helye 5">
            <a:extLst>
              <a:ext uri="{FF2B5EF4-FFF2-40B4-BE49-F238E27FC236}">
                <a16:creationId xmlns:a16="http://schemas.microsoft.com/office/drawing/2014/main" id="{323BEC01-4462-0512-8B0C-8654B2445189}"/>
              </a:ext>
            </a:extLst>
          </p:cNvPr>
          <p:cNvSpPr>
            <a:spLocks noGrp="1"/>
          </p:cNvSpPr>
          <p:nvPr>
            <p:ph type="sldNum" sz="quarter" idx="12"/>
          </p:nvPr>
        </p:nvSpPr>
        <p:spPr/>
        <p:txBody>
          <a:bodyPr/>
          <a:lstStyle/>
          <a:p>
            <a:fld id="{D15D35CB-5EE9-48D1-9C44-7DAF4C1BA0B7}" type="slidenum">
              <a:rPr lang="en-US" smtClean="0"/>
              <a:t>‹#›</a:t>
            </a:fld>
            <a:endParaRPr lang="en-US"/>
          </a:p>
        </p:txBody>
      </p:sp>
    </p:spTree>
    <p:extLst>
      <p:ext uri="{BB962C8B-B14F-4D97-AF65-F5344CB8AC3E}">
        <p14:creationId xmlns:p14="http://schemas.microsoft.com/office/powerpoint/2010/main" val="1013843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DF81297-EF9E-BAF5-65F3-53B171A2671B}"/>
              </a:ext>
            </a:extLst>
          </p:cNvPr>
          <p:cNvSpPr>
            <a:spLocks noGrp="1"/>
          </p:cNvSpPr>
          <p:nvPr>
            <p:ph type="title"/>
          </p:nvPr>
        </p:nvSpPr>
        <p:spPr/>
        <p:txBody>
          <a:bodyPr/>
          <a:lstStyle/>
          <a:p>
            <a:r>
              <a:rPr lang="hu-HU"/>
              <a:t>Mintacím szerkesztése</a:t>
            </a:r>
            <a:endParaRPr lang="en-US"/>
          </a:p>
        </p:txBody>
      </p:sp>
      <p:sp>
        <p:nvSpPr>
          <p:cNvPr id="3" name="Tartalom helye 2">
            <a:extLst>
              <a:ext uri="{FF2B5EF4-FFF2-40B4-BE49-F238E27FC236}">
                <a16:creationId xmlns:a16="http://schemas.microsoft.com/office/drawing/2014/main" id="{F4192C14-66C2-5A0E-4316-2460D4A3C6CF}"/>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artalom helye 3">
            <a:extLst>
              <a:ext uri="{FF2B5EF4-FFF2-40B4-BE49-F238E27FC236}">
                <a16:creationId xmlns:a16="http://schemas.microsoft.com/office/drawing/2014/main" id="{F3524303-6F69-87FA-A192-A7782691AC65}"/>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Dátum helye 4">
            <a:extLst>
              <a:ext uri="{FF2B5EF4-FFF2-40B4-BE49-F238E27FC236}">
                <a16:creationId xmlns:a16="http://schemas.microsoft.com/office/drawing/2014/main" id="{842ECC73-75CE-1EDE-C086-0891071BDCE2}"/>
              </a:ext>
            </a:extLst>
          </p:cNvPr>
          <p:cNvSpPr>
            <a:spLocks noGrp="1"/>
          </p:cNvSpPr>
          <p:nvPr>
            <p:ph type="dt" sz="half" idx="10"/>
          </p:nvPr>
        </p:nvSpPr>
        <p:spPr/>
        <p:txBody>
          <a:bodyPr/>
          <a:lstStyle/>
          <a:p>
            <a:fld id="{1DCA5FE7-0CCC-448B-9A8A-BCC2B79C7397}" type="datetimeFigureOut">
              <a:rPr lang="en-US" smtClean="0"/>
              <a:t>4/16/2025</a:t>
            </a:fld>
            <a:endParaRPr lang="en-US"/>
          </a:p>
        </p:txBody>
      </p:sp>
      <p:sp>
        <p:nvSpPr>
          <p:cNvPr id="6" name="Élőláb helye 5">
            <a:extLst>
              <a:ext uri="{FF2B5EF4-FFF2-40B4-BE49-F238E27FC236}">
                <a16:creationId xmlns:a16="http://schemas.microsoft.com/office/drawing/2014/main" id="{AE24CB62-DD06-C6AD-EA48-46E3A7EA70B7}"/>
              </a:ext>
            </a:extLst>
          </p:cNvPr>
          <p:cNvSpPr>
            <a:spLocks noGrp="1"/>
          </p:cNvSpPr>
          <p:nvPr>
            <p:ph type="ftr" sz="quarter" idx="11"/>
          </p:nvPr>
        </p:nvSpPr>
        <p:spPr/>
        <p:txBody>
          <a:bodyPr/>
          <a:lstStyle/>
          <a:p>
            <a:endParaRPr lang="en-US"/>
          </a:p>
        </p:txBody>
      </p:sp>
      <p:sp>
        <p:nvSpPr>
          <p:cNvPr id="7" name="Dia számának helye 6">
            <a:extLst>
              <a:ext uri="{FF2B5EF4-FFF2-40B4-BE49-F238E27FC236}">
                <a16:creationId xmlns:a16="http://schemas.microsoft.com/office/drawing/2014/main" id="{21B4C071-F7CA-23AA-F67B-5D20DFF232E1}"/>
              </a:ext>
            </a:extLst>
          </p:cNvPr>
          <p:cNvSpPr>
            <a:spLocks noGrp="1"/>
          </p:cNvSpPr>
          <p:nvPr>
            <p:ph type="sldNum" sz="quarter" idx="12"/>
          </p:nvPr>
        </p:nvSpPr>
        <p:spPr/>
        <p:txBody>
          <a:bodyPr/>
          <a:lstStyle/>
          <a:p>
            <a:fld id="{D15D35CB-5EE9-48D1-9C44-7DAF4C1BA0B7}" type="slidenum">
              <a:rPr lang="en-US" smtClean="0"/>
              <a:t>‹#›</a:t>
            </a:fld>
            <a:endParaRPr lang="en-US"/>
          </a:p>
        </p:txBody>
      </p:sp>
    </p:spTree>
    <p:extLst>
      <p:ext uri="{BB962C8B-B14F-4D97-AF65-F5344CB8AC3E}">
        <p14:creationId xmlns:p14="http://schemas.microsoft.com/office/powerpoint/2010/main" val="1424180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BF5EC32-FD37-750E-0001-DF73E5C45F27}"/>
              </a:ext>
            </a:extLst>
          </p:cNvPr>
          <p:cNvSpPr>
            <a:spLocks noGrp="1"/>
          </p:cNvSpPr>
          <p:nvPr>
            <p:ph type="title"/>
          </p:nvPr>
        </p:nvSpPr>
        <p:spPr>
          <a:xfrm>
            <a:off x="839788" y="365125"/>
            <a:ext cx="10515600" cy="1325563"/>
          </a:xfrm>
        </p:spPr>
        <p:txBody>
          <a:bodyPr/>
          <a:lstStyle/>
          <a:p>
            <a:r>
              <a:rPr lang="hu-HU"/>
              <a:t>Mintacím szerkesztése</a:t>
            </a:r>
            <a:endParaRPr lang="en-US"/>
          </a:p>
        </p:txBody>
      </p:sp>
      <p:sp>
        <p:nvSpPr>
          <p:cNvPr id="3" name="Szöveg helye 2">
            <a:extLst>
              <a:ext uri="{FF2B5EF4-FFF2-40B4-BE49-F238E27FC236}">
                <a16:creationId xmlns:a16="http://schemas.microsoft.com/office/drawing/2014/main" id="{F62ADBC2-7596-1C21-0152-BF9185E6CB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4269CAB9-225B-6385-EE08-FFFB43F000E8}"/>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Szöveg helye 4">
            <a:extLst>
              <a:ext uri="{FF2B5EF4-FFF2-40B4-BE49-F238E27FC236}">
                <a16:creationId xmlns:a16="http://schemas.microsoft.com/office/drawing/2014/main" id="{5202EA3C-86C9-0333-F2BF-943BBD4E58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A44E29DD-AB44-8361-D6EB-ED401B8F4F95}"/>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Dátum helye 6">
            <a:extLst>
              <a:ext uri="{FF2B5EF4-FFF2-40B4-BE49-F238E27FC236}">
                <a16:creationId xmlns:a16="http://schemas.microsoft.com/office/drawing/2014/main" id="{C5FB6833-2B05-2257-0628-1B0F5BD61072}"/>
              </a:ext>
            </a:extLst>
          </p:cNvPr>
          <p:cNvSpPr>
            <a:spLocks noGrp="1"/>
          </p:cNvSpPr>
          <p:nvPr>
            <p:ph type="dt" sz="half" idx="10"/>
          </p:nvPr>
        </p:nvSpPr>
        <p:spPr/>
        <p:txBody>
          <a:bodyPr/>
          <a:lstStyle/>
          <a:p>
            <a:fld id="{1DCA5FE7-0CCC-448B-9A8A-BCC2B79C7397}" type="datetimeFigureOut">
              <a:rPr lang="en-US" smtClean="0"/>
              <a:t>4/16/2025</a:t>
            </a:fld>
            <a:endParaRPr lang="en-US"/>
          </a:p>
        </p:txBody>
      </p:sp>
      <p:sp>
        <p:nvSpPr>
          <p:cNvPr id="8" name="Élőláb helye 7">
            <a:extLst>
              <a:ext uri="{FF2B5EF4-FFF2-40B4-BE49-F238E27FC236}">
                <a16:creationId xmlns:a16="http://schemas.microsoft.com/office/drawing/2014/main" id="{E847EDFF-5E73-18D3-C106-57CC216181A0}"/>
              </a:ext>
            </a:extLst>
          </p:cNvPr>
          <p:cNvSpPr>
            <a:spLocks noGrp="1"/>
          </p:cNvSpPr>
          <p:nvPr>
            <p:ph type="ftr" sz="quarter" idx="11"/>
          </p:nvPr>
        </p:nvSpPr>
        <p:spPr/>
        <p:txBody>
          <a:bodyPr/>
          <a:lstStyle/>
          <a:p>
            <a:endParaRPr lang="en-US"/>
          </a:p>
        </p:txBody>
      </p:sp>
      <p:sp>
        <p:nvSpPr>
          <p:cNvPr id="9" name="Dia számának helye 8">
            <a:extLst>
              <a:ext uri="{FF2B5EF4-FFF2-40B4-BE49-F238E27FC236}">
                <a16:creationId xmlns:a16="http://schemas.microsoft.com/office/drawing/2014/main" id="{BB8C2CCC-83C9-97AF-F824-4EB86960BA89}"/>
              </a:ext>
            </a:extLst>
          </p:cNvPr>
          <p:cNvSpPr>
            <a:spLocks noGrp="1"/>
          </p:cNvSpPr>
          <p:nvPr>
            <p:ph type="sldNum" sz="quarter" idx="12"/>
          </p:nvPr>
        </p:nvSpPr>
        <p:spPr/>
        <p:txBody>
          <a:bodyPr/>
          <a:lstStyle/>
          <a:p>
            <a:fld id="{D15D35CB-5EE9-48D1-9C44-7DAF4C1BA0B7}" type="slidenum">
              <a:rPr lang="en-US" smtClean="0"/>
              <a:t>‹#›</a:t>
            </a:fld>
            <a:endParaRPr lang="en-US"/>
          </a:p>
        </p:txBody>
      </p:sp>
    </p:spTree>
    <p:extLst>
      <p:ext uri="{BB962C8B-B14F-4D97-AF65-F5344CB8AC3E}">
        <p14:creationId xmlns:p14="http://schemas.microsoft.com/office/powerpoint/2010/main" val="1281069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EFE72DA-93A2-C9B7-CC5E-FEDF759378A7}"/>
              </a:ext>
            </a:extLst>
          </p:cNvPr>
          <p:cNvSpPr>
            <a:spLocks noGrp="1"/>
          </p:cNvSpPr>
          <p:nvPr>
            <p:ph type="title"/>
          </p:nvPr>
        </p:nvSpPr>
        <p:spPr/>
        <p:txBody>
          <a:bodyPr/>
          <a:lstStyle/>
          <a:p>
            <a:r>
              <a:rPr lang="hu-HU"/>
              <a:t>Mintacím szerkesztése</a:t>
            </a:r>
            <a:endParaRPr lang="en-US"/>
          </a:p>
        </p:txBody>
      </p:sp>
      <p:sp>
        <p:nvSpPr>
          <p:cNvPr id="3" name="Dátum helye 2">
            <a:extLst>
              <a:ext uri="{FF2B5EF4-FFF2-40B4-BE49-F238E27FC236}">
                <a16:creationId xmlns:a16="http://schemas.microsoft.com/office/drawing/2014/main" id="{A891242E-901C-43DC-89D8-71CD936C02B8}"/>
              </a:ext>
            </a:extLst>
          </p:cNvPr>
          <p:cNvSpPr>
            <a:spLocks noGrp="1"/>
          </p:cNvSpPr>
          <p:nvPr>
            <p:ph type="dt" sz="half" idx="10"/>
          </p:nvPr>
        </p:nvSpPr>
        <p:spPr/>
        <p:txBody>
          <a:bodyPr/>
          <a:lstStyle/>
          <a:p>
            <a:fld id="{1DCA5FE7-0CCC-448B-9A8A-BCC2B79C7397}" type="datetimeFigureOut">
              <a:rPr lang="en-US" smtClean="0"/>
              <a:t>4/16/2025</a:t>
            </a:fld>
            <a:endParaRPr lang="en-US"/>
          </a:p>
        </p:txBody>
      </p:sp>
      <p:sp>
        <p:nvSpPr>
          <p:cNvPr id="4" name="Élőláb helye 3">
            <a:extLst>
              <a:ext uri="{FF2B5EF4-FFF2-40B4-BE49-F238E27FC236}">
                <a16:creationId xmlns:a16="http://schemas.microsoft.com/office/drawing/2014/main" id="{50EA3B0E-D012-6AD8-9EF7-C40C24164C6E}"/>
              </a:ext>
            </a:extLst>
          </p:cNvPr>
          <p:cNvSpPr>
            <a:spLocks noGrp="1"/>
          </p:cNvSpPr>
          <p:nvPr>
            <p:ph type="ftr" sz="quarter" idx="11"/>
          </p:nvPr>
        </p:nvSpPr>
        <p:spPr/>
        <p:txBody>
          <a:bodyPr/>
          <a:lstStyle/>
          <a:p>
            <a:endParaRPr lang="en-US"/>
          </a:p>
        </p:txBody>
      </p:sp>
      <p:sp>
        <p:nvSpPr>
          <p:cNvPr id="5" name="Dia számának helye 4">
            <a:extLst>
              <a:ext uri="{FF2B5EF4-FFF2-40B4-BE49-F238E27FC236}">
                <a16:creationId xmlns:a16="http://schemas.microsoft.com/office/drawing/2014/main" id="{40DD9735-AF6B-CD22-DCCA-A2635B2848BD}"/>
              </a:ext>
            </a:extLst>
          </p:cNvPr>
          <p:cNvSpPr>
            <a:spLocks noGrp="1"/>
          </p:cNvSpPr>
          <p:nvPr>
            <p:ph type="sldNum" sz="quarter" idx="12"/>
          </p:nvPr>
        </p:nvSpPr>
        <p:spPr/>
        <p:txBody>
          <a:bodyPr/>
          <a:lstStyle/>
          <a:p>
            <a:fld id="{D15D35CB-5EE9-48D1-9C44-7DAF4C1BA0B7}" type="slidenum">
              <a:rPr lang="en-US" smtClean="0"/>
              <a:t>‹#›</a:t>
            </a:fld>
            <a:endParaRPr lang="en-US"/>
          </a:p>
        </p:txBody>
      </p:sp>
    </p:spTree>
    <p:extLst>
      <p:ext uri="{BB962C8B-B14F-4D97-AF65-F5344CB8AC3E}">
        <p14:creationId xmlns:p14="http://schemas.microsoft.com/office/powerpoint/2010/main" val="3432771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7102F4A5-FB5D-4976-B3C9-8B15DC223EBB}"/>
              </a:ext>
            </a:extLst>
          </p:cNvPr>
          <p:cNvSpPr>
            <a:spLocks noGrp="1"/>
          </p:cNvSpPr>
          <p:nvPr>
            <p:ph type="dt" sz="half" idx="10"/>
          </p:nvPr>
        </p:nvSpPr>
        <p:spPr/>
        <p:txBody>
          <a:bodyPr/>
          <a:lstStyle/>
          <a:p>
            <a:fld id="{1DCA5FE7-0CCC-448B-9A8A-BCC2B79C7397}" type="datetimeFigureOut">
              <a:rPr lang="en-US" smtClean="0"/>
              <a:t>4/16/2025</a:t>
            </a:fld>
            <a:endParaRPr lang="en-US"/>
          </a:p>
        </p:txBody>
      </p:sp>
      <p:sp>
        <p:nvSpPr>
          <p:cNvPr id="3" name="Élőláb helye 2">
            <a:extLst>
              <a:ext uri="{FF2B5EF4-FFF2-40B4-BE49-F238E27FC236}">
                <a16:creationId xmlns:a16="http://schemas.microsoft.com/office/drawing/2014/main" id="{E90CE894-1CB2-8ED8-6F2D-100D38843817}"/>
              </a:ext>
            </a:extLst>
          </p:cNvPr>
          <p:cNvSpPr>
            <a:spLocks noGrp="1"/>
          </p:cNvSpPr>
          <p:nvPr>
            <p:ph type="ftr" sz="quarter" idx="11"/>
          </p:nvPr>
        </p:nvSpPr>
        <p:spPr/>
        <p:txBody>
          <a:bodyPr/>
          <a:lstStyle/>
          <a:p>
            <a:endParaRPr lang="en-US"/>
          </a:p>
        </p:txBody>
      </p:sp>
      <p:sp>
        <p:nvSpPr>
          <p:cNvPr id="4" name="Dia számának helye 3">
            <a:extLst>
              <a:ext uri="{FF2B5EF4-FFF2-40B4-BE49-F238E27FC236}">
                <a16:creationId xmlns:a16="http://schemas.microsoft.com/office/drawing/2014/main" id="{EBB69F0F-BF1B-0366-A4F8-D493A23A149D}"/>
              </a:ext>
            </a:extLst>
          </p:cNvPr>
          <p:cNvSpPr>
            <a:spLocks noGrp="1"/>
          </p:cNvSpPr>
          <p:nvPr>
            <p:ph type="sldNum" sz="quarter" idx="12"/>
          </p:nvPr>
        </p:nvSpPr>
        <p:spPr/>
        <p:txBody>
          <a:bodyPr/>
          <a:lstStyle/>
          <a:p>
            <a:fld id="{D15D35CB-5EE9-48D1-9C44-7DAF4C1BA0B7}" type="slidenum">
              <a:rPr lang="en-US" smtClean="0"/>
              <a:t>‹#›</a:t>
            </a:fld>
            <a:endParaRPr lang="en-US"/>
          </a:p>
        </p:txBody>
      </p:sp>
    </p:spTree>
    <p:extLst>
      <p:ext uri="{BB962C8B-B14F-4D97-AF65-F5344CB8AC3E}">
        <p14:creationId xmlns:p14="http://schemas.microsoft.com/office/powerpoint/2010/main" val="4222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0720D2-D654-415F-68C4-C7AE7A174284}"/>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a:p>
        </p:txBody>
      </p:sp>
      <p:sp>
        <p:nvSpPr>
          <p:cNvPr id="3" name="Tartalom helye 2">
            <a:extLst>
              <a:ext uri="{FF2B5EF4-FFF2-40B4-BE49-F238E27FC236}">
                <a16:creationId xmlns:a16="http://schemas.microsoft.com/office/drawing/2014/main" id="{6EB14331-C192-EE9D-B294-9D9614606B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Szöveg helye 3">
            <a:extLst>
              <a:ext uri="{FF2B5EF4-FFF2-40B4-BE49-F238E27FC236}">
                <a16:creationId xmlns:a16="http://schemas.microsoft.com/office/drawing/2014/main" id="{17B212FC-CB31-9B9F-2D00-75C51AC97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C1506CCA-43AF-CA58-CA67-9E893F9E922A}"/>
              </a:ext>
            </a:extLst>
          </p:cNvPr>
          <p:cNvSpPr>
            <a:spLocks noGrp="1"/>
          </p:cNvSpPr>
          <p:nvPr>
            <p:ph type="dt" sz="half" idx="10"/>
          </p:nvPr>
        </p:nvSpPr>
        <p:spPr/>
        <p:txBody>
          <a:bodyPr/>
          <a:lstStyle/>
          <a:p>
            <a:fld id="{1DCA5FE7-0CCC-448B-9A8A-BCC2B79C7397}" type="datetimeFigureOut">
              <a:rPr lang="en-US" smtClean="0"/>
              <a:t>4/16/2025</a:t>
            </a:fld>
            <a:endParaRPr lang="en-US"/>
          </a:p>
        </p:txBody>
      </p:sp>
      <p:sp>
        <p:nvSpPr>
          <p:cNvPr id="6" name="Élőláb helye 5">
            <a:extLst>
              <a:ext uri="{FF2B5EF4-FFF2-40B4-BE49-F238E27FC236}">
                <a16:creationId xmlns:a16="http://schemas.microsoft.com/office/drawing/2014/main" id="{C1A6A8D6-DE7A-E890-3960-C3C68B3902A2}"/>
              </a:ext>
            </a:extLst>
          </p:cNvPr>
          <p:cNvSpPr>
            <a:spLocks noGrp="1"/>
          </p:cNvSpPr>
          <p:nvPr>
            <p:ph type="ftr" sz="quarter" idx="11"/>
          </p:nvPr>
        </p:nvSpPr>
        <p:spPr/>
        <p:txBody>
          <a:bodyPr/>
          <a:lstStyle/>
          <a:p>
            <a:endParaRPr lang="en-US"/>
          </a:p>
        </p:txBody>
      </p:sp>
      <p:sp>
        <p:nvSpPr>
          <p:cNvPr id="7" name="Dia számának helye 6">
            <a:extLst>
              <a:ext uri="{FF2B5EF4-FFF2-40B4-BE49-F238E27FC236}">
                <a16:creationId xmlns:a16="http://schemas.microsoft.com/office/drawing/2014/main" id="{2140EE53-6130-97E6-64D4-6E4685DE4859}"/>
              </a:ext>
            </a:extLst>
          </p:cNvPr>
          <p:cNvSpPr>
            <a:spLocks noGrp="1"/>
          </p:cNvSpPr>
          <p:nvPr>
            <p:ph type="sldNum" sz="quarter" idx="12"/>
          </p:nvPr>
        </p:nvSpPr>
        <p:spPr/>
        <p:txBody>
          <a:bodyPr/>
          <a:lstStyle/>
          <a:p>
            <a:fld id="{D15D35CB-5EE9-48D1-9C44-7DAF4C1BA0B7}" type="slidenum">
              <a:rPr lang="en-US" smtClean="0"/>
              <a:t>‹#›</a:t>
            </a:fld>
            <a:endParaRPr lang="en-US"/>
          </a:p>
        </p:txBody>
      </p:sp>
    </p:spTree>
    <p:extLst>
      <p:ext uri="{BB962C8B-B14F-4D97-AF65-F5344CB8AC3E}">
        <p14:creationId xmlns:p14="http://schemas.microsoft.com/office/powerpoint/2010/main" val="2664391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27F3592-3D81-C7F6-BBC6-78C7042CF122}"/>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a:p>
        </p:txBody>
      </p:sp>
      <p:sp>
        <p:nvSpPr>
          <p:cNvPr id="3" name="Kép helye 2">
            <a:extLst>
              <a:ext uri="{FF2B5EF4-FFF2-40B4-BE49-F238E27FC236}">
                <a16:creationId xmlns:a16="http://schemas.microsoft.com/office/drawing/2014/main" id="{925A614B-2751-26BB-1CB8-8433660A6A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a:extLst>
              <a:ext uri="{FF2B5EF4-FFF2-40B4-BE49-F238E27FC236}">
                <a16:creationId xmlns:a16="http://schemas.microsoft.com/office/drawing/2014/main" id="{8164BE02-5B06-A988-1210-7D24361DC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AEBD885B-546A-B029-16C4-9E403BEB16E3}"/>
              </a:ext>
            </a:extLst>
          </p:cNvPr>
          <p:cNvSpPr>
            <a:spLocks noGrp="1"/>
          </p:cNvSpPr>
          <p:nvPr>
            <p:ph type="dt" sz="half" idx="10"/>
          </p:nvPr>
        </p:nvSpPr>
        <p:spPr/>
        <p:txBody>
          <a:bodyPr/>
          <a:lstStyle/>
          <a:p>
            <a:fld id="{1DCA5FE7-0CCC-448B-9A8A-BCC2B79C7397}" type="datetimeFigureOut">
              <a:rPr lang="en-US" smtClean="0"/>
              <a:t>4/16/2025</a:t>
            </a:fld>
            <a:endParaRPr lang="en-US"/>
          </a:p>
        </p:txBody>
      </p:sp>
      <p:sp>
        <p:nvSpPr>
          <p:cNvPr id="6" name="Élőláb helye 5">
            <a:extLst>
              <a:ext uri="{FF2B5EF4-FFF2-40B4-BE49-F238E27FC236}">
                <a16:creationId xmlns:a16="http://schemas.microsoft.com/office/drawing/2014/main" id="{6864DAF4-E929-2360-9196-0673266EEEB7}"/>
              </a:ext>
            </a:extLst>
          </p:cNvPr>
          <p:cNvSpPr>
            <a:spLocks noGrp="1"/>
          </p:cNvSpPr>
          <p:nvPr>
            <p:ph type="ftr" sz="quarter" idx="11"/>
          </p:nvPr>
        </p:nvSpPr>
        <p:spPr/>
        <p:txBody>
          <a:bodyPr/>
          <a:lstStyle/>
          <a:p>
            <a:endParaRPr lang="en-US"/>
          </a:p>
        </p:txBody>
      </p:sp>
      <p:sp>
        <p:nvSpPr>
          <p:cNvPr id="7" name="Dia számának helye 6">
            <a:extLst>
              <a:ext uri="{FF2B5EF4-FFF2-40B4-BE49-F238E27FC236}">
                <a16:creationId xmlns:a16="http://schemas.microsoft.com/office/drawing/2014/main" id="{40F6C006-C17B-2BC1-2C98-3C0BFFF7C019}"/>
              </a:ext>
            </a:extLst>
          </p:cNvPr>
          <p:cNvSpPr>
            <a:spLocks noGrp="1"/>
          </p:cNvSpPr>
          <p:nvPr>
            <p:ph type="sldNum" sz="quarter" idx="12"/>
          </p:nvPr>
        </p:nvSpPr>
        <p:spPr/>
        <p:txBody>
          <a:bodyPr/>
          <a:lstStyle/>
          <a:p>
            <a:fld id="{D15D35CB-5EE9-48D1-9C44-7DAF4C1BA0B7}" type="slidenum">
              <a:rPr lang="en-US" smtClean="0"/>
              <a:t>‹#›</a:t>
            </a:fld>
            <a:endParaRPr lang="en-US"/>
          </a:p>
        </p:txBody>
      </p:sp>
    </p:spTree>
    <p:extLst>
      <p:ext uri="{BB962C8B-B14F-4D97-AF65-F5344CB8AC3E}">
        <p14:creationId xmlns:p14="http://schemas.microsoft.com/office/powerpoint/2010/main" val="252681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F645EBCF-4DCB-FE4C-CC6A-2C995AB027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endParaRPr lang="en-US"/>
          </a:p>
        </p:txBody>
      </p:sp>
      <p:sp>
        <p:nvSpPr>
          <p:cNvPr id="3" name="Szöveg helye 2">
            <a:extLst>
              <a:ext uri="{FF2B5EF4-FFF2-40B4-BE49-F238E27FC236}">
                <a16:creationId xmlns:a16="http://schemas.microsoft.com/office/drawing/2014/main" id="{DB263B22-BEA6-4376-4B06-913F84B980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a:extLst>
              <a:ext uri="{FF2B5EF4-FFF2-40B4-BE49-F238E27FC236}">
                <a16:creationId xmlns:a16="http://schemas.microsoft.com/office/drawing/2014/main" id="{E2891BCD-8D77-06EB-5D6E-945498A76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A5FE7-0CCC-448B-9A8A-BCC2B79C7397}" type="datetimeFigureOut">
              <a:rPr lang="en-US" smtClean="0"/>
              <a:t>4/16/2025</a:t>
            </a:fld>
            <a:endParaRPr lang="en-US"/>
          </a:p>
        </p:txBody>
      </p:sp>
      <p:sp>
        <p:nvSpPr>
          <p:cNvPr id="5" name="Élőláb helye 4">
            <a:extLst>
              <a:ext uri="{FF2B5EF4-FFF2-40B4-BE49-F238E27FC236}">
                <a16:creationId xmlns:a16="http://schemas.microsoft.com/office/drawing/2014/main" id="{2B9B4675-6930-FE15-F4C7-560EFF1E2B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ia számának helye 5">
            <a:extLst>
              <a:ext uri="{FF2B5EF4-FFF2-40B4-BE49-F238E27FC236}">
                <a16:creationId xmlns:a16="http://schemas.microsoft.com/office/drawing/2014/main" id="{6A14ED0A-5AED-3585-15A5-1FE7C6C3F6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D35CB-5EE9-48D1-9C44-7DAF4C1BA0B7}" type="slidenum">
              <a:rPr lang="en-US" smtClean="0"/>
              <a:t>‹#›</a:t>
            </a:fld>
            <a:endParaRPr lang="en-US"/>
          </a:p>
        </p:txBody>
      </p:sp>
    </p:spTree>
    <p:extLst>
      <p:ext uri="{BB962C8B-B14F-4D97-AF65-F5344CB8AC3E}">
        <p14:creationId xmlns:p14="http://schemas.microsoft.com/office/powerpoint/2010/main" val="324749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hyperlink" Target="https://www.senior-eco-nect.com/" TargetMode="External"/><Relationship Id="rId4" Type="http://schemas.openxmlformats.org/officeDocument/2006/relationships/image" Target="../media/image3.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4.jpg"/><Relationship Id="rId4" Type="http://schemas.openxmlformats.org/officeDocument/2006/relationships/image" Target="../media/image3.png"/><Relationship Id="rId9" Type="http://schemas.openxmlformats.org/officeDocument/2006/relationships/hyperlink" Target="https://feelit.infoproject.eu/"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s://www.accessibletourism.org/?i=enat.en.enat_projects_and_good_practices.2251"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png"/><Relationship Id="rId3" Type="http://schemas.openxmlformats.org/officeDocument/2006/relationships/hyperlink" Target="https://www.accessibletourism.org/?i=enat.en.projects" TargetMode="External"/><Relationship Id="rId7" Type="http://schemas.openxmlformats.org/officeDocument/2006/relationships/image" Target="../media/image5.png"/><Relationship Id="rId12"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5" Type="http://schemas.openxmlformats.org/officeDocument/2006/relationships/image" Target="../media/image20.jp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9.jp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2.png"/><Relationship Id="rId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7.jpeg"/><Relationship Id="rId4" Type="http://schemas.openxmlformats.org/officeDocument/2006/relationships/image" Target="../media/image3.png"/><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0.png"/><Relationship Id="rId5" Type="http://schemas.openxmlformats.org/officeDocument/2006/relationships/image" Target="../media/image4.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pn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9.pn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5.jpg"/><Relationship Id="rId4" Type="http://schemas.openxmlformats.org/officeDocument/2006/relationships/image" Target="../media/image3.png"/><Relationship Id="rId9" Type="http://schemas.openxmlformats.org/officeDocument/2006/relationships/image" Target="../media/image9.png"/></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6.jpg"/><Relationship Id="rId5" Type="http://schemas.openxmlformats.org/officeDocument/2006/relationships/image" Target="../media/image4.png"/><Relationship Id="rId10" Type="http://schemas.openxmlformats.org/officeDocument/2006/relationships/hyperlink" Target="https://pecs.hu/en/accessible-pecs-downloadable-materials-pecs-for-all/" TargetMode="External"/><Relationship Id="rId4" Type="http://schemas.openxmlformats.org/officeDocument/2006/relationships/image" Target="../media/image3.png"/><Relationship Id="rId9" Type="http://schemas.openxmlformats.org/officeDocument/2006/relationships/image" Target="../media/image9.pn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9.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9.png"/><Relationship Id="rId5" Type="http://schemas.openxmlformats.org/officeDocument/2006/relationships/image" Target="../media/image4.png"/><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9.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9.pn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2.png"/><Relationship Id="rId5" Type="http://schemas.openxmlformats.org/officeDocument/2006/relationships/image" Target="../media/image4.png"/><Relationship Id="rId10"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accessibletourism.org/" TargetMode="External"/><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1.jp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hyperlink" Target="https://www.haaga-helia.fi/fi/hankkeet/inclavi-inclusive-aviation" TargetMode="External"/><Relationship Id="rId4" Type="http://schemas.openxmlformats.org/officeDocument/2006/relationships/image" Target="../media/image3.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A1057E74-6607-7AF9-FE50-47B062F45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EAFFC7EF-1843-81DF-280D-8BEF44216F38}"/>
              </a:ext>
            </a:extLst>
          </p:cNvPr>
          <p:cNvSpPr>
            <a:spLocks noGrp="1"/>
          </p:cNvSpPr>
          <p:nvPr>
            <p:ph type="ctrTitle"/>
          </p:nvPr>
        </p:nvSpPr>
        <p:spPr>
          <a:xfrm>
            <a:off x="1524000" y="1400176"/>
            <a:ext cx="9143999" cy="1484462"/>
          </a:xfrm>
        </p:spPr>
        <p:txBody>
          <a:bodyPr>
            <a:normAutofit fontScale="90000"/>
          </a:bodyPr>
          <a:lstStyle/>
          <a:p>
            <a:r>
              <a:rPr lang="en-GB" sz="3600" b="1" dirty="0">
                <a:latin typeface="+mn-lt"/>
              </a:rPr>
              <a:t>The development of the innovative educational method of ACCESSIBLE tourism in Central Europe</a:t>
            </a:r>
            <a:br>
              <a:rPr lang="hu-HU" sz="3600" b="1" dirty="0">
                <a:latin typeface="+mn-lt"/>
              </a:rPr>
            </a:br>
            <a:r>
              <a:rPr lang="hu-HU" sz="3100" b="1" dirty="0">
                <a:latin typeface="+mn-lt"/>
              </a:rPr>
              <a:t>2022-2-HU01-KA220-HED-000099410</a:t>
            </a:r>
            <a:endParaRPr lang="en-US" dirty="0">
              <a:latin typeface="+mn-lt"/>
            </a:endParaRPr>
          </a:p>
        </p:txBody>
      </p:sp>
      <p:pic>
        <p:nvPicPr>
          <p:cNvPr id="5" name="Kép 4">
            <a:extLst>
              <a:ext uri="{FF2B5EF4-FFF2-40B4-BE49-F238E27FC236}">
                <a16:creationId xmlns:a16="http://schemas.microsoft.com/office/drawing/2014/main" id="{F0232B86-ECBA-6BAD-CF3A-C7E760D6B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392547FF-FB64-BA72-8C2E-797372234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3E4B16A7-7B3F-5712-22EB-AD317A727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396283EF-A4CE-F9EA-77BD-AB9433A402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0028CD2A-42B5-D628-1DAF-0DBC4F8818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D01C1516-3C9E-66E8-BDDA-42C6977220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1" name="Kép 10">
            <a:extLst>
              <a:ext uri="{FF2B5EF4-FFF2-40B4-BE49-F238E27FC236}">
                <a16:creationId xmlns:a16="http://schemas.microsoft.com/office/drawing/2014/main" id="{BDEA42DE-B55C-AA51-F473-71F7B5C46F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5779" y="2884637"/>
            <a:ext cx="2102696" cy="2099401"/>
          </a:xfrm>
          <a:prstGeom prst="rect">
            <a:avLst/>
          </a:prstGeom>
        </p:spPr>
      </p:pic>
      <p:sp>
        <p:nvSpPr>
          <p:cNvPr id="3" name="Szövegdoboz 2">
            <a:extLst>
              <a:ext uri="{FF2B5EF4-FFF2-40B4-BE49-F238E27FC236}">
                <a16:creationId xmlns:a16="http://schemas.microsoft.com/office/drawing/2014/main" id="{B10DF1AD-5771-2907-50C9-2AAF2373B524}"/>
              </a:ext>
            </a:extLst>
          </p:cNvPr>
          <p:cNvSpPr txBox="1"/>
          <p:nvPr/>
        </p:nvSpPr>
        <p:spPr>
          <a:xfrm>
            <a:off x="7435694" y="2992641"/>
            <a:ext cx="4401189" cy="2246769"/>
          </a:xfrm>
          <a:prstGeom prst="rect">
            <a:avLst/>
          </a:prstGeom>
          <a:noFill/>
        </p:spPr>
        <p:txBody>
          <a:bodyPr wrap="square">
            <a:spAutoFit/>
          </a:bodyPr>
          <a:lstStyle/>
          <a:p>
            <a:pPr algn="r"/>
            <a:r>
              <a:rPr lang="hu-HU" sz="2800" b="1" dirty="0">
                <a:ea typeface="+mj-ea"/>
                <a:cs typeface="+mj-cs"/>
              </a:rPr>
              <a:t>Az akadálymentes turizmus innovatív oktatási módszertanának kifejlesztése Közép-Európában </a:t>
            </a:r>
          </a:p>
        </p:txBody>
      </p:sp>
    </p:spTree>
    <p:extLst>
      <p:ext uri="{BB962C8B-B14F-4D97-AF65-F5344CB8AC3E}">
        <p14:creationId xmlns:p14="http://schemas.microsoft.com/office/powerpoint/2010/main" val="379493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EC1F-448D-5386-F85C-E49B0E65C327}"/>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F2DAF391-B568-4A83-E0F7-9FB0FC06F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DD63B746-CE01-9B82-890B-3EA408FC58D9}"/>
              </a:ext>
            </a:extLst>
          </p:cNvPr>
          <p:cNvSpPr>
            <a:spLocks noGrp="1"/>
          </p:cNvSpPr>
          <p:nvPr>
            <p:ph type="ctrTitle"/>
          </p:nvPr>
        </p:nvSpPr>
        <p:spPr>
          <a:xfrm>
            <a:off x="178130" y="2642765"/>
            <a:ext cx="11835740" cy="2439648"/>
          </a:xfrm>
        </p:spPr>
        <p:txBody>
          <a:bodyPr>
            <a:noAutofit/>
          </a:bodyPr>
          <a:lstStyle/>
          <a:p>
            <a:pPr algn="l">
              <a:lnSpc>
                <a:spcPts val="2600"/>
              </a:lnSpc>
              <a:spcAft>
                <a:spcPts val="600"/>
              </a:spcAft>
              <a:tabLst>
                <a:tab pos="1343660" algn="l"/>
              </a:tabLst>
            </a:pPr>
            <a:r>
              <a:rPr lang="hu-HU" sz="2400" b="1" dirty="0">
                <a:solidFill>
                  <a:srgbClr val="000000"/>
                </a:solidFill>
                <a:latin typeface="Calibri" panose="020F0502020204030204" pitchFamily="34" charset="0"/>
              </a:rPr>
              <a:t>SENIOR ECO-NECT</a:t>
            </a:r>
            <a:r>
              <a:rPr lang="hu-HU" sz="2400" dirty="0">
                <a:solidFill>
                  <a:srgbClr val="000000"/>
                </a:solidFill>
                <a:latin typeface="Calibri" panose="020F0502020204030204" pitchFamily="34" charset="0"/>
              </a:rPr>
              <a:t> </a:t>
            </a:r>
            <a:r>
              <a:rPr lang="hu-HU" sz="2400" b="1" dirty="0">
                <a:solidFill>
                  <a:srgbClr val="000000"/>
                </a:solidFill>
                <a:latin typeface="Calibri" panose="020F0502020204030204" pitchFamily="34" charset="0"/>
              </a:rPr>
              <a:t>„Az ezüst és az öregedő gazdaságnak szentelt európai ökoszisztémák kialakulásának és fejlődésének támogatása”</a:t>
            </a:r>
            <a:br>
              <a:rPr lang="hu-HU" sz="2400" b="1" dirty="0">
                <a:solidFill>
                  <a:srgbClr val="000000"/>
                </a:solidFill>
                <a:latin typeface="Calibri" panose="020F0502020204030204" pitchFamily="34" charset="0"/>
              </a:rPr>
            </a:br>
            <a:r>
              <a:rPr lang="hu-HU" sz="2400" dirty="0">
                <a:solidFill>
                  <a:srgbClr val="000000"/>
                </a:solidFill>
                <a:latin typeface="Calibri" panose="020F0502020204030204" pitchFamily="34" charset="0"/>
              </a:rPr>
              <a:t>A </a:t>
            </a:r>
            <a:r>
              <a:rPr lang="hu-HU" sz="2400" dirty="0" err="1">
                <a:solidFill>
                  <a:srgbClr val="000000"/>
                </a:solidFill>
                <a:latin typeface="Calibri" panose="020F0502020204030204" pitchFamily="34" charset="0"/>
              </a:rPr>
              <a:t>Senior</a:t>
            </a:r>
            <a:r>
              <a:rPr lang="hu-HU" sz="2400" dirty="0">
                <a:solidFill>
                  <a:srgbClr val="000000"/>
                </a:solidFill>
                <a:latin typeface="Calibri" panose="020F0502020204030204" pitchFamily="34" charset="0"/>
              </a:rPr>
              <a:t> </a:t>
            </a:r>
            <a:r>
              <a:rPr lang="hu-HU" sz="2400" dirty="0" err="1">
                <a:solidFill>
                  <a:srgbClr val="000000"/>
                </a:solidFill>
                <a:latin typeface="Calibri" panose="020F0502020204030204" pitchFamily="34" charset="0"/>
              </a:rPr>
              <a:t>Eco-Nect</a:t>
            </a:r>
            <a:r>
              <a:rPr lang="hu-HU" sz="2400" dirty="0">
                <a:solidFill>
                  <a:srgbClr val="000000"/>
                </a:solidFill>
                <a:latin typeface="Calibri" panose="020F0502020204030204" pitchFamily="34" charset="0"/>
              </a:rPr>
              <a:t> projekt általános célja egy közös cselekvési terv kidolgozása az időskorúaknak és az öregedő gazdaságnak szentelt európai ökoszisztémák kialakulásának és fejlődésének támogatására, valamint az ágazat és az ágazatok közötti integráció és </a:t>
            </a:r>
            <a:r>
              <a:rPr lang="hu-HU" sz="2400" dirty="0" err="1">
                <a:solidFill>
                  <a:srgbClr val="000000"/>
                </a:solidFill>
                <a:latin typeface="Calibri" panose="020F0502020204030204" pitchFamily="34" charset="0"/>
              </a:rPr>
              <a:t>interkonNektivitás</a:t>
            </a:r>
            <a:r>
              <a:rPr lang="hu-HU" sz="2400" dirty="0">
                <a:solidFill>
                  <a:srgbClr val="000000"/>
                </a:solidFill>
                <a:latin typeface="Calibri" panose="020F0502020204030204" pitchFamily="34" charset="0"/>
              </a:rPr>
              <a:t> (</a:t>
            </a:r>
            <a:r>
              <a:rPr lang="hu-HU" sz="2400" dirty="0" err="1">
                <a:solidFill>
                  <a:srgbClr val="000000"/>
                </a:solidFill>
                <a:latin typeface="Calibri" panose="020F0502020204030204" pitchFamily="34" charset="0"/>
              </a:rPr>
              <a:t>interconNECTivity</a:t>
            </a:r>
            <a:r>
              <a:rPr lang="hu-HU" sz="2400" dirty="0">
                <a:solidFill>
                  <a:srgbClr val="000000"/>
                </a:solidFill>
                <a:latin typeface="Calibri" panose="020F0502020204030204" pitchFamily="34" charset="0"/>
              </a:rPr>
              <a:t>) biztosítása az összes kulcsfontosságú innovációs szereplő között</a:t>
            </a:r>
          </a:p>
        </p:txBody>
      </p:sp>
      <p:pic>
        <p:nvPicPr>
          <p:cNvPr id="5" name="Kép 4">
            <a:extLst>
              <a:ext uri="{FF2B5EF4-FFF2-40B4-BE49-F238E27FC236}">
                <a16:creationId xmlns:a16="http://schemas.microsoft.com/office/drawing/2014/main" id="{66CFE299-C9B4-ACB3-6029-B6B47927C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E620D248-4A7C-C299-F646-07C8323F2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E10F3199-3261-A029-D55B-4DD69EE6B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E2D6FE3F-DD82-50BB-D138-6A1B5D037F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EDAAF3C7-8297-A35E-C665-9A47D5BDDD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F1CCDAC5-75D2-05DA-FD98-08287D8F0E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62F8E261-3778-DFA2-0C1C-2DC33F87B3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AC300DCE-F807-5C8E-DDA5-C4B9E740EF1A}"/>
              </a:ext>
            </a:extLst>
          </p:cNvPr>
          <p:cNvSpPr txBox="1">
            <a:spLocks/>
          </p:cNvSpPr>
          <p:nvPr/>
        </p:nvSpPr>
        <p:spPr>
          <a:xfrm>
            <a:off x="116541" y="1007215"/>
            <a:ext cx="5486400" cy="14391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rPr>
              <a:t>European Network </a:t>
            </a:r>
            <a:r>
              <a:rPr lang="hu-HU" sz="3600" b="1" kern="100" dirty="0" err="1">
                <a:latin typeface="Calibri" panose="020F0502020204030204" pitchFamily="34" charset="0"/>
              </a:rPr>
              <a:t>for</a:t>
            </a:r>
            <a:r>
              <a:rPr lang="hu-HU" sz="3600" b="1" kern="100" dirty="0">
                <a:latin typeface="Calibri" panose="020F0502020204030204" pitchFamily="34" charset="0"/>
              </a:rPr>
              <a:t> </a:t>
            </a:r>
            <a:r>
              <a:rPr lang="hu-HU" sz="3600" b="1" kern="100" dirty="0" err="1">
                <a:latin typeface="Calibri" panose="020F0502020204030204" pitchFamily="34" charset="0"/>
              </a:rPr>
              <a:t>Accessible</a:t>
            </a:r>
            <a:r>
              <a:rPr lang="hu-HU" sz="3600" b="1" kern="100" dirty="0">
                <a:latin typeface="Calibri" panose="020F0502020204030204" pitchFamily="34" charset="0"/>
              </a:rPr>
              <a:t> </a:t>
            </a:r>
            <a:r>
              <a:rPr lang="hu-HU" sz="3600" b="1" kern="100" dirty="0" err="1">
                <a:latin typeface="Calibri" panose="020F0502020204030204" pitchFamily="34" charset="0"/>
              </a:rPr>
              <a:t>Tourism</a:t>
            </a:r>
            <a:r>
              <a:rPr lang="hu-HU" sz="3600" b="1" kern="100" dirty="0">
                <a:latin typeface="Calibri" panose="020F0502020204030204" pitchFamily="34" charset="0"/>
              </a:rPr>
              <a:t> –  friss projektek</a:t>
            </a:r>
          </a:p>
        </p:txBody>
      </p:sp>
      <p:sp>
        <p:nvSpPr>
          <p:cNvPr id="18" name="Szövegdoboz 17">
            <a:extLst>
              <a:ext uri="{FF2B5EF4-FFF2-40B4-BE49-F238E27FC236}">
                <a16:creationId xmlns:a16="http://schemas.microsoft.com/office/drawing/2014/main" id="{35A8C8B5-25F6-B604-A9B2-CD065D10FC45}"/>
              </a:ext>
            </a:extLst>
          </p:cNvPr>
          <p:cNvSpPr txBox="1"/>
          <p:nvPr/>
        </p:nvSpPr>
        <p:spPr>
          <a:xfrm>
            <a:off x="8597735" y="1149658"/>
            <a:ext cx="3326713" cy="461665"/>
          </a:xfrm>
          <a:prstGeom prst="rect">
            <a:avLst/>
          </a:prstGeom>
          <a:noFill/>
        </p:spPr>
        <p:txBody>
          <a:bodyPr wrap="square">
            <a:spAutoFit/>
          </a:bodyPr>
          <a:lstStyle/>
          <a:p>
            <a:r>
              <a:rPr lang="hu-HU" sz="2400" dirty="0"/>
              <a:t>2022 július – 2024 június</a:t>
            </a:r>
          </a:p>
        </p:txBody>
      </p:sp>
      <p:sp>
        <p:nvSpPr>
          <p:cNvPr id="20" name="Szövegdoboz 19">
            <a:extLst>
              <a:ext uri="{FF2B5EF4-FFF2-40B4-BE49-F238E27FC236}">
                <a16:creationId xmlns:a16="http://schemas.microsoft.com/office/drawing/2014/main" id="{D061EFC6-3687-44AC-5E6F-00CCCA1588BE}"/>
              </a:ext>
            </a:extLst>
          </p:cNvPr>
          <p:cNvSpPr txBox="1"/>
          <p:nvPr/>
        </p:nvSpPr>
        <p:spPr>
          <a:xfrm>
            <a:off x="6968002" y="4810443"/>
            <a:ext cx="4956446" cy="338554"/>
          </a:xfrm>
          <a:prstGeom prst="rect">
            <a:avLst/>
          </a:prstGeom>
          <a:noFill/>
        </p:spPr>
        <p:txBody>
          <a:bodyPr wrap="square">
            <a:spAutoFit/>
          </a:bodyPr>
          <a:lstStyle/>
          <a:p>
            <a:r>
              <a:rPr lang="hu-HU" sz="1600" dirty="0"/>
              <a:t>A projekt weboldala: </a:t>
            </a:r>
            <a:r>
              <a:rPr lang="hu-HU" sz="1600" dirty="0">
                <a:hlinkClick r:id="rId10" tooltip="link opens in a new window"/>
              </a:rPr>
              <a:t>https://www.senior-eco-nect.com</a:t>
            </a:r>
            <a:endParaRPr lang="hu-HU" sz="1600" dirty="0"/>
          </a:p>
        </p:txBody>
      </p:sp>
      <p:pic>
        <p:nvPicPr>
          <p:cNvPr id="17" name="Kép 16" descr="A képen Betűtípus, Grafika, szöveg, Grafikus tervezés látható&#10;&#10;Automatikusan generált leírás">
            <a:extLst>
              <a:ext uri="{FF2B5EF4-FFF2-40B4-BE49-F238E27FC236}">
                <a16:creationId xmlns:a16="http://schemas.microsoft.com/office/drawing/2014/main" id="{CB2F3F11-1249-2249-E3EA-FB0036AA92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6095" y="1264991"/>
            <a:ext cx="3704736" cy="1205298"/>
          </a:xfrm>
          <a:prstGeom prst="rect">
            <a:avLst/>
          </a:prstGeom>
        </p:spPr>
      </p:pic>
    </p:spTree>
    <p:extLst>
      <p:ext uri="{BB962C8B-B14F-4D97-AF65-F5344CB8AC3E}">
        <p14:creationId xmlns:p14="http://schemas.microsoft.com/office/powerpoint/2010/main" val="1455170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4CACE-2842-F1D4-7EF6-160B521928AF}"/>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C9FBAF95-8275-4F48-1E3E-878877187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A6003F6D-B005-1FF3-5C2F-2878F3F3C4FC}"/>
              </a:ext>
            </a:extLst>
          </p:cNvPr>
          <p:cNvSpPr>
            <a:spLocks noGrp="1"/>
          </p:cNvSpPr>
          <p:nvPr>
            <p:ph type="ctrTitle"/>
          </p:nvPr>
        </p:nvSpPr>
        <p:spPr>
          <a:xfrm>
            <a:off x="205838" y="2384687"/>
            <a:ext cx="11835740" cy="2411218"/>
          </a:xfrm>
        </p:spPr>
        <p:txBody>
          <a:bodyPr>
            <a:noAutofit/>
          </a:bodyPr>
          <a:lstStyle/>
          <a:p>
            <a:pPr algn="l">
              <a:lnSpc>
                <a:spcPts val="2600"/>
              </a:lnSpc>
              <a:spcAft>
                <a:spcPts val="600"/>
              </a:spcAft>
              <a:tabLst>
                <a:tab pos="1343660" algn="l"/>
              </a:tabLst>
            </a:pPr>
            <a:r>
              <a:rPr lang="hu-HU" sz="2400" b="1" dirty="0">
                <a:solidFill>
                  <a:srgbClr val="000000"/>
                </a:solidFill>
                <a:latin typeface="Calibri" panose="020F0502020204030204" pitchFamily="34" charset="0"/>
              </a:rPr>
              <a:t>FEEL IT</a:t>
            </a:r>
            <a:r>
              <a:rPr lang="hu-HU" sz="2400" dirty="0">
                <a:solidFill>
                  <a:srgbClr val="000000"/>
                </a:solidFill>
                <a:latin typeface="Calibri" panose="020F0502020204030204" pitchFamily="34" charset="0"/>
              </a:rPr>
              <a:t>. </a:t>
            </a:r>
            <a:r>
              <a:rPr lang="hu-HU" sz="2400" b="1" dirty="0">
                <a:solidFill>
                  <a:srgbClr val="000000"/>
                </a:solidFill>
                <a:latin typeface="Calibri" panose="020F0502020204030204" pitchFamily="34" charset="0"/>
              </a:rPr>
              <a:t>„Úttörő tanterv a siket és nagyothalló emberek turisztikai élményeinek megtervezéséhez”</a:t>
            </a:r>
            <a:br>
              <a:rPr lang="hu-HU" sz="2400" dirty="0">
                <a:solidFill>
                  <a:srgbClr val="000000"/>
                </a:solidFill>
                <a:latin typeface="Calibri" panose="020F0502020204030204" pitchFamily="34" charset="0"/>
              </a:rPr>
            </a:br>
            <a:r>
              <a:rPr lang="hu-HU" sz="2400" dirty="0">
                <a:solidFill>
                  <a:srgbClr val="000000"/>
                </a:solidFill>
                <a:latin typeface="Calibri" panose="020F0502020204030204" pitchFamily="34" charset="0"/>
              </a:rPr>
              <a:t>A FEEL IT projekt célja, hogy a siket és nagyothalló embereket képezze ki az alapvető feladatokra és készségekre, hogy utazási ügynökként dolgozhassanak, és magas színvonalú és hiteles turisztikai csomagokat és élményeket kínáljanak sorstársaiknak. A FEEL IT az utazási irodákat és utazásszervezőket is képzi a siket és nagyothalló emberek számára hozzáférhető turisztikai csomagok kialakítására</a:t>
            </a:r>
          </a:p>
        </p:txBody>
      </p:sp>
      <p:pic>
        <p:nvPicPr>
          <p:cNvPr id="5" name="Kép 4">
            <a:extLst>
              <a:ext uri="{FF2B5EF4-FFF2-40B4-BE49-F238E27FC236}">
                <a16:creationId xmlns:a16="http://schemas.microsoft.com/office/drawing/2014/main" id="{A0AFF1E6-5AAA-3D0B-43F5-DFB836890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E13CED36-E184-B9AB-AB64-F894EEC02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C6FAB9E2-6DC1-CF40-2590-F649AB8C72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071BFCED-420C-C6C9-FF42-619C5F0496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10" name="Kép 9">
            <a:extLst>
              <a:ext uri="{FF2B5EF4-FFF2-40B4-BE49-F238E27FC236}">
                <a16:creationId xmlns:a16="http://schemas.microsoft.com/office/drawing/2014/main" id="{91DE85BC-38D5-86B1-7D4C-E1E0F4C535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02DF03AB-9C9A-99EA-3CC0-A3B464E19C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27F7CCEF-3B9B-889B-D5BB-54321FBCC602}"/>
              </a:ext>
            </a:extLst>
          </p:cNvPr>
          <p:cNvSpPr txBox="1">
            <a:spLocks/>
          </p:cNvSpPr>
          <p:nvPr/>
        </p:nvSpPr>
        <p:spPr>
          <a:xfrm>
            <a:off x="205838" y="783330"/>
            <a:ext cx="5636821" cy="157252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rPr>
              <a:t>European Network </a:t>
            </a:r>
            <a:r>
              <a:rPr lang="hu-HU" sz="3600" b="1" kern="100" dirty="0" err="1">
                <a:latin typeface="Calibri" panose="020F0502020204030204" pitchFamily="34" charset="0"/>
              </a:rPr>
              <a:t>for</a:t>
            </a:r>
            <a:r>
              <a:rPr lang="hu-HU" sz="3600" b="1" kern="100" dirty="0">
                <a:latin typeface="Calibri" panose="020F0502020204030204" pitchFamily="34" charset="0"/>
              </a:rPr>
              <a:t> </a:t>
            </a:r>
            <a:r>
              <a:rPr lang="hu-HU" sz="3600" b="1" kern="100" dirty="0" err="1">
                <a:latin typeface="Calibri" panose="020F0502020204030204" pitchFamily="34" charset="0"/>
              </a:rPr>
              <a:t>Accessible</a:t>
            </a:r>
            <a:r>
              <a:rPr lang="hu-HU" sz="3600" b="1" kern="100" dirty="0">
                <a:latin typeface="Calibri" panose="020F0502020204030204" pitchFamily="34" charset="0"/>
              </a:rPr>
              <a:t> </a:t>
            </a:r>
            <a:r>
              <a:rPr lang="hu-HU" sz="3600" b="1" kern="100" dirty="0" err="1">
                <a:latin typeface="Calibri" panose="020F0502020204030204" pitchFamily="34" charset="0"/>
              </a:rPr>
              <a:t>Tourism</a:t>
            </a:r>
            <a:r>
              <a:rPr lang="hu-HU" sz="3600" b="1" kern="100" dirty="0">
                <a:latin typeface="Calibri" panose="020F0502020204030204" pitchFamily="34" charset="0"/>
              </a:rPr>
              <a:t> –  friss projektek</a:t>
            </a:r>
          </a:p>
        </p:txBody>
      </p:sp>
      <p:sp>
        <p:nvSpPr>
          <p:cNvPr id="18" name="Szövegdoboz 17">
            <a:extLst>
              <a:ext uri="{FF2B5EF4-FFF2-40B4-BE49-F238E27FC236}">
                <a16:creationId xmlns:a16="http://schemas.microsoft.com/office/drawing/2014/main" id="{0F30D473-7022-018C-A4A3-9C7F466466D2}"/>
              </a:ext>
            </a:extLst>
          </p:cNvPr>
          <p:cNvSpPr txBox="1"/>
          <p:nvPr/>
        </p:nvSpPr>
        <p:spPr>
          <a:xfrm>
            <a:off x="9060873" y="1149658"/>
            <a:ext cx="2656443" cy="830997"/>
          </a:xfrm>
          <a:prstGeom prst="rect">
            <a:avLst/>
          </a:prstGeom>
          <a:noFill/>
        </p:spPr>
        <p:txBody>
          <a:bodyPr wrap="square">
            <a:spAutoFit/>
          </a:bodyPr>
          <a:lstStyle/>
          <a:p>
            <a:r>
              <a:rPr lang="hu-HU" sz="2400" dirty="0"/>
              <a:t>2022 február – 2025 január</a:t>
            </a:r>
          </a:p>
        </p:txBody>
      </p:sp>
      <p:sp>
        <p:nvSpPr>
          <p:cNvPr id="20" name="Szövegdoboz 19">
            <a:extLst>
              <a:ext uri="{FF2B5EF4-FFF2-40B4-BE49-F238E27FC236}">
                <a16:creationId xmlns:a16="http://schemas.microsoft.com/office/drawing/2014/main" id="{4E9341C9-72F0-A92E-2CAC-7F9CB6FFE615}"/>
              </a:ext>
            </a:extLst>
          </p:cNvPr>
          <p:cNvSpPr txBox="1"/>
          <p:nvPr/>
        </p:nvSpPr>
        <p:spPr>
          <a:xfrm>
            <a:off x="5661952" y="4768342"/>
            <a:ext cx="5298973" cy="338554"/>
          </a:xfrm>
          <a:prstGeom prst="rect">
            <a:avLst/>
          </a:prstGeom>
          <a:noFill/>
        </p:spPr>
        <p:txBody>
          <a:bodyPr wrap="square">
            <a:spAutoFit/>
          </a:bodyPr>
          <a:lstStyle/>
          <a:p>
            <a:r>
              <a:rPr lang="hu-HU" sz="1600" dirty="0"/>
              <a:t>A FEEL IT projekt weboldala: </a:t>
            </a:r>
            <a:r>
              <a:rPr lang="hu-HU" sz="1600" dirty="0">
                <a:hlinkClick r:id="rId9" tooltip="link opens in a new window"/>
              </a:rPr>
              <a:t>https://feelit.infoproject.eu/</a:t>
            </a:r>
            <a:endParaRPr lang="hu-HU" sz="1600" dirty="0"/>
          </a:p>
        </p:txBody>
      </p:sp>
      <p:pic>
        <p:nvPicPr>
          <p:cNvPr id="17" name="Kép 16" descr="A képen clipart, Grafika, Gyermekrajz, vázlat látható&#10;&#10;Automatikusan generált leírás">
            <a:extLst>
              <a:ext uri="{FF2B5EF4-FFF2-40B4-BE49-F238E27FC236}">
                <a16:creationId xmlns:a16="http://schemas.microsoft.com/office/drawing/2014/main" id="{9B5B54E7-4075-2477-FCAD-3538478585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15094" y="246552"/>
            <a:ext cx="2156509" cy="2156509"/>
          </a:xfrm>
          <a:prstGeom prst="rect">
            <a:avLst/>
          </a:prstGeom>
        </p:spPr>
      </p:pic>
      <p:pic>
        <p:nvPicPr>
          <p:cNvPr id="19" name="Kép 18">
            <a:extLst>
              <a:ext uri="{FF2B5EF4-FFF2-40B4-BE49-F238E27FC236}">
                <a16:creationId xmlns:a16="http://schemas.microsoft.com/office/drawing/2014/main" id="{4B802389-FD9C-5CCA-CABD-AFE15B7014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spTree>
    <p:extLst>
      <p:ext uri="{BB962C8B-B14F-4D97-AF65-F5344CB8AC3E}">
        <p14:creationId xmlns:p14="http://schemas.microsoft.com/office/powerpoint/2010/main" val="1650117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83A1E-4E49-7316-9707-AC6F070ADADD}"/>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E58DAC6C-0646-51FD-5A7D-CFCA4FC2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8259FB49-B675-3ECD-042E-58EA09D71BF9}"/>
              </a:ext>
            </a:extLst>
          </p:cNvPr>
          <p:cNvSpPr>
            <a:spLocks noGrp="1"/>
          </p:cNvSpPr>
          <p:nvPr>
            <p:ph type="ctrTitle"/>
          </p:nvPr>
        </p:nvSpPr>
        <p:spPr>
          <a:xfrm>
            <a:off x="205838" y="2668859"/>
            <a:ext cx="11835740" cy="2092871"/>
          </a:xfrm>
        </p:spPr>
        <p:txBody>
          <a:bodyPr>
            <a:noAutofit/>
          </a:bodyPr>
          <a:lstStyle/>
          <a:p>
            <a:pPr algn="l">
              <a:lnSpc>
                <a:spcPts val="2600"/>
              </a:lnSpc>
              <a:spcAft>
                <a:spcPts val="600"/>
              </a:spcAft>
              <a:tabLst>
                <a:tab pos="1343660" algn="l"/>
              </a:tabLst>
            </a:pPr>
            <a:r>
              <a:rPr lang="hu-HU" sz="2400" b="1" dirty="0">
                <a:solidFill>
                  <a:srgbClr val="000000"/>
                </a:solidFill>
                <a:latin typeface="Calibri" panose="020F0502020204030204" pitchFamily="34" charset="0"/>
              </a:rPr>
              <a:t>ACCESSTOUR. „Hozzáférhető turizmus a társadalmi befogadásért és értékteremtésért Norvégia vidéki területein”</a:t>
            </a:r>
            <a:br>
              <a:rPr lang="hu-HU" sz="2400" b="1" dirty="0">
                <a:solidFill>
                  <a:srgbClr val="000000"/>
                </a:solidFill>
                <a:latin typeface="Calibri" panose="020F0502020204030204" pitchFamily="34" charset="0"/>
              </a:rPr>
            </a:br>
            <a:r>
              <a:rPr lang="hu-HU" sz="2400" dirty="0">
                <a:solidFill>
                  <a:srgbClr val="000000"/>
                </a:solidFill>
                <a:latin typeface="Calibri" panose="020F0502020204030204" pitchFamily="34" charset="0"/>
              </a:rPr>
              <a:t>A Norvég Kutatási Tanács által finanszírozott projekt. A </a:t>
            </a:r>
            <a:r>
              <a:rPr lang="hu-HU" sz="2400" dirty="0" err="1">
                <a:solidFill>
                  <a:srgbClr val="000000"/>
                </a:solidFill>
                <a:latin typeface="Calibri" panose="020F0502020204030204" pitchFamily="34" charset="0"/>
              </a:rPr>
              <a:t>Nordland</a:t>
            </a:r>
            <a:r>
              <a:rPr lang="hu-HU" sz="2400" dirty="0">
                <a:solidFill>
                  <a:srgbClr val="000000"/>
                </a:solidFill>
                <a:latin typeface="Calibri" panose="020F0502020204030204" pitchFamily="34" charset="0"/>
              </a:rPr>
              <a:t> Kutatóintézet által vezetett ACCESSTOUR projekt segíteni fogja a vidéki területeken működő turisztikai szolgáltatókat abban, hogy felismerjék az úti célok mindenki számára elérhetőbbé tételében rejlő lehetőségeket</a:t>
            </a:r>
          </a:p>
        </p:txBody>
      </p:sp>
      <p:pic>
        <p:nvPicPr>
          <p:cNvPr id="5" name="Kép 4">
            <a:extLst>
              <a:ext uri="{FF2B5EF4-FFF2-40B4-BE49-F238E27FC236}">
                <a16:creationId xmlns:a16="http://schemas.microsoft.com/office/drawing/2014/main" id="{B57E8C33-BFE8-4DDE-9EC1-8D7F21FBC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E3211BC0-EFA8-53C6-DD53-B3ADE863B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BFFF5F11-9350-F9B5-748C-23B8B0060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C1BBCF00-F80E-4209-92F4-D96E3E1EC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10" name="Kép 9">
            <a:extLst>
              <a:ext uri="{FF2B5EF4-FFF2-40B4-BE49-F238E27FC236}">
                <a16:creationId xmlns:a16="http://schemas.microsoft.com/office/drawing/2014/main" id="{A302DAFF-C9FE-1218-42BB-224E4DA089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F67C5A3B-9F22-8FF7-A3C6-5F86A23B12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C1FBA8C3-1419-0856-0F5B-3EA444A5293F}"/>
              </a:ext>
            </a:extLst>
          </p:cNvPr>
          <p:cNvSpPr txBox="1">
            <a:spLocks/>
          </p:cNvSpPr>
          <p:nvPr/>
        </p:nvSpPr>
        <p:spPr>
          <a:xfrm>
            <a:off x="205838" y="783330"/>
            <a:ext cx="5636821" cy="157252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rPr>
              <a:t>European Network </a:t>
            </a:r>
            <a:r>
              <a:rPr lang="hu-HU" sz="3600" b="1" kern="100" dirty="0" err="1">
                <a:latin typeface="Calibri" panose="020F0502020204030204" pitchFamily="34" charset="0"/>
              </a:rPr>
              <a:t>for</a:t>
            </a:r>
            <a:r>
              <a:rPr lang="hu-HU" sz="3600" b="1" kern="100" dirty="0">
                <a:latin typeface="Calibri" panose="020F0502020204030204" pitchFamily="34" charset="0"/>
              </a:rPr>
              <a:t> </a:t>
            </a:r>
            <a:r>
              <a:rPr lang="hu-HU" sz="3600" b="1" kern="100" dirty="0" err="1">
                <a:latin typeface="Calibri" panose="020F0502020204030204" pitchFamily="34" charset="0"/>
              </a:rPr>
              <a:t>Accessible</a:t>
            </a:r>
            <a:r>
              <a:rPr lang="hu-HU" sz="3600" b="1" kern="100" dirty="0">
                <a:latin typeface="Calibri" panose="020F0502020204030204" pitchFamily="34" charset="0"/>
              </a:rPr>
              <a:t> </a:t>
            </a:r>
            <a:r>
              <a:rPr lang="hu-HU" sz="3600" b="1" kern="100" dirty="0" err="1">
                <a:latin typeface="Calibri" panose="020F0502020204030204" pitchFamily="34" charset="0"/>
              </a:rPr>
              <a:t>Tourism</a:t>
            </a:r>
            <a:r>
              <a:rPr lang="hu-HU" sz="3600" b="1" kern="100" dirty="0">
                <a:latin typeface="Calibri" panose="020F0502020204030204" pitchFamily="34" charset="0"/>
              </a:rPr>
              <a:t> –  friss projektek</a:t>
            </a:r>
          </a:p>
        </p:txBody>
      </p:sp>
      <p:sp>
        <p:nvSpPr>
          <p:cNvPr id="18" name="Szövegdoboz 17">
            <a:extLst>
              <a:ext uri="{FF2B5EF4-FFF2-40B4-BE49-F238E27FC236}">
                <a16:creationId xmlns:a16="http://schemas.microsoft.com/office/drawing/2014/main" id="{FD30919F-4AE0-3EDD-610F-DEABD51110D4}"/>
              </a:ext>
            </a:extLst>
          </p:cNvPr>
          <p:cNvSpPr txBox="1"/>
          <p:nvPr/>
        </p:nvSpPr>
        <p:spPr>
          <a:xfrm>
            <a:off x="8446223" y="1149658"/>
            <a:ext cx="3271094" cy="461665"/>
          </a:xfrm>
          <a:prstGeom prst="rect">
            <a:avLst/>
          </a:prstGeom>
          <a:noFill/>
        </p:spPr>
        <p:txBody>
          <a:bodyPr wrap="square">
            <a:spAutoFit/>
          </a:bodyPr>
          <a:lstStyle/>
          <a:p>
            <a:r>
              <a:rPr lang="hu-HU" sz="2400" dirty="0"/>
              <a:t>2021 szeptember – 2025</a:t>
            </a:r>
          </a:p>
        </p:txBody>
      </p:sp>
      <p:sp>
        <p:nvSpPr>
          <p:cNvPr id="20" name="Szövegdoboz 19">
            <a:extLst>
              <a:ext uri="{FF2B5EF4-FFF2-40B4-BE49-F238E27FC236}">
                <a16:creationId xmlns:a16="http://schemas.microsoft.com/office/drawing/2014/main" id="{C2B1083C-1929-8876-4057-E8C996CAF113}"/>
              </a:ext>
            </a:extLst>
          </p:cNvPr>
          <p:cNvSpPr txBox="1"/>
          <p:nvPr/>
        </p:nvSpPr>
        <p:spPr>
          <a:xfrm>
            <a:off x="4128470" y="4647450"/>
            <a:ext cx="7581859" cy="584775"/>
          </a:xfrm>
          <a:prstGeom prst="rect">
            <a:avLst/>
          </a:prstGeom>
          <a:noFill/>
        </p:spPr>
        <p:txBody>
          <a:bodyPr wrap="square">
            <a:spAutoFit/>
          </a:bodyPr>
          <a:lstStyle/>
          <a:p>
            <a:pPr algn="r"/>
            <a:r>
              <a:rPr lang="hu-HU" sz="1600" dirty="0"/>
              <a:t>A projekt weboldala: </a:t>
            </a:r>
            <a:r>
              <a:rPr lang="en-US" sz="1600" dirty="0">
                <a:hlinkClick r:id="rId9"/>
              </a:rPr>
              <a:t>https://www.accessibletourism.org/?i=enat.en.enat_projects_and_good_practices.2251</a:t>
            </a:r>
            <a:endParaRPr lang="hu-HU" sz="1600" dirty="0"/>
          </a:p>
        </p:txBody>
      </p:sp>
      <p:pic>
        <p:nvPicPr>
          <p:cNvPr id="19" name="Kép 18">
            <a:extLst>
              <a:ext uri="{FF2B5EF4-FFF2-40B4-BE49-F238E27FC236}">
                <a16:creationId xmlns:a16="http://schemas.microsoft.com/office/drawing/2014/main" id="{4410A58F-529F-A708-6A99-D096C374D8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1" name="Kép 10" descr="A képen szöveg, Betűtípus, Grafika, Grafikus tervezés látható&#10;&#10;Automatikusan generált leírás">
            <a:extLst>
              <a:ext uri="{FF2B5EF4-FFF2-40B4-BE49-F238E27FC236}">
                <a16:creationId xmlns:a16="http://schemas.microsoft.com/office/drawing/2014/main" id="{26F5F3BF-4FE2-0FD4-4DFE-988BC7CB51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42659" y="1697042"/>
            <a:ext cx="5994224" cy="996724"/>
          </a:xfrm>
          <a:prstGeom prst="rect">
            <a:avLst/>
          </a:prstGeom>
        </p:spPr>
      </p:pic>
    </p:spTree>
    <p:extLst>
      <p:ext uri="{BB962C8B-B14F-4D97-AF65-F5344CB8AC3E}">
        <p14:creationId xmlns:p14="http://schemas.microsoft.com/office/powerpoint/2010/main" val="1166590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12B59-A934-805E-7009-A0E6F13FDEB4}"/>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8CFD47E5-0E07-00E6-A41B-B96BC2068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F79DAEE4-06F4-D304-719B-BD9DDE363C9E}"/>
              </a:ext>
            </a:extLst>
          </p:cNvPr>
          <p:cNvSpPr>
            <a:spLocks noGrp="1"/>
          </p:cNvSpPr>
          <p:nvPr>
            <p:ph type="ctrTitle"/>
          </p:nvPr>
        </p:nvSpPr>
        <p:spPr>
          <a:xfrm>
            <a:off x="5292716" y="1304924"/>
            <a:ext cx="6740067" cy="1063450"/>
          </a:xfrm>
        </p:spPr>
        <p:txBody>
          <a:bodyPr>
            <a:noAutofit/>
          </a:bodyPr>
          <a:lstStyle/>
          <a:p>
            <a:pPr algn="l">
              <a:lnSpc>
                <a:spcPts val="2600"/>
              </a:lnSpc>
              <a:spcAft>
                <a:spcPts val="600"/>
              </a:spcAft>
              <a:tabLst>
                <a:tab pos="1343660" algn="l"/>
              </a:tabLst>
            </a:pPr>
            <a:r>
              <a:rPr lang="hu-HU" sz="2200" dirty="0">
                <a:solidFill>
                  <a:srgbClr val="000000"/>
                </a:solidFill>
                <a:latin typeface="Calibri" panose="020F0502020204030204" pitchFamily="34" charset="0"/>
              </a:rPr>
              <a:t>Az ENAT részvételével 2009 és 2024 között megvalósított további projektekről információ: </a:t>
            </a:r>
            <a:r>
              <a:rPr lang="hu-HU" sz="2200" dirty="0">
                <a:solidFill>
                  <a:srgbClr val="000000"/>
                </a:solidFill>
                <a:latin typeface="Calibri" panose="020F0502020204030204" pitchFamily="34" charset="0"/>
                <a:hlinkClick r:id="rId3"/>
              </a:rPr>
              <a:t>https://www.accessibletourism.org/?i=enat.en.projects</a:t>
            </a:r>
            <a:endParaRPr lang="hu-HU" sz="2200" dirty="0">
              <a:solidFill>
                <a:srgbClr val="000000"/>
              </a:solidFill>
              <a:latin typeface="Calibri" panose="020F0502020204030204" pitchFamily="34" charset="0"/>
            </a:endParaRPr>
          </a:p>
        </p:txBody>
      </p:sp>
      <p:pic>
        <p:nvPicPr>
          <p:cNvPr id="5" name="Kép 4">
            <a:extLst>
              <a:ext uri="{FF2B5EF4-FFF2-40B4-BE49-F238E27FC236}">
                <a16:creationId xmlns:a16="http://schemas.microsoft.com/office/drawing/2014/main" id="{3AC53985-62E1-63CB-2B39-97FA85A39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D3F94CEA-D709-A1B2-2361-847E8F4012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0370E367-20EB-B56A-7DA8-7625F3556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76875D82-81FD-F7E4-22F9-8913D8CB75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10" name="Kép 9">
            <a:extLst>
              <a:ext uri="{FF2B5EF4-FFF2-40B4-BE49-F238E27FC236}">
                <a16:creationId xmlns:a16="http://schemas.microsoft.com/office/drawing/2014/main" id="{35DF60BB-EF4D-5B59-0E29-6E61C45CD7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32757682-C480-D3A1-5E68-17D4D9AB63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66B41CA1-18A8-71A9-0C34-35E7086F0A7D}"/>
              </a:ext>
            </a:extLst>
          </p:cNvPr>
          <p:cNvSpPr txBox="1">
            <a:spLocks/>
          </p:cNvSpPr>
          <p:nvPr/>
        </p:nvSpPr>
        <p:spPr>
          <a:xfrm>
            <a:off x="182527" y="897699"/>
            <a:ext cx="5040257" cy="17234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rPr>
              <a:t>European Network </a:t>
            </a:r>
            <a:r>
              <a:rPr lang="hu-HU" sz="3600" b="1" kern="100" dirty="0" err="1">
                <a:latin typeface="Calibri" panose="020F0502020204030204" pitchFamily="34" charset="0"/>
              </a:rPr>
              <a:t>for</a:t>
            </a:r>
            <a:r>
              <a:rPr lang="hu-HU" sz="3600" b="1" kern="100" dirty="0">
                <a:latin typeface="Calibri" panose="020F0502020204030204" pitchFamily="34" charset="0"/>
              </a:rPr>
              <a:t> </a:t>
            </a:r>
            <a:r>
              <a:rPr lang="hu-HU" sz="3600" b="1" kern="100" dirty="0" err="1">
                <a:latin typeface="Calibri" panose="020F0502020204030204" pitchFamily="34" charset="0"/>
              </a:rPr>
              <a:t>Accessible</a:t>
            </a:r>
            <a:r>
              <a:rPr lang="hu-HU" sz="3600" b="1" kern="100" dirty="0">
                <a:latin typeface="Calibri" panose="020F0502020204030204" pitchFamily="34" charset="0"/>
              </a:rPr>
              <a:t> </a:t>
            </a:r>
            <a:r>
              <a:rPr lang="hu-HU" sz="3600" b="1" kern="100" dirty="0" err="1">
                <a:latin typeface="Calibri" panose="020F0502020204030204" pitchFamily="34" charset="0"/>
              </a:rPr>
              <a:t>Tourism</a:t>
            </a:r>
            <a:r>
              <a:rPr lang="hu-HU" sz="3600" b="1" kern="100" dirty="0">
                <a:latin typeface="Calibri" panose="020F0502020204030204" pitchFamily="34" charset="0"/>
              </a:rPr>
              <a:t> – régebbi projektek</a:t>
            </a:r>
          </a:p>
        </p:txBody>
      </p:sp>
      <p:pic>
        <p:nvPicPr>
          <p:cNvPr id="19" name="Kép 18">
            <a:extLst>
              <a:ext uri="{FF2B5EF4-FFF2-40B4-BE49-F238E27FC236}">
                <a16:creationId xmlns:a16="http://schemas.microsoft.com/office/drawing/2014/main" id="{9D4FC27A-D4A8-2C85-EE08-E647F1BDCE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4" name="Kép 13" descr="A képen képernyőkép, kör, Grafika, Színesség látható&#10;&#10;Automatikusan generált leírás">
            <a:extLst>
              <a:ext uri="{FF2B5EF4-FFF2-40B4-BE49-F238E27FC236}">
                <a16:creationId xmlns:a16="http://schemas.microsoft.com/office/drawing/2014/main" id="{9955EEA6-829B-731C-1657-73EF7684EA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009" y="2688517"/>
            <a:ext cx="2098196" cy="2432710"/>
          </a:xfrm>
          <a:prstGeom prst="rect">
            <a:avLst/>
          </a:prstGeom>
        </p:spPr>
      </p:pic>
      <p:pic>
        <p:nvPicPr>
          <p:cNvPr id="16" name="Kép 15" descr="A képen karácsonyfa, karácsony, clipart, tervezés látható&#10;&#10;Automatikusan generált leírás">
            <a:extLst>
              <a:ext uri="{FF2B5EF4-FFF2-40B4-BE49-F238E27FC236}">
                <a16:creationId xmlns:a16="http://schemas.microsoft.com/office/drawing/2014/main" id="{B4D6C189-3973-129F-1D2B-568CAB953B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00765" y="2511991"/>
            <a:ext cx="2491025" cy="2234275"/>
          </a:xfrm>
          <a:prstGeom prst="rect">
            <a:avLst/>
          </a:prstGeom>
        </p:spPr>
      </p:pic>
      <p:sp>
        <p:nvSpPr>
          <p:cNvPr id="21" name="Szövegdoboz 20">
            <a:extLst>
              <a:ext uri="{FF2B5EF4-FFF2-40B4-BE49-F238E27FC236}">
                <a16:creationId xmlns:a16="http://schemas.microsoft.com/office/drawing/2014/main" id="{EDC87340-86A9-5078-CBBF-F5440CBF92AB}"/>
              </a:ext>
            </a:extLst>
          </p:cNvPr>
          <p:cNvSpPr txBox="1"/>
          <p:nvPr/>
        </p:nvSpPr>
        <p:spPr>
          <a:xfrm>
            <a:off x="2548851" y="4792905"/>
            <a:ext cx="2401650" cy="461665"/>
          </a:xfrm>
          <a:prstGeom prst="rect">
            <a:avLst/>
          </a:prstGeom>
          <a:noFill/>
        </p:spPr>
        <p:txBody>
          <a:bodyPr wrap="square">
            <a:spAutoFit/>
          </a:bodyPr>
          <a:lstStyle/>
          <a:p>
            <a:r>
              <a:rPr lang="en-US" sz="1200" dirty="0"/>
              <a:t>Innovation for Accessible Tourism in </a:t>
            </a:r>
            <a:r>
              <a:rPr lang="en-GB" sz="1200" dirty="0"/>
              <a:t>Natural</a:t>
            </a:r>
            <a:r>
              <a:rPr lang="en-US" sz="1200" dirty="0"/>
              <a:t> and Rural Areas</a:t>
            </a:r>
            <a:endParaRPr lang="hu-HU" sz="1200" dirty="0"/>
          </a:p>
        </p:txBody>
      </p:sp>
      <p:pic>
        <p:nvPicPr>
          <p:cNvPr id="23" name="Kép 22" descr="A képen szimbólum, embléma, kör, Grafika látható&#10;&#10;Automatikusan generált leírás">
            <a:extLst>
              <a:ext uri="{FF2B5EF4-FFF2-40B4-BE49-F238E27FC236}">
                <a16:creationId xmlns:a16="http://schemas.microsoft.com/office/drawing/2014/main" id="{3F9FD5FD-75A6-5F0A-3739-793A430F76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18174" y="2781877"/>
            <a:ext cx="1867161" cy="1905266"/>
          </a:xfrm>
          <a:prstGeom prst="rect">
            <a:avLst/>
          </a:prstGeom>
        </p:spPr>
      </p:pic>
      <p:sp>
        <p:nvSpPr>
          <p:cNvPr id="25" name="Szövegdoboz 24">
            <a:extLst>
              <a:ext uri="{FF2B5EF4-FFF2-40B4-BE49-F238E27FC236}">
                <a16:creationId xmlns:a16="http://schemas.microsoft.com/office/drawing/2014/main" id="{74D0E585-09BF-B0FD-8868-4F064B699608}"/>
              </a:ext>
            </a:extLst>
          </p:cNvPr>
          <p:cNvSpPr txBox="1"/>
          <p:nvPr/>
        </p:nvSpPr>
        <p:spPr>
          <a:xfrm>
            <a:off x="4975734" y="4746266"/>
            <a:ext cx="2197105" cy="461665"/>
          </a:xfrm>
          <a:prstGeom prst="rect">
            <a:avLst/>
          </a:prstGeom>
          <a:noFill/>
        </p:spPr>
        <p:txBody>
          <a:bodyPr wrap="square">
            <a:spAutoFit/>
          </a:bodyPr>
          <a:lstStyle/>
          <a:p>
            <a:r>
              <a:rPr lang="en-GB" sz="1200" dirty="0" err="1"/>
              <a:t>Newscat</a:t>
            </a:r>
            <a:r>
              <a:rPr lang="en-GB" sz="1200" dirty="0"/>
              <a:t>: New Skills for Customized Accessible Tourism</a:t>
            </a:r>
          </a:p>
        </p:txBody>
      </p:sp>
      <p:pic>
        <p:nvPicPr>
          <p:cNvPr id="29" name="Kép 28" descr="A képen Grafika, clipart, Betűtípus, Grafikus tervezés látható&#10;&#10;Automatikusan generált leírás">
            <a:extLst>
              <a:ext uri="{FF2B5EF4-FFF2-40B4-BE49-F238E27FC236}">
                <a16:creationId xmlns:a16="http://schemas.microsoft.com/office/drawing/2014/main" id="{5276BAB7-B9C2-735A-F9E5-B2C51D64F4D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00212" y="2720225"/>
            <a:ext cx="2072902" cy="2070298"/>
          </a:xfrm>
          <a:prstGeom prst="rect">
            <a:avLst/>
          </a:prstGeom>
        </p:spPr>
      </p:pic>
      <p:sp>
        <p:nvSpPr>
          <p:cNvPr id="31" name="Szövegdoboz 30">
            <a:extLst>
              <a:ext uri="{FF2B5EF4-FFF2-40B4-BE49-F238E27FC236}">
                <a16:creationId xmlns:a16="http://schemas.microsoft.com/office/drawing/2014/main" id="{A947753C-1A12-CDA0-A572-55D87BF5359C}"/>
              </a:ext>
            </a:extLst>
          </p:cNvPr>
          <p:cNvSpPr txBox="1"/>
          <p:nvPr/>
        </p:nvSpPr>
        <p:spPr>
          <a:xfrm>
            <a:off x="7058739" y="4746266"/>
            <a:ext cx="2663041" cy="461665"/>
          </a:xfrm>
          <a:prstGeom prst="rect">
            <a:avLst/>
          </a:prstGeom>
          <a:noFill/>
        </p:spPr>
        <p:txBody>
          <a:bodyPr wrap="square">
            <a:spAutoFit/>
          </a:bodyPr>
          <a:lstStyle/>
          <a:p>
            <a:r>
              <a:rPr lang="en-GB" sz="1200" dirty="0"/>
              <a:t>Access Angels: "Guardian Angels of Accessible Travellers in Rural Areas</a:t>
            </a:r>
            <a:r>
              <a:rPr lang="hu-HU" sz="1200" dirty="0"/>
              <a:t>”</a:t>
            </a:r>
            <a:endParaRPr lang="en-GB" sz="1200" dirty="0"/>
          </a:p>
        </p:txBody>
      </p:sp>
      <p:pic>
        <p:nvPicPr>
          <p:cNvPr id="33" name="Kép 32" descr="A képen embléma, szív, szimbólum, Grafika látható&#10;&#10;Automatikusan generált leírás">
            <a:extLst>
              <a:ext uri="{FF2B5EF4-FFF2-40B4-BE49-F238E27FC236}">
                <a16:creationId xmlns:a16="http://schemas.microsoft.com/office/drawing/2014/main" id="{A122EE03-9AA9-0EF1-2297-84899C3962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1637" y="2418922"/>
            <a:ext cx="1675769" cy="2393956"/>
          </a:xfrm>
          <a:prstGeom prst="rect">
            <a:avLst/>
          </a:prstGeom>
        </p:spPr>
      </p:pic>
      <p:sp>
        <p:nvSpPr>
          <p:cNvPr id="35" name="Szövegdoboz 34">
            <a:extLst>
              <a:ext uri="{FF2B5EF4-FFF2-40B4-BE49-F238E27FC236}">
                <a16:creationId xmlns:a16="http://schemas.microsoft.com/office/drawing/2014/main" id="{BA20C1F2-E32B-0B5F-9539-9C12CC5A5248}"/>
              </a:ext>
            </a:extLst>
          </p:cNvPr>
          <p:cNvSpPr txBox="1"/>
          <p:nvPr/>
        </p:nvSpPr>
        <p:spPr>
          <a:xfrm>
            <a:off x="9581261" y="4746265"/>
            <a:ext cx="2451522" cy="461665"/>
          </a:xfrm>
          <a:prstGeom prst="rect">
            <a:avLst/>
          </a:prstGeom>
          <a:noFill/>
        </p:spPr>
        <p:txBody>
          <a:bodyPr wrap="square">
            <a:spAutoFit/>
          </a:bodyPr>
          <a:lstStyle/>
          <a:p>
            <a:r>
              <a:rPr lang="en-GB" sz="1200" dirty="0"/>
              <a:t>Europe Without Barriers: Accessible Tourism Itineraries &amp; Training (EWB)</a:t>
            </a:r>
          </a:p>
        </p:txBody>
      </p:sp>
    </p:spTree>
    <p:extLst>
      <p:ext uri="{BB962C8B-B14F-4D97-AF65-F5344CB8AC3E}">
        <p14:creationId xmlns:p14="http://schemas.microsoft.com/office/powerpoint/2010/main" val="2702885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F4372-F9C3-AF77-C5B0-A75E0B955DB5}"/>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0120C5C0-E578-E9BE-8651-E91D2F8EE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6D6BEF98-524B-2015-39B1-AC7CD2BA1B08}"/>
              </a:ext>
            </a:extLst>
          </p:cNvPr>
          <p:cNvSpPr>
            <a:spLocks noGrp="1"/>
          </p:cNvSpPr>
          <p:nvPr>
            <p:ph type="ctrTitle"/>
          </p:nvPr>
        </p:nvSpPr>
        <p:spPr>
          <a:xfrm>
            <a:off x="466656" y="2018736"/>
            <a:ext cx="11258687" cy="2787213"/>
          </a:xfrm>
        </p:spPr>
        <p:txBody>
          <a:bodyPr>
            <a:noAutofit/>
          </a:bodyPr>
          <a:lstStyle/>
          <a:p>
            <a:pPr algn="l"/>
            <a:r>
              <a:rPr lang="hu-HU" sz="2400" dirty="0">
                <a:solidFill>
                  <a:srgbClr val="000000"/>
                </a:solidFill>
                <a:effectLst/>
                <a:latin typeface="Calibri" panose="020F0502020204030204" pitchFamily="34" charset="0"/>
                <a:ea typeface="Times New Roman" panose="02020603050405020304" pitchFamily="18" charset="0"/>
              </a:rPr>
              <a:t>Az akadálymentes turizmus európai hálózata döntő szerepet játszik az akadálymentes utazás előmozdításában. Az ENAT </a:t>
            </a:r>
            <a:br>
              <a:rPr lang="hu-HU" sz="2400" dirty="0">
                <a:solidFill>
                  <a:srgbClr val="000000"/>
                </a:solidFill>
                <a:effectLst/>
                <a:latin typeface="Calibri" panose="020F0502020204030204" pitchFamily="34" charset="0"/>
                <a:ea typeface="Times New Roman" panose="02020603050405020304" pitchFamily="18" charset="0"/>
              </a:rPr>
            </a:br>
            <a:r>
              <a:rPr lang="hu-HU" sz="2400" dirty="0">
                <a:solidFill>
                  <a:srgbClr val="000000"/>
                </a:solidFill>
                <a:latin typeface="Calibri" panose="020F0502020204030204" pitchFamily="34" charset="0"/>
                <a:ea typeface="Times New Roman" panose="02020603050405020304" pitchFamily="18" charset="0"/>
              </a:rPr>
              <a:t>– kiáll </a:t>
            </a:r>
            <a:r>
              <a:rPr lang="hu-HU" sz="2400" dirty="0">
                <a:solidFill>
                  <a:srgbClr val="000000"/>
                </a:solidFill>
                <a:effectLst/>
                <a:latin typeface="Calibri" panose="020F0502020204030204" pitchFamily="34" charset="0"/>
                <a:ea typeface="Times New Roman" panose="02020603050405020304" pitchFamily="18" charset="0"/>
              </a:rPr>
              <a:t>a fogyatékossággal élő turisták jogaiért, és különféle tevékenységei és kezdeményezései révén bemutatja az akadálymentes turizmus szélesebb körű előnyeit a társadalom számára</a:t>
            </a:r>
            <a:br>
              <a:rPr lang="hu-HU" sz="2400" dirty="0">
                <a:solidFill>
                  <a:srgbClr val="000000"/>
                </a:solidFill>
                <a:effectLst/>
                <a:latin typeface="Calibri" panose="020F0502020204030204" pitchFamily="34" charset="0"/>
                <a:ea typeface="Times New Roman" panose="02020603050405020304" pitchFamily="18" charset="0"/>
              </a:rPr>
            </a:br>
            <a:r>
              <a:rPr lang="hu-HU" sz="2400" dirty="0">
                <a:solidFill>
                  <a:srgbClr val="000000"/>
                </a:solidFill>
                <a:effectLst/>
                <a:latin typeface="Calibri" panose="020F0502020204030204" pitchFamily="34" charset="0"/>
                <a:ea typeface="Times New Roman" panose="02020603050405020304" pitchFamily="18" charset="0"/>
              </a:rPr>
              <a:t>– döntő szerepet játszik azon szervezetek hálózatában, amelyek megkönnyítik a fogyatékossággal élők utazását, biztosítva, hogy mindenki fizikai képesség</a:t>
            </a:r>
            <a:r>
              <a:rPr lang="hu-HU" sz="2400" dirty="0">
                <a:solidFill>
                  <a:srgbClr val="000000"/>
                </a:solidFill>
                <a:latin typeface="Calibri" panose="020F0502020204030204" pitchFamily="34" charset="0"/>
                <a:ea typeface="Times New Roman" panose="02020603050405020304" pitchFamily="18" charset="0"/>
              </a:rPr>
              <a:t>ei</a:t>
            </a:r>
            <a:r>
              <a:rPr lang="hu-HU" sz="2400" dirty="0">
                <a:solidFill>
                  <a:srgbClr val="000000"/>
                </a:solidFill>
                <a:effectLst/>
                <a:latin typeface="Calibri" panose="020F0502020204030204" pitchFamily="34" charset="0"/>
                <a:ea typeface="Times New Roman" panose="02020603050405020304" pitchFamily="18" charset="0"/>
              </a:rPr>
              <a:t>től függetlenül élvezhesse Európa és a projektországok szépségét és sokszínűségét</a:t>
            </a:r>
            <a:endParaRPr lang="en-GB" sz="2400" dirty="0">
              <a:latin typeface="+mn-lt"/>
            </a:endParaRPr>
          </a:p>
        </p:txBody>
      </p:sp>
      <p:pic>
        <p:nvPicPr>
          <p:cNvPr id="5" name="Kép 4">
            <a:extLst>
              <a:ext uri="{FF2B5EF4-FFF2-40B4-BE49-F238E27FC236}">
                <a16:creationId xmlns:a16="http://schemas.microsoft.com/office/drawing/2014/main" id="{EEE1D898-FCF7-EA39-CEB4-9B565B394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A26C15C2-26AE-A6AF-42A4-4F7CDB7F8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9E869DE9-45D9-81DC-8609-79CB3ABCD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A8931FB7-FB41-4AC4-25DF-6A9EBAE0C9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E16EDA1F-619D-FA32-F450-AEC2926A43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D65C55BD-6C33-83AB-C7EC-19D73BBD65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B5D9F11C-6529-6B31-7327-2BA4D52B52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E8B88080-C280-0CF5-E0B1-3D4EE0BE4E0B}"/>
              </a:ext>
            </a:extLst>
          </p:cNvPr>
          <p:cNvSpPr txBox="1">
            <a:spLocks/>
          </p:cNvSpPr>
          <p:nvPr/>
        </p:nvSpPr>
        <p:spPr>
          <a:xfrm>
            <a:off x="190005" y="1132102"/>
            <a:ext cx="11404886" cy="8890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kern="100" dirty="0">
                <a:latin typeface="Calibri" panose="020F0502020204030204" pitchFamily="34" charset="0"/>
              </a:rPr>
              <a:t>European Network for Accessible Tourism – </a:t>
            </a:r>
            <a:r>
              <a:rPr lang="hu-HU" sz="3600" b="1" kern="100" dirty="0">
                <a:latin typeface="Calibri" panose="020F0502020204030204" pitchFamily="34" charset="0"/>
              </a:rPr>
              <a:t>összefoglalás</a:t>
            </a:r>
            <a:endParaRPr lang="en-GB" sz="3600" b="1" kern="100" dirty="0">
              <a:latin typeface="Calibri" panose="020F0502020204030204" pitchFamily="34" charset="0"/>
            </a:endParaRPr>
          </a:p>
        </p:txBody>
      </p:sp>
      <p:sp>
        <p:nvSpPr>
          <p:cNvPr id="14" name="Szövegdoboz 13">
            <a:extLst>
              <a:ext uri="{FF2B5EF4-FFF2-40B4-BE49-F238E27FC236}">
                <a16:creationId xmlns:a16="http://schemas.microsoft.com/office/drawing/2014/main" id="{7E9DEB40-F2BC-D13D-F9A7-D70D666EA774}"/>
              </a:ext>
            </a:extLst>
          </p:cNvPr>
          <p:cNvSpPr txBox="1"/>
          <p:nvPr/>
        </p:nvSpPr>
        <p:spPr>
          <a:xfrm>
            <a:off x="4592782" y="4805949"/>
            <a:ext cx="6097978" cy="369332"/>
          </a:xfrm>
          <a:prstGeom prst="rect">
            <a:avLst/>
          </a:prstGeom>
          <a:noFill/>
        </p:spPr>
        <p:txBody>
          <a:bodyPr wrap="square">
            <a:spAutoFit/>
          </a:bodyPr>
          <a:lstStyle/>
          <a:p>
            <a:r>
              <a:rPr lang="hu-HU" sz="1800" dirty="0">
                <a:solidFill>
                  <a:srgbClr val="000000"/>
                </a:solidFill>
                <a:effectLst/>
                <a:latin typeface="Calibri" panose="020F0502020204030204" pitchFamily="34" charset="0"/>
                <a:ea typeface="Times New Roman" panose="02020603050405020304" pitchFamily="18" charset="0"/>
              </a:rPr>
              <a:t>További információ: </a:t>
            </a:r>
            <a:r>
              <a:rPr lang="en-GB" dirty="0">
                <a:solidFill>
                  <a:srgbClr val="000000"/>
                </a:solidFill>
                <a:latin typeface="Calibri" panose="020F0502020204030204" pitchFamily="34" charset="0"/>
              </a:rPr>
              <a:t>https://www.accessibletourism.org/</a:t>
            </a:r>
            <a:endParaRPr lang="hu-H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325071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F829B-4613-433A-F9D5-3DAD9176E9B6}"/>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F1AC510B-A47A-C7E1-3434-E7F7E9006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7236B8CB-F659-3862-5D3A-9681E095D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B35E3D11-8C94-4B00-1841-5A33D9A7A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0240335B-0C90-7914-5FE9-54D2EFD27A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9C9ABE5C-48A3-556B-320A-45F74969EF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64A8E6DC-5352-7515-3865-525D187B36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33CC22FA-F60E-212A-7A78-BFEA1F98CD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4E305B78-2730-C840-09D0-24802C4846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1D42CC7B-0822-F39C-1150-5CBB03684765}"/>
              </a:ext>
            </a:extLst>
          </p:cNvPr>
          <p:cNvSpPr txBox="1">
            <a:spLocks/>
          </p:cNvSpPr>
          <p:nvPr/>
        </p:nvSpPr>
        <p:spPr>
          <a:xfrm>
            <a:off x="263984" y="2207722"/>
            <a:ext cx="3464867" cy="16484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rPr>
              <a:t>Az ENAT weboldala –2024 november vége</a:t>
            </a:r>
          </a:p>
        </p:txBody>
      </p:sp>
      <p:pic>
        <p:nvPicPr>
          <p:cNvPr id="16" name="Kép 15">
            <a:extLst>
              <a:ext uri="{FF2B5EF4-FFF2-40B4-BE49-F238E27FC236}">
                <a16:creationId xmlns:a16="http://schemas.microsoft.com/office/drawing/2014/main" id="{3AA31973-F8C1-142E-143E-38DCB8AEB4CA}"/>
              </a:ext>
            </a:extLst>
          </p:cNvPr>
          <p:cNvPicPr>
            <a:picLocks noChangeAspect="1"/>
          </p:cNvPicPr>
          <p:nvPr/>
        </p:nvPicPr>
        <p:blipFill>
          <a:blip r:embed="rId10">
            <a:extLst>
              <a:ext uri="{28A0092B-C50C-407E-A947-70E740481C1C}">
                <a14:useLocalDpi xmlns:a14="http://schemas.microsoft.com/office/drawing/2010/main" val="0"/>
              </a:ext>
            </a:extLst>
          </a:blip>
          <a:srcRect l="-330" t="-261" r="330" b="4826"/>
          <a:stretch/>
        </p:blipFill>
        <p:spPr>
          <a:xfrm>
            <a:off x="4400227" y="1236629"/>
            <a:ext cx="6081907" cy="4002781"/>
          </a:xfrm>
          <a:prstGeom prst="rect">
            <a:avLst/>
          </a:prstGeom>
        </p:spPr>
      </p:pic>
      <p:sp>
        <p:nvSpPr>
          <p:cNvPr id="18" name="Szövegdoboz 17">
            <a:extLst>
              <a:ext uri="{FF2B5EF4-FFF2-40B4-BE49-F238E27FC236}">
                <a16:creationId xmlns:a16="http://schemas.microsoft.com/office/drawing/2014/main" id="{42043C20-9D11-9CCA-84B6-FBD204B4E80E}"/>
              </a:ext>
            </a:extLst>
          </p:cNvPr>
          <p:cNvSpPr txBox="1"/>
          <p:nvPr/>
        </p:nvSpPr>
        <p:spPr>
          <a:xfrm>
            <a:off x="715488" y="4586082"/>
            <a:ext cx="3684739" cy="369332"/>
          </a:xfrm>
          <a:prstGeom prst="rect">
            <a:avLst/>
          </a:prstGeom>
          <a:noFill/>
        </p:spPr>
        <p:txBody>
          <a:bodyPr wrap="square">
            <a:spAutoFit/>
          </a:bodyPr>
          <a:lstStyle/>
          <a:p>
            <a:r>
              <a:rPr lang="en-GB" dirty="0">
                <a:solidFill>
                  <a:srgbClr val="000000"/>
                </a:solidFill>
                <a:latin typeface="Calibri" panose="020F0502020204030204" pitchFamily="34" charset="0"/>
              </a:rPr>
              <a:t>https://www.accessibletourism.org/</a:t>
            </a:r>
            <a:endParaRPr lang="hu-H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652729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797F1-558E-DBC5-9505-8187C622CAB8}"/>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A0F86558-76C7-35F2-9C92-3AF8B14D0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26E43A68-10B4-CC41-80EC-FE380073EA3D}"/>
              </a:ext>
            </a:extLst>
          </p:cNvPr>
          <p:cNvSpPr>
            <a:spLocks noGrp="1"/>
          </p:cNvSpPr>
          <p:nvPr>
            <p:ph type="ctrTitle"/>
          </p:nvPr>
        </p:nvSpPr>
        <p:spPr>
          <a:xfrm>
            <a:off x="0" y="1486600"/>
            <a:ext cx="7627765" cy="3770722"/>
          </a:xfrm>
        </p:spPr>
        <p:txBody>
          <a:bodyPr>
            <a:noAutofit/>
          </a:bodyPr>
          <a:lstStyle/>
          <a:p>
            <a:pPr algn="l">
              <a:lnSpc>
                <a:spcPts val="2400"/>
              </a:lnSpc>
            </a:pPr>
            <a:r>
              <a:rPr lang="hu-HU" sz="2400" dirty="0">
                <a:latin typeface="+mn-lt"/>
              </a:rPr>
              <a:t>A 2007-ben alapított szervezete eredeti célja utazási információ nyújtása volt a travability.travel oldalon</a:t>
            </a:r>
            <a:br>
              <a:rPr lang="hu-HU" sz="2400" dirty="0">
                <a:latin typeface="+mn-lt"/>
              </a:rPr>
            </a:br>
            <a:r>
              <a:rPr lang="hu-HU" sz="2400" dirty="0">
                <a:latin typeface="+mn-lt"/>
              </a:rPr>
              <a:t>Ma már egy nemzetközi csapat tagja, akik egyenlő feltételek megteremtéséért dolgoznak az utazás és vendéglátás ágazatban</a:t>
            </a:r>
            <a:br>
              <a:rPr lang="hu-HU" sz="2400" dirty="0">
                <a:latin typeface="+mn-lt"/>
              </a:rPr>
            </a:br>
            <a:r>
              <a:rPr lang="hu-HU" sz="2400" dirty="0">
                <a:latin typeface="+mn-lt"/>
              </a:rPr>
              <a:t>A Travability a változás előidézője szeretne lenni; arra ösztönözni azokat, akik még soha nem utaztak, hogy tegyék ezt meg, akik pedig már utaztak, utazzanak még többet. Tekintsék a világon mindenhol úgy a fogyatékosságot, mint az élet szerves részét, és ösztönözzék a turizmus ágazatot akadálymentes környezet létrehozására, amely gazdaságilag fenntartható módon biztosítja a befogadást</a:t>
            </a:r>
          </a:p>
        </p:txBody>
      </p:sp>
      <p:pic>
        <p:nvPicPr>
          <p:cNvPr id="5" name="Kép 4">
            <a:extLst>
              <a:ext uri="{FF2B5EF4-FFF2-40B4-BE49-F238E27FC236}">
                <a16:creationId xmlns:a16="http://schemas.microsoft.com/office/drawing/2014/main" id="{F9ADF326-C9FF-B62F-D2CF-CB77BB649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A2654D28-03D7-7069-9D71-0BC4C86AF2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46D3E0C3-5440-9CE7-37F5-3FBE9B878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77939C0D-AB44-32A0-758A-82BC91AFDD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82BCCACE-BE84-0A01-A501-1A9E85F800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77314CF2-6CE4-A1B9-4286-7B81F6ADAC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sp>
        <p:nvSpPr>
          <p:cNvPr id="3" name="Cím 1">
            <a:extLst>
              <a:ext uri="{FF2B5EF4-FFF2-40B4-BE49-F238E27FC236}">
                <a16:creationId xmlns:a16="http://schemas.microsoft.com/office/drawing/2014/main" id="{D0DC66CF-8172-C2C2-F09A-03952FEA7463}"/>
              </a:ext>
            </a:extLst>
          </p:cNvPr>
          <p:cNvSpPr txBox="1">
            <a:spLocks/>
          </p:cNvSpPr>
          <p:nvPr/>
        </p:nvSpPr>
        <p:spPr>
          <a:xfrm>
            <a:off x="1241765" y="736163"/>
            <a:ext cx="4004330" cy="6626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err="1">
                <a:latin typeface="Calibri" panose="020F0502020204030204" pitchFamily="34" charset="0"/>
              </a:rPr>
              <a:t>Travability</a:t>
            </a:r>
            <a:endParaRPr lang="hu-HU" sz="3600" b="1" kern="100" dirty="0">
              <a:latin typeface="Calibri" panose="020F0502020204030204" pitchFamily="34" charset="0"/>
            </a:endParaRPr>
          </a:p>
        </p:txBody>
      </p:sp>
      <p:sp>
        <p:nvSpPr>
          <p:cNvPr id="14" name="Szövegdoboz 13">
            <a:extLst>
              <a:ext uri="{FF2B5EF4-FFF2-40B4-BE49-F238E27FC236}">
                <a16:creationId xmlns:a16="http://schemas.microsoft.com/office/drawing/2014/main" id="{C0B0590A-CCC3-0282-3D2C-CF42F6E63BDF}"/>
              </a:ext>
            </a:extLst>
          </p:cNvPr>
          <p:cNvSpPr txBox="1"/>
          <p:nvPr/>
        </p:nvSpPr>
        <p:spPr>
          <a:xfrm>
            <a:off x="7919399" y="4982322"/>
            <a:ext cx="3979367" cy="338554"/>
          </a:xfrm>
          <a:prstGeom prst="rect">
            <a:avLst/>
          </a:prstGeom>
          <a:noFill/>
        </p:spPr>
        <p:txBody>
          <a:bodyPr wrap="square">
            <a:spAutoFit/>
          </a:bodyPr>
          <a:lstStyle/>
          <a:p>
            <a:r>
              <a:rPr lang="hu-HU" sz="1600" dirty="0">
                <a:solidFill>
                  <a:srgbClr val="000000"/>
                </a:solidFill>
                <a:effectLst/>
                <a:latin typeface="Calibri" panose="020F0502020204030204" pitchFamily="34" charset="0"/>
                <a:ea typeface="Times New Roman" panose="02020603050405020304" pitchFamily="18" charset="0"/>
              </a:rPr>
              <a:t>További információ :</a:t>
            </a:r>
            <a:r>
              <a:rPr lang="en-GB" sz="1600" dirty="0">
                <a:solidFill>
                  <a:srgbClr val="000000"/>
                </a:solidFill>
                <a:latin typeface="Calibri" panose="020F0502020204030204" pitchFamily="34" charset="0"/>
              </a:rPr>
              <a:t> https://travability.travel/</a:t>
            </a:r>
          </a:p>
        </p:txBody>
      </p:sp>
      <p:pic>
        <p:nvPicPr>
          <p:cNvPr id="11" name="Kép 10">
            <a:extLst>
              <a:ext uri="{FF2B5EF4-FFF2-40B4-BE49-F238E27FC236}">
                <a16:creationId xmlns:a16="http://schemas.microsoft.com/office/drawing/2014/main" id="{97236FAB-F183-FD6E-AD22-55644D42DF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pic>
        <p:nvPicPr>
          <p:cNvPr id="16" name="Kép 15">
            <a:extLst>
              <a:ext uri="{FF2B5EF4-FFF2-40B4-BE49-F238E27FC236}">
                <a16:creationId xmlns:a16="http://schemas.microsoft.com/office/drawing/2014/main" id="{45B6577C-1842-CE1D-3DC6-5981AE632CE4}"/>
              </a:ext>
            </a:extLst>
          </p:cNvPr>
          <p:cNvPicPr>
            <a:picLocks noChangeAspect="1"/>
          </p:cNvPicPr>
          <p:nvPr/>
        </p:nvPicPr>
        <p:blipFill>
          <a:blip r:embed="rId10"/>
          <a:stretch>
            <a:fillRect/>
          </a:stretch>
        </p:blipFill>
        <p:spPr>
          <a:xfrm>
            <a:off x="7715979" y="2989052"/>
            <a:ext cx="4366161" cy="1901337"/>
          </a:xfrm>
          <a:prstGeom prst="rect">
            <a:avLst/>
          </a:prstGeom>
        </p:spPr>
      </p:pic>
      <p:pic>
        <p:nvPicPr>
          <p:cNvPr id="18" name="Kép 17">
            <a:extLst>
              <a:ext uri="{FF2B5EF4-FFF2-40B4-BE49-F238E27FC236}">
                <a16:creationId xmlns:a16="http://schemas.microsoft.com/office/drawing/2014/main" id="{BAB9B74F-13C5-F403-67E2-0106EC1BBA90}"/>
              </a:ext>
            </a:extLst>
          </p:cNvPr>
          <p:cNvPicPr>
            <a:picLocks noChangeAspect="1"/>
          </p:cNvPicPr>
          <p:nvPr/>
        </p:nvPicPr>
        <p:blipFill>
          <a:blip r:embed="rId11"/>
          <a:stretch>
            <a:fillRect/>
          </a:stretch>
        </p:blipFill>
        <p:spPr>
          <a:xfrm>
            <a:off x="7715979" y="1038319"/>
            <a:ext cx="4366161" cy="1901338"/>
          </a:xfrm>
          <a:prstGeom prst="rect">
            <a:avLst/>
          </a:prstGeom>
        </p:spPr>
      </p:pic>
    </p:spTree>
    <p:extLst>
      <p:ext uri="{BB962C8B-B14F-4D97-AF65-F5344CB8AC3E}">
        <p14:creationId xmlns:p14="http://schemas.microsoft.com/office/powerpoint/2010/main" val="310886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A1321-E548-102A-D0E6-C3E1B9017995}"/>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6B2F8596-7B66-F66F-6459-0F08411A2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CD2F7C7B-9CC3-61FC-FC00-B1A35B01F360}"/>
              </a:ext>
            </a:extLst>
          </p:cNvPr>
          <p:cNvSpPr>
            <a:spLocks noGrp="1"/>
          </p:cNvSpPr>
          <p:nvPr>
            <p:ph type="ctrTitle"/>
          </p:nvPr>
        </p:nvSpPr>
        <p:spPr>
          <a:xfrm>
            <a:off x="100358" y="1727558"/>
            <a:ext cx="7226717" cy="3421440"/>
          </a:xfrm>
        </p:spPr>
        <p:txBody>
          <a:bodyPr>
            <a:noAutofit/>
          </a:bodyPr>
          <a:lstStyle/>
          <a:p>
            <a:pPr algn="l"/>
            <a:r>
              <a:rPr lang="hu-HU" sz="2400" dirty="0">
                <a:latin typeface="+mn-lt"/>
              </a:rPr>
              <a:t>A </a:t>
            </a:r>
            <a:r>
              <a:rPr lang="hu-HU" sz="2400" dirty="0" err="1">
                <a:latin typeface="+mn-lt"/>
              </a:rPr>
              <a:t>Travability</a:t>
            </a:r>
            <a:r>
              <a:rPr lang="hu-HU" sz="2400" dirty="0">
                <a:latin typeface="+mn-lt"/>
              </a:rPr>
              <a:t> az utazási szolgáltatások széles körét kínálja, a tervezéstől a repülőjegy- és szállásfoglaláson át a belépőjegyek megvásárlásáig, járműkölcsönzésig, hajúutakig, magánjacht bérléséig és vezetett csoportokig vagy konferenciák szervezéséig</a:t>
            </a:r>
            <a:br>
              <a:rPr lang="hu-HU" sz="2400" dirty="0">
                <a:latin typeface="+mn-lt"/>
              </a:rPr>
            </a:br>
            <a:r>
              <a:rPr lang="hu-HU" sz="2400" dirty="0">
                <a:latin typeface="+mn-lt"/>
              </a:rPr>
              <a:t>Folyamatosan bővülő kapcsolatrendszere az egész világon az akadálymentes utak széles skáláját kínálja. Számos nemzetközi irodával együttműködik, így speciális igényű vendégeket is össze tudja hozni a megfelelő szolgáltatóval</a:t>
            </a:r>
          </a:p>
        </p:txBody>
      </p:sp>
      <p:pic>
        <p:nvPicPr>
          <p:cNvPr id="5" name="Kép 4">
            <a:extLst>
              <a:ext uri="{FF2B5EF4-FFF2-40B4-BE49-F238E27FC236}">
                <a16:creationId xmlns:a16="http://schemas.microsoft.com/office/drawing/2014/main" id="{BD07808D-A02A-E64E-15D9-20499E259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B9DF0F18-4FBE-11F4-9F34-B4CD68DFC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7C6367A6-DA0B-4099-1C95-B7859C9E13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C0C628FB-524A-DC7C-28C1-C9316FDA59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1B8CBA99-68E8-EC75-8C7D-6D16989311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7DB4E743-A0DD-2DB7-747F-2D8F38FD3C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BF4A57FD-3668-7F87-C83F-14092D6729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3D5D1E6A-B308-1646-F2A0-B3CCFED9F85C}"/>
              </a:ext>
            </a:extLst>
          </p:cNvPr>
          <p:cNvSpPr txBox="1">
            <a:spLocks/>
          </p:cNvSpPr>
          <p:nvPr/>
        </p:nvSpPr>
        <p:spPr>
          <a:xfrm>
            <a:off x="85591" y="1098744"/>
            <a:ext cx="5283459" cy="600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err="1">
                <a:latin typeface="Calibri" panose="020F0502020204030204" pitchFamily="34" charset="0"/>
              </a:rPr>
              <a:t>Travability</a:t>
            </a:r>
            <a:r>
              <a:rPr lang="hu-HU" sz="3600" b="1" kern="100" dirty="0">
                <a:latin typeface="Calibri" panose="020F0502020204030204" pitchFamily="34" charset="0"/>
              </a:rPr>
              <a:t> </a:t>
            </a:r>
            <a:r>
              <a:rPr lang="hu-HU" sz="1050" dirty="0"/>
              <a:t> </a:t>
            </a:r>
            <a:r>
              <a:rPr lang="hu-HU" sz="3600" b="1" kern="100" dirty="0">
                <a:latin typeface="Calibri" panose="020F0502020204030204" pitchFamily="34" charset="0"/>
              </a:rPr>
              <a:t>– szolgáltatások</a:t>
            </a:r>
          </a:p>
        </p:txBody>
      </p:sp>
      <p:sp>
        <p:nvSpPr>
          <p:cNvPr id="14" name="Szövegdoboz 13">
            <a:extLst>
              <a:ext uri="{FF2B5EF4-FFF2-40B4-BE49-F238E27FC236}">
                <a16:creationId xmlns:a16="http://schemas.microsoft.com/office/drawing/2014/main" id="{AA0F46E5-55AE-BC2A-4015-9704D6EFA582}"/>
              </a:ext>
            </a:extLst>
          </p:cNvPr>
          <p:cNvSpPr txBox="1"/>
          <p:nvPr/>
        </p:nvSpPr>
        <p:spPr>
          <a:xfrm>
            <a:off x="6391569" y="4979721"/>
            <a:ext cx="4155863" cy="338554"/>
          </a:xfrm>
          <a:prstGeom prst="rect">
            <a:avLst/>
          </a:prstGeom>
          <a:noFill/>
        </p:spPr>
        <p:txBody>
          <a:bodyPr wrap="square">
            <a:spAutoFit/>
          </a:bodyPr>
          <a:lstStyle/>
          <a:p>
            <a:pPr algn="r"/>
            <a:r>
              <a:rPr lang="hu-HU" sz="1600" dirty="0">
                <a:solidFill>
                  <a:srgbClr val="000000"/>
                </a:solidFill>
                <a:effectLst/>
                <a:latin typeface="Calibri" panose="020F0502020204030204" pitchFamily="34" charset="0"/>
                <a:ea typeface="Times New Roman" panose="02020603050405020304" pitchFamily="18" charset="0"/>
              </a:rPr>
              <a:t>További információ: </a:t>
            </a:r>
            <a:r>
              <a:rPr lang="en-GB" sz="1600" dirty="0">
                <a:solidFill>
                  <a:srgbClr val="000000"/>
                </a:solidFill>
                <a:latin typeface="Calibri" panose="020F0502020204030204" pitchFamily="34" charset="0"/>
              </a:rPr>
              <a:t>https://travability.travel/</a:t>
            </a:r>
            <a:endParaRPr lang="hu-HU" sz="1600" dirty="0">
              <a:solidFill>
                <a:srgbClr val="000000"/>
              </a:solidFill>
              <a:latin typeface="Calibri" panose="020F0502020204030204" pitchFamily="34" charset="0"/>
            </a:endParaRPr>
          </a:p>
        </p:txBody>
      </p:sp>
      <p:pic>
        <p:nvPicPr>
          <p:cNvPr id="15" name="Kép 14">
            <a:extLst>
              <a:ext uri="{FF2B5EF4-FFF2-40B4-BE49-F238E27FC236}">
                <a16:creationId xmlns:a16="http://schemas.microsoft.com/office/drawing/2014/main" id="{24096A4A-22B1-9332-CADC-88CDBEAF02E6}"/>
              </a:ext>
            </a:extLst>
          </p:cNvPr>
          <p:cNvPicPr>
            <a:picLocks noChangeAspect="1"/>
          </p:cNvPicPr>
          <p:nvPr/>
        </p:nvPicPr>
        <p:blipFill>
          <a:blip r:embed="rId10"/>
          <a:stretch>
            <a:fillRect/>
          </a:stretch>
        </p:blipFill>
        <p:spPr>
          <a:xfrm>
            <a:off x="7418145" y="930200"/>
            <a:ext cx="4614602" cy="2009526"/>
          </a:xfrm>
          <a:prstGeom prst="rect">
            <a:avLst/>
          </a:prstGeom>
        </p:spPr>
      </p:pic>
      <p:pic>
        <p:nvPicPr>
          <p:cNvPr id="16" name="Kép 15">
            <a:extLst>
              <a:ext uri="{FF2B5EF4-FFF2-40B4-BE49-F238E27FC236}">
                <a16:creationId xmlns:a16="http://schemas.microsoft.com/office/drawing/2014/main" id="{2B1A03B9-2ACA-83F9-F30A-80C4D305A262}"/>
              </a:ext>
            </a:extLst>
          </p:cNvPr>
          <p:cNvPicPr>
            <a:picLocks noChangeAspect="1"/>
          </p:cNvPicPr>
          <p:nvPr/>
        </p:nvPicPr>
        <p:blipFill>
          <a:blip r:embed="rId11"/>
          <a:stretch>
            <a:fillRect/>
          </a:stretch>
        </p:blipFill>
        <p:spPr>
          <a:xfrm>
            <a:off x="7418145" y="2950947"/>
            <a:ext cx="4607269" cy="2006332"/>
          </a:xfrm>
          <a:prstGeom prst="rect">
            <a:avLst/>
          </a:prstGeom>
        </p:spPr>
      </p:pic>
    </p:spTree>
    <p:extLst>
      <p:ext uri="{BB962C8B-B14F-4D97-AF65-F5344CB8AC3E}">
        <p14:creationId xmlns:p14="http://schemas.microsoft.com/office/powerpoint/2010/main" val="657945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B43FC-90CB-54C0-CB95-3A3C7E588915}"/>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88E2F92D-CC63-8065-4799-68CF2503F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A46BA248-9B8C-D1EA-196A-337BF0909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18F59DA2-F702-B743-2E9F-2AADDA587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F39334B7-A8AC-2E6B-3BA1-E2611505F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54035B12-6066-A018-2262-61EDC23F13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6BE7189C-5208-126A-2276-94DAE1706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E96EE097-90EC-38AE-27BA-2E13EA0FA4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D4258E7E-2EFA-F36E-B05F-A57A98380E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F8194A95-4BBD-AC12-0E11-5389B228DCE2}"/>
              </a:ext>
            </a:extLst>
          </p:cNvPr>
          <p:cNvSpPr txBox="1">
            <a:spLocks/>
          </p:cNvSpPr>
          <p:nvPr/>
        </p:nvSpPr>
        <p:spPr>
          <a:xfrm>
            <a:off x="466962" y="1205260"/>
            <a:ext cx="11258073"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Horvátország</a:t>
            </a:r>
            <a:endParaRPr lang="hu-HU" sz="3600" dirty="0">
              <a:latin typeface="+mn-lt"/>
            </a:endParaRPr>
          </a:p>
        </p:txBody>
      </p:sp>
      <p:sp>
        <p:nvSpPr>
          <p:cNvPr id="20" name="Szövegdoboz 19">
            <a:extLst>
              <a:ext uri="{FF2B5EF4-FFF2-40B4-BE49-F238E27FC236}">
                <a16:creationId xmlns:a16="http://schemas.microsoft.com/office/drawing/2014/main" id="{B8FA7F29-634A-8AE8-41D4-58D288CDE6B7}"/>
              </a:ext>
            </a:extLst>
          </p:cNvPr>
          <p:cNvSpPr txBox="1"/>
          <p:nvPr/>
        </p:nvSpPr>
        <p:spPr>
          <a:xfrm>
            <a:off x="180518" y="2017633"/>
            <a:ext cx="11830960" cy="3174395"/>
          </a:xfrm>
          <a:prstGeom prst="rect">
            <a:avLst/>
          </a:prstGeom>
          <a:noFill/>
        </p:spPr>
        <p:txBody>
          <a:bodyPr wrap="square">
            <a:spAutoFit/>
          </a:bodyPr>
          <a:lstStyle/>
          <a:p>
            <a:pPr>
              <a:lnSpc>
                <a:spcPts val="2400"/>
              </a:lnSpc>
            </a:pPr>
            <a:r>
              <a:rPr lang="hu-HU" sz="2400" dirty="0">
                <a:solidFill>
                  <a:srgbClr val="000000"/>
                </a:solidFill>
                <a:effectLst/>
                <a:latin typeface="Calibri" panose="020F0502020204030204" pitchFamily="34" charset="0"/>
                <a:ea typeface="Times New Roman" panose="02020603050405020304" pitchFamily="18" charset="0"/>
              </a:rPr>
              <a:t>Horvátországban a fogyatékossággal élők számára kínált turisztikai kínálat még mindig meglehetősen gyér és széttagolt. A fogyatékossággal élők számára a legnagyobb kihívás a kínálat egyes szegmenseire vonatkozó információk minősége, ezért különböző szervezetek vesznek részt ebben a folyamatban, hogy minőségi terméket hozzanak létre az akadálymentes turizmus keretében</a:t>
            </a:r>
            <a:endParaRPr lang="hu-HU" sz="2400" dirty="0">
              <a:solidFill>
                <a:srgbClr val="000000"/>
              </a:solidFill>
              <a:latin typeface="Calibri" panose="020F0502020204030204" pitchFamily="34" charset="0"/>
              <a:ea typeface="Times New Roman" panose="02020603050405020304" pitchFamily="18" charset="0"/>
            </a:endParaRPr>
          </a:p>
          <a:p>
            <a:pPr>
              <a:lnSpc>
                <a:spcPts val="2400"/>
              </a:lnSpc>
            </a:pPr>
            <a:r>
              <a:rPr lang="hu-HU" sz="2400" dirty="0">
                <a:solidFill>
                  <a:srgbClr val="000000"/>
                </a:solidFill>
                <a:effectLst/>
                <a:latin typeface="Calibri" panose="020F0502020204030204" pitchFamily="34" charset="0"/>
                <a:ea typeface="Times New Roman" panose="02020603050405020304" pitchFamily="18" charset="0"/>
              </a:rPr>
              <a:t>A piacot a magánvállalkozások szemszögéből vizsgálva: nincs ma olyan utazási iroda, amely a fogyatékossággal élők igényeire és szükségleteire szakosodott volna – korábban volt. Fontos tudni, hogy a nemzeti kormány nagy erőfeszítéseket, hogy felhívja a figyelmet erre a turisztikai termékre, és lehetőséget ad az idegenforgalmi dolgozóknak, hogy részt vegyenek speciális workshopokon, amelyek célja a turisták e szegmensének jobb megértése és ismerete</a:t>
            </a:r>
            <a:endParaRPr lang="hu-HU" sz="2400" dirty="0"/>
          </a:p>
        </p:txBody>
      </p:sp>
    </p:spTree>
    <p:extLst>
      <p:ext uri="{BB962C8B-B14F-4D97-AF65-F5344CB8AC3E}">
        <p14:creationId xmlns:p14="http://schemas.microsoft.com/office/powerpoint/2010/main" val="2240970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7C695-9202-35E8-5B71-87B487B82084}"/>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40A7C095-D6A9-9A8F-6EA0-46640CB3C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78EEEA7E-F50A-BF97-8E27-26D384B2F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958154C4-1857-5925-3A2C-8B989D752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BECD2A44-CFD9-92EA-581A-EFF85F4A10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DF761ED7-0323-B44C-FADE-08AF5E070E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24778952-12D5-285C-BD03-789983871B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4826831C-8A4F-F8E4-D29D-ADF173D697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1C37E535-DE67-6855-A5E9-E503670127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453CAB8C-179E-988B-8316-06CDDEB3BCED}"/>
              </a:ext>
            </a:extLst>
          </p:cNvPr>
          <p:cNvSpPr txBox="1">
            <a:spLocks/>
          </p:cNvSpPr>
          <p:nvPr/>
        </p:nvSpPr>
        <p:spPr>
          <a:xfrm>
            <a:off x="466963" y="1205346"/>
            <a:ext cx="11258073"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Horvátország</a:t>
            </a:r>
            <a:endParaRPr lang="hu-HU" sz="3600" dirty="0">
              <a:latin typeface="+mn-lt"/>
            </a:endParaRPr>
          </a:p>
        </p:txBody>
      </p:sp>
      <p:sp>
        <p:nvSpPr>
          <p:cNvPr id="11" name="Szövegdoboz 10">
            <a:extLst>
              <a:ext uri="{FF2B5EF4-FFF2-40B4-BE49-F238E27FC236}">
                <a16:creationId xmlns:a16="http://schemas.microsoft.com/office/drawing/2014/main" id="{8FF1FCA6-C502-9169-8D1C-5EAE6507E1C0}"/>
              </a:ext>
            </a:extLst>
          </p:cNvPr>
          <p:cNvSpPr txBox="1"/>
          <p:nvPr/>
        </p:nvSpPr>
        <p:spPr>
          <a:xfrm>
            <a:off x="205706" y="2055843"/>
            <a:ext cx="11214134" cy="3093154"/>
          </a:xfrm>
          <a:prstGeom prst="rect">
            <a:avLst/>
          </a:prstGeom>
          <a:noFill/>
        </p:spPr>
        <p:txBody>
          <a:bodyPr wrap="square">
            <a:spAutoFit/>
          </a:bodyPr>
          <a:lstStyle/>
          <a:p>
            <a:pPr>
              <a:lnSpc>
                <a:spcPts val="2600"/>
              </a:lnSpc>
            </a:pPr>
            <a:r>
              <a:rPr lang="hu-HU" sz="2400" dirty="0">
                <a:solidFill>
                  <a:srgbClr val="000000"/>
                </a:solidFill>
                <a:effectLst/>
                <a:latin typeface="Calibri" panose="020F0502020204030204" pitchFamily="34" charset="0"/>
                <a:ea typeface="Times New Roman" panose="02020603050405020304" pitchFamily="18" charset="0"/>
              </a:rPr>
              <a:t>Számos civil szervezet vesz részt a tudásmegosztási platform létrehozásában – nemcsak azok, amelyek a fogyatékossággal élők életminőségének javításán dolgoznak, hanem azok is, amelyek a jobb akadálymentesítésre szoruló idősek életminőségének javításán dolgoznak. Ezeknek az egyéni kezdeményezéseknek az együttműködése a különböző létesítmények akadálymentesebb, univerzálisabb kialakításának megteremtésében remélhetőleg egy olyan szervezethez vezet majd, amely a turisták ezen speciális szegmensére specializálódik, és hozzáférést biztosít számukra a turisztikai szolgáltatásokhoz és élményekhez, de ami a legfontosabb, pontos és megbízható információkat nyújt az úti célok elérhetőségéről és akadálymentesítésének minőségéről</a:t>
            </a:r>
            <a:endParaRPr lang="hu-HU" sz="2400" dirty="0"/>
          </a:p>
        </p:txBody>
      </p:sp>
    </p:spTree>
    <p:extLst>
      <p:ext uri="{BB962C8B-B14F-4D97-AF65-F5344CB8AC3E}">
        <p14:creationId xmlns:p14="http://schemas.microsoft.com/office/powerpoint/2010/main" val="1484723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8ABEE-DC8D-2E6B-8DE3-3D8D10A8BE87}"/>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591EE7AC-E53B-26D6-B02D-8530557B7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D3584706-2332-2377-2C41-8BF037864DF1}"/>
              </a:ext>
            </a:extLst>
          </p:cNvPr>
          <p:cNvSpPr>
            <a:spLocks noGrp="1"/>
          </p:cNvSpPr>
          <p:nvPr>
            <p:ph type="ctrTitle"/>
          </p:nvPr>
        </p:nvSpPr>
        <p:spPr>
          <a:xfrm>
            <a:off x="130629" y="1400625"/>
            <a:ext cx="11875324" cy="1233800"/>
          </a:xfrm>
        </p:spPr>
        <p:txBody>
          <a:bodyPr>
            <a:normAutofit/>
          </a:bodyPr>
          <a:lstStyle/>
          <a:p>
            <a:r>
              <a:rPr lang="hu-HU" sz="3600" b="1" dirty="0">
                <a:latin typeface="+mn-lt"/>
              </a:rPr>
              <a:t>5. A fogyatékossággal élők utazását segítő szervezetek</a:t>
            </a:r>
          </a:p>
        </p:txBody>
      </p:sp>
      <p:pic>
        <p:nvPicPr>
          <p:cNvPr id="5" name="Kép 4">
            <a:extLst>
              <a:ext uri="{FF2B5EF4-FFF2-40B4-BE49-F238E27FC236}">
                <a16:creationId xmlns:a16="http://schemas.microsoft.com/office/drawing/2014/main" id="{FF5E0CCE-2A20-6396-D36B-BD8F8B929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02E32F42-8EBE-345E-BB2C-BF3BC3668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09AAEBB0-DD53-8C66-69D8-96B3485D0D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03254CF8-EB11-6871-8F31-2E6BF68DB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B89935F4-B551-A19F-94E4-9EB265C6F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F446311E-E342-D386-C975-7CA355B112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1" name="Kép 10">
            <a:extLst>
              <a:ext uri="{FF2B5EF4-FFF2-40B4-BE49-F238E27FC236}">
                <a16:creationId xmlns:a16="http://schemas.microsoft.com/office/drawing/2014/main" id="{A398960F-9A40-A5BB-919E-8C53534909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5779" y="2884637"/>
            <a:ext cx="2102696" cy="2099401"/>
          </a:xfrm>
          <a:prstGeom prst="rect">
            <a:avLst/>
          </a:prstGeom>
        </p:spPr>
      </p:pic>
    </p:spTree>
    <p:extLst>
      <p:ext uri="{BB962C8B-B14F-4D97-AF65-F5344CB8AC3E}">
        <p14:creationId xmlns:p14="http://schemas.microsoft.com/office/powerpoint/2010/main" val="1645023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6878A-9479-3FB2-3A83-D59548065246}"/>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D623708C-6095-55DF-68F4-16BE8AD02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3680BE5B-B4B7-5C63-4861-C1973A423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2265F250-CFE3-5963-91F1-4C75E203A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AFBE062A-7699-6AF3-84B3-3D38F121FA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4F95A394-C726-54FE-D6AB-565239EB6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24515397-0BEF-D2D8-DD8E-683A24AFA0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7B4CD5A2-D336-E4CF-33A7-E036745439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8E47BC93-2832-AB9B-0084-582A8561B2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9054588F-4ADC-985B-3D9A-BFADA1342FEC}"/>
              </a:ext>
            </a:extLst>
          </p:cNvPr>
          <p:cNvSpPr txBox="1">
            <a:spLocks/>
          </p:cNvSpPr>
          <p:nvPr/>
        </p:nvSpPr>
        <p:spPr>
          <a:xfrm>
            <a:off x="976238" y="1220264"/>
            <a:ext cx="4269858" cy="15508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Horvátország</a:t>
            </a:r>
            <a:endParaRPr lang="hu-HU" sz="3600" dirty="0">
              <a:latin typeface="+mn-lt"/>
            </a:endParaRPr>
          </a:p>
        </p:txBody>
      </p:sp>
      <p:sp>
        <p:nvSpPr>
          <p:cNvPr id="11" name="Szövegdoboz 10">
            <a:extLst>
              <a:ext uri="{FF2B5EF4-FFF2-40B4-BE49-F238E27FC236}">
                <a16:creationId xmlns:a16="http://schemas.microsoft.com/office/drawing/2014/main" id="{BD7F4D13-ADEE-C403-DD5E-E6DF131470A9}"/>
              </a:ext>
            </a:extLst>
          </p:cNvPr>
          <p:cNvSpPr txBox="1"/>
          <p:nvPr/>
        </p:nvSpPr>
        <p:spPr>
          <a:xfrm>
            <a:off x="335280" y="3112517"/>
            <a:ext cx="5518201" cy="769441"/>
          </a:xfrm>
          <a:prstGeom prst="rect">
            <a:avLst/>
          </a:prstGeom>
          <a:noFill/>
        </p:spPr>
        <p:txBody>
          <a:bodyPr wrap="square">
            <a:spAutoFit/>
          </a:bodyPr>
          <a:lstStyle/>
          <a:p>
            <a:pPr algn="r"/>
            <a:r>
              <a:rPr lang="hu-HU" sz="2200" dirty="0">
                <a:latin typeface="Times New Roman" panose="02020603050405020304" pitchFamily="18" charset="0"/>
                <a:ea typeface="Times New Roman" panose="02020603050405020304" pitchFamily="18" charset="0"/>
              </a:rPr>
              <a:t>Akadálymentesítés mobil rámpákkal Zágráb belvárosában</a:t>
            </a:r>
            <a:r>
              <a:rPr lang="hu-HU" sz="2200" dirty="0">
                <a:effectLst/>
                <a:latin typeface="Times New Roman" panose="02020603050405020304" pitchFamily="18" charset="0"/>
                <a:ea typeface="Times New Roman" panose="02020603050405020304" pitchFamily="18" charset="0"/>
              </a:rPr>
              <a:t> – nem csak kerekesszékeseknek</a:t>
            </a:r>
            <a:endParaRPr lang="hu-HU" sz="2200" dirty="0"/>
          </a:p>
        </p:txBody>
      </p:sp>
      <p:pic>
        <p:nvPicPr>
          <p:cNvPr id="14" name="Kép 13" descr="A képen ruházat, ember, személy, lábbelik látható&#10;&#10;Automatikusan generált leírás">
            <a:extLst>
              <a:ext uri="{FF2B5EF4-FFF2-40B4-BE49-F238E27FC236}">
                <a16:creationId xmlns:a16="http://schemas.microsoft.com/office/drawing/2014/main" id="{AB301E1F-EEBA-3F01-7A19-1FA6E2E38B0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6000" y="1262223"/>
            <a:ext cx="5760720" cy="3834130"/>
          </a:xfrm>
          <a:prstGeom prst="rect">
            <a:avLst/>
          </a:prstGeom>
          <a:noFill/>
          <a:ln>
            <a:noFill/>
          </a:ln>
        </p:spPr>
      </p:pic>
      <p:sp>
        <p:nvSpPr>
          <p:cNvPr id="16" name="Szövegdoboz 15">
            <a:extLst>
              <a:ext uri="{FF2B5EF4-FFF2-40B4-BE49-F238E27FC236}">
                <a16:creationId xmlns:a16="http://schemas.microsoft.com/office/drawing/2014/main" id="{44AF3316-E67A-3434-EA74-13AAF836FE5B}"/>
              </a:ext>
            </a:extLst>
          </p:cNvPr>
          <p:cNvSpPr txBox="1"/>
          <p:nvPr/>
        </p:nvSpPr>
        <p:spPr>
          <a:xfrm>
            <a:off x="2374185" y="4718781"/>
            <a:ext cx="3652420" cy="352019"/>
          </a:xfrm>
          <a:prstGeom prst="rect">
            <a:avLst/>
          </a:prstGeom>
          <a:noFill/>
        </p:spPr>
        <p:txBody>
          <a:bodyPr wrap="square">
            <a:spAutoFit/>
          </a:bodyPr>
          <a:lstStyle/>
          <a:p>
            <a:pPr algn="r">
              <a:lnSpc>
                <a:spcPts val="2160"/>
              </a:lnSpc>
              <a:spcAft>
                <a:spcPts val="600"/>
              </a:spcAft>
            </a:pPr>
            <a:r>
              <a:rPr lang="hu-HU" sz="1600" dirty="0">
                <a:latin typeface="Times New Roman" panose="02020603050405020304" pitchFamily="18" charset="0"/>
                <a:cs typeface="Times New Roman" panose="02020603050405020304" pitchFamily="18" charset="0"/>
              </a:rPr>
              <a:t>Forrás</a:t>
            </a:r>
            <a:r>
              <a:rPr lang="en-GB" sz="1600" dirty="0">
                <a:latin typeface="Times New Roman" panose="02020603050405020304" pitchFamily="18" charset="0"/>
                <a:cs typeface="Times New Roman" panose="02020603050405020304" pitchFamily="18" charset="0"/>
              </a:rPr>
              <a:t>: https://www.zagreb.hr</a:t>
            </a:r>
          </a:p>
        </p:txBody>
      </p:sp>
    </p:spTree>
    <p:extLst>
      <p:ext uri="{BB962C8B-B14F-4D97-AF65-F5344CB8AC3E}">
        <p14:creationId xmlns:p14="http://schemas.microsoft.com/office/powerpoint/2010/main" val="458013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00C40-677A-340B-7CE5-805C61EF5142}"/>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04E0EF9B-FCAE-C94D-4B9F-B4940F02E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3214FAF0-21F0-2CD2-6009-47577502B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47E30211-B250-0503-B602-6449C48D3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AA4AD810-2C04-B8D4-7A86-30A88946D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872E3D0F-7C79-1BED-D7EA-2CE7F2186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DB64103D-DDE7-0CC9-666D-D5BD79DD10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EA54BB70-A06B-0E5B-9E0C-C062D4C6C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83036104-54D9-896C-B1DC-FAA3C0C12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0F54956E-F89E-4D4A-CCFC-86B88AD469BE}"/>
              </a:ext>
            </a:extLst>
          </p:cNvPr>
          <p:cNvSpPr txBox="1">
            <a:spLocks/>
          </p:cNvSpPr>
          <p:nvPr/>
        </p:nvSpPr>
        <p:spPr>
          <a:xfrm>
            <a:off x="303948" y="1224336"/>
            <a:ext cx="11258073"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Lengyelország</a:t>
            </a:r>
            <a:endParaRPr lang="hu-HU" sz="3600" dirty="0">
              <a:latin typeface="+mn-lt"/>
            </a:endParaRPr>
          </a:p>
        </p:txBody>
      </p:sp>
      <p:sp>
        <p:nvSpPr>
          <p:cNvPr id="11" name="Szövegdoboz 10">
            <a:extLst>
              <a:ext uri="{FF2B5EF4-FFF2-40B4-BE49-F238E27FC236}">
                <a16:creationId xmlns:a16="http://schemas.microsoft.com/office/drawing/2014/main" id="{EF028A23-145D-6207-E29A-43DCA209E957}"/>
              </a:ext>
            </a:extLst>
          </p:cNvPr>
          <p:cNvSpPr txBox="1"/>
          <p:nvPr/>
        </p:nvSpPr>
        <p:spPr>
          <a:xfrm>
            <a:off x="106876" y="1793141"/>
            <a:ext cx="11946577" cy="3482172"/>
          </a:xfrm>
          <a:prstGeom prst="rect">
            <a:avLst/>
          </a:prstGeom>
          <a:noFill/>
        </p:spPr>
        <p:txBody>
          <a:bodyPr wrap="square">
            <a:spAutoFit/>
          </a:bodyPr>
          <a:lstStyle/>
          <a:p>
            <a:pPr>
              <a:lnSpc>
                <a:spcPts val="2400"/>
              </a:lnSpc>
            </a:pP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lengyelországi akadálymentes turizmusnak számos jó gyakorlata van. Néhány ezek közül: intézményi tevékenységek nemzeti szinten (</a:t>
            </a:r>
            <a:r>
              <a:rPr lang="hu-HU" sz="2400" b="1" kern="0" dirty="0">
                <a:solidFill>
                  <a:srgbClr val="000000"/>
                </a:solidFill>
                <a:latin typeface="Calibri" panose="020F0502020204030204" pitchFamily="34" charset="0"/>
                <a:cs typeface="Calibri" panose="020F0502020204030204" pitchFamily="34" charset="0"/>
              </a:rPr>
              <a:t>Sport- és Turisztikai Minisztérium</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és regionális szinten (</a:t>
            </a:r>
            <a:r>
              <a:rPr lang="hu-HU"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Wielkopolska</a:t>
            </a:r>
            <a:r>
              <a:rPr lang="hu-HU"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Turisztikai Szervezet</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útikalauz Lengyelország legnépszerűbb városi turisztikai célpontjáról, Krakkóról („Krakkói útikalauz a fogyatékossággal élő turisták számára”), turisztikai információk a turistautak elérhetőségéről és létesítményeiről („</a:t>
            </a:r>
            <a:r>
              <a:rPr lang="hu-HU"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Karkonosze</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mindenkinek”, Piast Tanösvény Nagy-Lengyelországban), turisztikai látványosságok (Láthatatlan utca </a:t>
            </a:r>
            <a:r>
              <a:rPr lang="hu-HU"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Poznańban</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hu-HU"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Brama</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hu-HU"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Poznania</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ICHOT [Poznani kapu], Első Piastok Múzeuma </a:t>
            </a:r>
            <a:r>
              <a:rPr lang="hu-HU"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Lednicában</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hu-HU"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Gnieznói</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Főegyházmegyei Múzeum), nyitott terek, például parkok és érzékelő kertek (Térbeli tájékozódási park </a:t>
            </a:r>
            <a:r>
              <a:rPr lang="hu-HU"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Owińskában</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 fogyatékossággal élők közössége (</a:t>
            </a:r>
            <a:r>
              <a:rPr lang="hu-HU"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OzN</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által a Fehér Bot Nemzetközi Napja alkalmából rendszeresen szervezett, az integrációra és a társadalmi befogadásra nevelő rendezvény</a:t>
            </a:r>
            <a:endParaRPr lang="hu-HU" sz="2400" dirty="0"/>
          </a:p>
        </p:txBody>
      </p:sp>
    </p:spTree>
    <p:extLst>
      <p:ext uri="{BB962C8B-B14F-4D97-AF65-F5344CB8AC3E}">
        <p14:creationId xmlns:p14="http://schemas.microsoft.com/office/powerpoint/2010/main" val="1879648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08905-2837-8440-B5C2-9998295CE6BF}"/>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23C701C5-2A0C-8C94-D553-6CAB28C42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11FFB2E1-47B9-1769-7983-17A20E18F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6F5A5ED6-B8F5-CD3A-2AD1-EE914B3CC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812B7572-B6BB-C6E9-CB8F-05A9A98350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4747483C-1CF4-964A-25DA-858A53C309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591CA86D-F5F7-9070-4DDD-47F8181654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14A85725-C719-F59B-3B50-F2AEA1E507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AEBE3B40-DA3C-FAB3-AE9D-2271976DBC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2AC08CFA-27A8-F8EA-91B7-0C98F6693E59}"/>
              </a:ext>
            </a:extLst>
          </p:cNvPr>
          <p:cNvSpPr txBox="1">
            <a:spLocks/>
          </p:cNvSpPr>
          <p:nvPr/>
        </p:nvSpPr>
        <p:spPr>
          <a:xfrm>
            <a:off x="466963" y="1211314"/>
            <a:ext cx="11258073"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Lengyelország</a:t>
            </a:r>
            <a:endParaRPr lang="hu-HU" sz="3600" dirty="0">
              <a:latin typeface="+mn-lt"/>
            </a:endParaRPr>
          </a:p>
        </p:txBody>
      </p:sp>
      <p:sp>
        <p:nvSpPr>
          <p:cNvPr id="2" name="Cím 1">
            <a:extLst>
              <a:ext uri="{FF2B5EF4-FFF2-40B4-BE49-F238E27FC236}">
                <a16:creationId xmlns:a16="http://schemas.microsoft.com/office/drawing/2014/main" id="{366FBB4A-FAC2-A6C1-C943-D6F21792F3AB}"/>
              </a:ext>
            </a:extLst>
          </p:cNvPr>
          <p:cNvSpPr>
            <a:spLocks noGrp="1"/>
          </p:cNvSpPr>
          <p:nvPr>
            <p:ph type="ctrTitle"/>
          </p:nvPr>
        </p:nvSpPr>
        <p:spPr>
          <a:xfrm>
            <a:off x="188182" y="1768166"/>
            <a:ext cx="11815633" cy="3437089"/>
          </a:xfrm>
        </p:spPr>
        <p:txBody>
          <a:bodyPr>
            <a:noAutofit/>
          </a:bodyPr>
          <a:lstStyle/>
          <a:p>
            <a:pPr algn="l">
              <a:lnSpc>
                <a:spcPts val="2400"/>
              </a:lnSpc>
            </a:pPr>
            <a:r>
              <a:rPr lang="hu-HU" sz="2400" kern="0" dirty="0">
                <a:solidFill>
                  <a:srgbClr val="000000"/>
                </a:solidFill>
                <a:latin typeface="Calibri" panose="020F0502020204030204" pitchFamily="34" charset="0"/>
                <a:cs typeface="Calibri" panose="020F0502020204030204" pitchFamily="34" charset="0"/>
              </a:rPr>
              <a:t>A lengyelországi </a:t>
            </a:r>
            <a:r>
              <a:rPr lang="hu-HU" sz="2400" b="1" kern="0" dirty="0">
                <a:solidFill>
                  <a:srgbClr val="000000"/>
                </a:solidFill>
                <a:latin typeface="Calibri" panose="020F0502020204030204" pitchFamily="34" charset="0"/>
                <a:cs typeface="Calibri" panose="020F0502020204030204" pitchFamily="34" charset="0"/>
              </a:rPr>
              <a:t>Sport- és Turisztikai Minisztérium </a:t>
            </a:r>
            <a:r>
              <a:rPr lang="hu-HU" sz="2400" kern="0" dirty="0">
                <a:solidFill>
                  <a:srgbClr val="000000"/>
                </a:solidFill>
                <a:latin typeface="Calibri" panose="020F0502020204030204" pitchFamily="34" charset="0"/>
                <a:cs typeface="Calibri" panose="020F0502020204030204" pitchFamily="34" charset="0"/>
              </a:rPr>
              <a:t>(</a:t>
            </a:r>
            <a:r>
              <a:rPr lang="hu-HU" sz="2400" kern="0" dirty="0" err="1">
                <a:solidFill>
                  <a:srgbClr val="000000"/>
                </a:solidFill>
                <a:latin typeface="Calibri" panose="020F0502020204030204" pitchFamily="34" charset="0"/>
                <a:cs typeface="Calibri" panose="020F0502020204030204" pitchFamily="34" charset="0"/>
              </a:rPr>
              <a:t>MSiT</a:t>
            </a:r>
            <a:r>
              <a:rPr lang="hu-HU" sz="2400" kern="0" dirty="0">
                <a:solidFill>
                  <a:srgbClr val="000000"/>
                </a:solidFill>
                <a:latin typeface="Calibri" panose="020F0502020204030204" pitchFamily="34" charset="0"/>
                <a:cs typeface="Calibri" panose="020F0502020204030204" pitchFamily="34" charset="0"/>
              </a:rPr>
              <a:t>) a szociális turizmus keretében támogatja az akadálymentes turizmust, amely „az utazásszervezők, az utazási irodák és a turisztikai információs pontok tevékenységében prioritást élvez”. Az </a:t>
            </a:r>
            <a:r>
              <a:rPr lang="hu-HU" sz="2400" kern="0" dirty="0" err="1">
                <a:solidFill>
                  <a:srgbClr val="000000"/>
                </a:solidFill>
                <a:latin typeface="Calibri" panose="020F0502020204030204" pitchFamily="34" charset="0"/>
                <a:cs typeface="Calibri" panose="020F0502020204030204" pitchFamily="34" charset="0"/>
              </a:rPr>
              <a:t>Accessibility</a:t>
            </a:r>
            <a:r>
              <a:rPr lang="hu-HU" sz="2400" kern="0" dirty="0">
                <a:solidFill>
                  <a:srgbClr val="000000"/>
                </a:solidFill>
                <a:latin typeface="Calibri" panose="020F0502020204030204" pitchFamily="34" charset="0"/>
                <a:cs typeface="Calibri" panose="020F0502020204030204" pitchFamily="34" charset="0"/>
              </a:rPr>
              <a:t> Plus 2018-2025 programot országos szinten dolgozták ki, amely a nyilvános terek, termékek és szolgáltatások építészeti, információs és kommunikációs szempontból történő univerzális kialakítására összpontosít. Ez a program a Lengyel Turisztikai Szervezet, valamint a regionális és helyi turisztikai szervezetek tevékenységében is szerepel. Az akadálymentesítés alatt a következők önálló és független használatának lehetőségét értjük: turisztikai látványosságok, információ (idegenvezetők, térképek, információs pontok), közlekedés és kommunikáció a turizmusban, útvonalak, ösvények, turistautak, valamint a vendéglátás, a szállás és a higiéniai infrastruktúra fejlesztése</a:t>
            </a:r>
          </a:p>
        </p:txBody>
      </p:sp>
    </p:spTree>
    <p:extLst>
      <p:ext uri="{BB962C8B-B14F-4D97-AF65-F5344CB8AC3E}">
        <p14:creationId xmlns:p14="http://schemas.microsoft.com/office/powerpoint/2010/main" val="2553680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799B3-B8ED-D344-6B42-E118D30498B5}"/>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CB0E5A81-D763-AAC4-F817-79AF36885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ECB08E8D-8350-7D79-6B11-6D79CAC17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92BAAAA0-B74A-C38B-4B68-414F6D894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F111200A-2DAB-EC92-68BA-F1B2ACF2D1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CDE22A27-7101-99F0-41EB-8CDF3BF00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B59E7BF5-3BE8-C7EE-7554-AB839C96AC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FC3BADBF-70F0-CC57-6A94-1744A2B7AF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6B6FC1BD-A63B-39C9-2F27-F4E79830BF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768D91AD-964D-E5EB-E144-122EB4A62880}"/>
              </a:ext>
            </a:extLst>
          </p:cNvPr>
          <p:cNvSpPr txBox="1">
            <a:spLocks/>
          </p:cNvSpPr>
          <p:nvPr/>
        </p:nvSpPr>
        <p:spPr>
          <a:xfrm>
            <a:off x="466963" y="1205346"/>
            <a:ext cx="11258073"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Lengyelország</a:t>
            </a:r>
            <a:endParaRPr lang="hu-HU" sz="3600" dirty="0">
              <a:latin typeface="+mn-lt"/>
            </a:endParaRPr>
          </a:p>
        </p:txBody>
      </p:sp>
      <p:sp>
        <p:nvSpPr>
          <p:cNvPr id="2" name="Cím 1">
            <a:extLst>
              <a:ext uri="{FF2B5EF4-FFF2-40B4-BE49-F238E27FC236}">
                <a16:creationId xmlns:a16="http://schemas.microsoft.com/office/drawing/2014/main" id="{2268E71C-0741-8F36-83E6-3009E7CC13A6}"/>
              </a:ext>
            </a:extLst>
          </p:cNvPr>
          <p:cNvSpPr>
            <a:spLocks noGrp="1"/>
          </p:cNvSpPr>
          <p:nvPr>
            <p:ph type="ctrTitle"/>
          </p:nvPr>
        </p:nvSpPr>
        <p:spPr>
          <a:xfrm>
            <a:off x="329937" y="4679105"/>
            <a:ext cx="5540491" cy="453763"/>
          </a:xfrm>
        </p:spPr>
        <p:txBody>
          <a:bodyPr>
            <a:noAutofit/>
          </a:bodyPr>
          <a:lstStyle/>
          <a:p>
            <a:pPr algn="l"/>
            <a:r>
              <a:rPr lang="en-GB" sz="1600" kern="100" dirty="0">
                <a:effectLst/>
                <a:latin typeface="Times New Roman" panose="02020603050405020304" pitchFamily="18" charset="0"/>
                <a:ea typeface="Calibri" panose="020F0502020204030204" pitchFamily="34" charset="0"/>
              </a:rPr>
              <a:t>https://www.gov.pl/web/sport/turystyka-dostepna-dla-wszystkich</a:t>
            </a:r>
            <a:endParaRPr lang="en-US" sz="1600" dirty="0">
              <a:latin typeface="+mn-lt"/>
            </a:endParaRPr>
          </a:p>
        </p:txBody>
      </p:sp>
      <p:pic>
        <p:nvPicPr>
          <p:cNvPr id="11" name="Obraz 1">
            <a:extLst>
              <a:ext uri="{FF2B5EF4-FFF2-40B4-BE49-F238E27FC236}">
                <a16:creationId xmlns:a16="http://schemas.microsoft.com/office/drawing/2014/main" id="{6AFA95F6-A76B-8C3E-6F8E-9215204E64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601" y="1985011"/>
            <a:ext cx="6412665" cy="2754059"/>
          </a:xfrm>
          <a:prstGeom prst="rect">
            <a:avLst/>
          </a:prstGeom>
        </p:spPr>
      </p:pic>
      <p:pic>
        <p:nvPicPr>
          <p:cNvPr id="14" name="Obraz 1">
            <a:extLst>
              <a:ext uri="{FF2B5EF4-FFF2-40B4-BE49-F238E27FC236}">
                <a16:creationId xmlns:a16="http://schemas.microsoft.com/office/drawing/2014/main" id="{414FB17E-1C41-55D6-2FEA-22D218D35C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60817" y="1872791"/>
            <a:ext cx="5393582" cy="2866279"/>
          </a:xfrm>
          <a:prstGeom prst="rect">
            <a:avLst/>
          </a:prstGeom>
        </p:spPr>
      </p:pic>
      <p:sp>
        <p:nvSpPr>
          <p:cNvPr id="15" name="Cím 1">
            <a:extLst>
              <a:ext uri="{FF2B5EF4-FFF2-40B4-BE49-F238E27FC236}">
                <a16:creationId xmlns:a16="http://schemas.microsoft.com/office/drawing/2014/main" id="{5C2BFBEF-E843-C906-5846-BEE2735A78C1}"/>
              </a:ext>
            </a:extLst>
          </p:cNvPr>
          <p:cNvSpPr txBox="1">
            <a:spLocks/>
          </p:cNvSpPr>
          <p:nvPr/>
        </p:nvSpPr>
        <p:spPr>
          <a:xfrm>
            <a:off x="7155484" y="4817373"/>
            <a:ext cx="3348841" cy="3316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600" kern="100" dirty="0">
                <a:effectLst/>
                <a:latin typeface="Times New Roman" panose="02020603050405020304" pitchFamily="18" charset="0"/>
                <a:ea typeface="Calibri" panose="020F0502020204030204" pitchFamily="34" charset="0"/>
              </a:rPr>
              <a:t>https://noclegibezbarier.pl/noclegi/</a:t>
            </a:r>
            <a:endParaRPr lang="en-US" sz="1600" dirty="0">
              <a:latin typeface="+mn-lt"/>
            </a:endParaRPr>
          </a:p>
        </p:txBody>
      </p:sp>
    </p:spTree>
    <p:extLst>
      <p:ext uri="{BB962C8B-B14F-4D97-AF65-F5344CB8AC3E}">
        <p14:creationId xmlns:p14="http://schemas.microsoft.com/office/powerpoint/2010/main" val="2000959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B62AC-FCA0-812B-01B6-D45548AF9E58}"/>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E2BF9F9B-0286-DC3F-95C5-28C3C79CE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C6BEAE40-5CFD-1BA4-3000-7E51D5C3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5DB3F653-933C-5A77-186E-538853D6C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7E93A285-C862-E812-A489-0ED6D5B16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DFC55923-16FB-4D67-F2D0-363DA0592E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2BBB1566-CAA0-D461-D9D7-89D09C395D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ABA71A19-C460-CE9D-C6DC-D54D332AE3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541C1588-4E33-10CE-3AA1-14ADEE9596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3C4DD569-C085-0A3B-E20C-FF12F5478C03}"/>
              </a:ext>
            </a:extLst>
          </p:cNvPr>
          <p:cNvSpPr txBox="1">
            <a:spLocks/>
          </p:cNvSpPr>
          <p:nvPr/>
        </p:nvSpPr>
        <p:spPr>
          <a:xfrm>
            <a:off x="190468" y="697029"/>
            <a:ext cx="4779132" cy="11854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Lengyelország</a:t>
            </a:r>
            <a:endParaRPr lang="hu-HU" sz="3600" dirty="0">
              <a:latin typeface="+mn-lt"/>
            </a:endParaRPr>
          </a:p>
        </p:txBody>
      </p:sp>
      <p:sp>
        <p:nvSpPr>
          <p:cNvPr id="2" name="Cím 1">
            <a:extLst>
              <a:ext uri="{FF2B5EF4-FFF2-40B4-BE49-F238E27FC236}">
                <a16:creationId xmlns:a16="http://schemas.microsoft.com/office/drawing/2014/main" id="{BD3ED245-7125-356F-75FB-F3184BF36DC6}"/>
              </a:ext>
            </a:extLst>
          </p:cNvPr>
          <p:cNvSpPr>
            <a:spLocks noGrp="1"/>
          </p:cNvSpPr>
          <p:nvPr>
            <p:ph type="ctrTitle"/>
          </p:nvPr>
        </p:nvSpPr>
        <p:spPr>
          <a:xfrm>
            <a:off x="71719" y="1919685"/>
            <a:ext cx="6527558" cy="3273712"/>
          </a:xfrm>
        </p:spPr>
        <p:txBody>
          <a:bodyPr>
            <a:noAutofit/>
          </a:bodyPr>
          <a:lstStyle/>
          <a:p>
            <a:pPr algn="l">
              <a:lnSpc>
                <a:spcPts val="2400"/>
              </a:lnSpc>
            </a:pPr>
            <a:r>
              <a:rPr lang="hu-HU" sz="2400" kern="100" dirty="0">
                <a:effectLst/>
                <a:latin typeface="Calibri" panose="020F0502020204030204" pitchFamily="34" charset="0"/>
                <a:ea typeface="Calibri" panose="020F0502020204030204" pitchFamily="34" charset="0"/>
              </a:rPr>
              <a:t>A </a:t>
            </a:r>
            <a:r>
              <a:rPr lang="hu-HU" sz="2400" b="1" kern="100" dirty="0">
                <a:effectLst/>
                <a:latin typeface="Calibri" panose="020F0502020204030204" pitchFamily="34" charset="0"/>
                <a:ea typeface="Calibri" panose="020F0502020204030204" pitchFamily="34" charset="0"/>
              </a:rPr>
              <a:t>Sport- és Idegenforgalmi Minisztérium </a:t>
            </a:r>
            <a:r>
              <a:rPr lang="hu-HU" sz="2400" kern="100" dirty="0">
                <a:effectLst/>
                <a:latin typeface="Calibri" panose="020F0502020204030204" pitchFamily="34" charset="0"/>
                <a:ea typeface="Calibri" panose="020F0502020204030204" pitchFamily="34" charset="0"/>
              </a:rPr>
              <a:t>ajánlja a következő útmutatót: „Turizmus a speciális igényű emberek számára” – utazásszervezőknek, utazási irodáknak és turisztikai információs pontoknak</a:t>
            </a:r>
            <a:br>
              <a:rPr lang="hu-HU" sz="2400" kern="100" dirty="0">
                <a:effectLst/>
                <a:latin typeface="Calibri" panose="020F0502020204030204" pitchFamily="34" charset="0"/>
                <a:ea typeface="Calibri" panose="020F0502020204030204" pitchFamily="34" charset="0"/>
              </a:rPr>
            </a:br>
            <a:r>
              <a:rPr lang="hu-HU" sz="2400" kern="100" dirty="0">
                <a:effectLst/>
                <a:latin typeface="Calibri" panose="020F0502020204030204" pitchFamily="34" charset="0"/>
                <a:ea typeface="Calibri" panose="020F0502020204030204" pitchFamily="34" charset="0"/>
              </a:rPr>
              <a:t>Az </a:t>
            </a:r>
            <a:r>
              <a:rPr lang="hu-HU" sz="2400" kern="100" dirty="0" err="1">
                <a:effectLst/>
                <a:latin typeface="Calibri" panose="020F0502020204030204" pitchFamily="34" charset="0"/>
                <a:ea typeface="Calibri" panose="020F0502020204030204" pitchFamily="34" charset="0"/>
              </a:rPr>
              <a:t>MSiT</a:t>
            </a:r>
            <a:r>
              <a:rPr lang="hu-HU" sz="2400" kern="100" dirty="0">
                <a:effectLst/>
                <a:latin typeface="Calibri" panose="020F0502020204030204" pitchFamily="34" charset="0"/>
                <a:ea typeface="Calibri" panose="020F0502020204030204" pitchFamily="34" charset="0"/>
              </a:rPr>
              <a:t> honlapja a bevált gyakorlatok és megoldások listáját is tartalmazza, beleértve az útmutatók, szabványok, jogszabályok, programok és portálok adatbázisát, amelyek például a szálláshelyek elérhetőségére vonatkozó adatokat tartalmaznak</a:t>
            </a:r>
            <a:endParaRPr lang="hu-HU" sz="2400" dirty="0">
              <a:latin typeface="+mn-lt"/>
            </a:endParaRPr>
          </a:p>
        </p:txBody>
      </p:sp>
      <p:pic>
        <p:nvPicPr>
          <p:cNvPr id="11" name="Kép 10">
            <a:extLst>
              <a:ext uri="{FF2B5EF4-FFF2-40B4-BE49-F238E27FC236}">
                <a16:creationId xmlns:a16="http://schemas.microsoft.com/office/drawing/2014/main" id="{1AA4364E-E8F0-B7BA-BB37-5528DEA0533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38349" y="911476"/>
            <a:ext cx="2973617" cy="4281920"/>
          </a:xfrm>
          <a:prstGeom prst="rect">
            <a:avLst/>
          </a:prstGeom>
          <a:noFill/>
        </p:spPr>
      </p:pic>
      <p:sp>
        <p:nvSpPr>
          <p:cNvPr id="15" name="Szövegdoboz 14">
            <a:extLst>
              <a:ext uri="{FF2B5EF4-FFF2-40B4-BE49-F238E27FC236}">
                <a16:creationId xmlns:a16="http://schemas.microsoft.com/office/drawing/2014/main" id="{A19A38D8-CD6E-6486-4142-4EF89356762F}"/>
              </a:ext>
            </a:extLst>
          </p:cNvPr>
          <p:cNvSpPr txBox="1"/>
          <p:nvPr/>
        </p:nvSpPr>
        <p:spPr>
          <a:xfrm>
            <a:off x="9690111" y="4362399"/>
            <a:ext cx="2344716" cy="830997"/>
          </a:xfrm>
          <a:prstGeom prst="rect">
            <a:avLst/>
          </a:prstGeom>
          <a:noFill/>
        </p:spPr>
        <p:txBody>
          <a:bodyPr wrap="square">
            <a:spAutoFit/>
          </a:bodyPr>
          <a:lstStyle/>
          <a:p>
            <a:pPr algn="r"/>
            <a:r>
              <a:rPr lang="en-GB" sz="1600" kern="100" dirty="0">
                <a:effectLst/>
                <a:latin typeface="Calibri" panose="020F0502020204030204" pitchFamily="34" charset="0"/>
                <a:ea typeface="Calibri" panose="020F0502020204030204" pitchFamily="34" charset="0"/>
              </a:rPr>
              <a:t>https://www.gov.pl/web/sport/turystyka-dostepna-dla-wszystkich </a:t>
            </a:r>
            <a:endParaRPr lang="hu-HU" sz="1600" dirty="0"/>
          </a:p>
        </p:txBody>
      </p:sp>
    </p:spTree>
    <p:extLst>
      <p:ext uri="{BB962C8B-B14F-4D97-AF65-F5344CB8AC3E}">
        <p14:creationId xmlns:p14="http://schemas.microsoft.com/office/powerpoint/2010/main" val="3423290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0C42A-5DD1-A570-C97C-FAAD157C05D1}"/>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A077EA46-50C2-2FBD-300D-63CF949AE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A653113D-8AD2-81C1-4259-65E6457AB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8BD2A866-942C-AE7A-908B-EC4551F02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307E4D21-E1FE-2D94-D31A-6C0EC24E8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7F66BBBF-48D9-FFA4-116C-94F697E663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B5F30A3F-CF05-F291-3879-8E7A4A729E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66B489B8-BC12-17E5-DB6E-143ABAC7C4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01C8C4E4-80A4-E224-F628-4FC71359B9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33AFDFDF-C79A-C107-4C07-DC733D28AFA5}"/>
              </a:ext>
            </a:extLst>
          </p:cNvPr>
          <p:cNvSpPr txBox="1">
            <a:spLocks/>
          </p:cNvSpPr>
          <p:nvPr/>
        </p:nvSpPr>
        <p:spPr>
          <a:xfrm>
            <a:off x="6230308" y="915716"/>
            <a:ext cx="5884603" cy="851786"/>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Lengyelország</a:t>
            </a:r>
            <a:endParaRPr lang="hu-HU" sz="3600" dirty="0">
              <a:latin typeface="+mn-lt"/>
            </a:endParaRPr>
          </a:p>
        </p:txBody>
      </p:sp>
      <p:pic>
        <p:nvPicPr>
          <p:cNvPr id="11" name="Obraz 1">
            <a:extLst>
              <a:ext uri="{FF2B5EF4-FFF2-40B4-BE49-F238E27FC236}">
                <a16:creationId xmlns:a16="http://schemas.microsoft.com/office/drawing/2014/main" id="{B8BA8173-5400-7ED3-FD8F-B5F7567842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0816" y="1737951"/>
            <a:ext cx="6319908" cy="3256787"/>
          </a:xfrm>
          <a:prstGeom prst="rect">
            <a:avLst/>
          </a:prstGeom>
        </p:spPr>
      </p:pic>
      <p:sp>
        <p:nvSpPr>
          <p:cNvPr id="15" name="Szövegdoboz 14">
            <a:extLst>
              <a:ext uri="{FF2B5EF4-FFF2-40B4-BE49-F238E27FC236}">
                <a16:creationId xmlns:a16="http://schemas.microsoft.com/office/drawing/2014/main" id="{05939DE4-86EB-18BB-9714-56024A419008}"/>
              </a:ext>
            </a:extLst>
          </p:cNvPr>
          <p:cNvSpPr txBox="1"/>
          <p:nvPr/>
        </p:nvSpPr>
        <p:spPr>
          <a:xfrm>
            <a:off x="7613684" y="4941364"/>
            <a:ext cx="3321535" cy="369332"/>
          </a:xfrm>
          <a:prstGeom prst="rect">
            <a:avLst/>
          </a:prstGeom>
          <a:noFill/>
        </p:spPr>
        <p:txBody>
          <a:bodyPr wrap="square">
            <a:spAutoFit/>
          </a:bodyPr>
          <a:lstStyle/>
          <a:p>
            <a:r>
              <a:rPr lang="en-GB" sz="1800" kern="100" dirty="0">
                <a:effectLst/>
                <a:latin typeface="Calibri" panose="020F0502020204030204" pitchFamily="34" charset="0"/>
                <a:ea typeface="Calibri" panose="020F0502020204030204" pitchFamily="34" charset="0"/>
              </a:rPr>
              <a:t>https://szkolenia.wot.org.pl/ </a:t>
            </a:r>
            <a:endParaRPr lang="hu-HU" dirty="0"/>
          </a:p>
        </p:txBody>
      </p:sp>
      <p:sp>
        <p:nvSpPr>
          <p:cNvPr id="17" name="Cím 1">
            <a:extLst>
              <a:ext uri="{FF2B5EF4-FFF2-40B4-BE49-F238E27FC236}">
                <a16:creationId xmlns:a16="http://schemas.microsoft.com/office/drawing/2014/main" id="{7B1BB46B-3433-588B-D004-9AF8B2670BF8}"/>
              </a:ext>
            </a:extLst>
          </p:cNvPr>
          <p:cNvSpPr txBox="1">
            <a:spLocks/>
          </p:cNvSpPr>
          <p:nvPr/>
        </p:nvSpPr>
        <p:spPr>
          <a:xfrm>
            <a:off x="107400" y="1180449"/>
            <a:ext cx="5716046" cy="40637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dirty="0" err="1">
                <a:solidFill>
                  <a:srgbClr val="000000"/>
                </a:solidFill>
                <a:latin typeface="Calibri" panose="020F0502020204030204" pitchFamily="34" charset="0"/>
              </a:rPr>
              <a:t>Wielkopolska</a:t>
            </a:r>
            <a:r>
              <a:rPr lang="hu-HU" sz="2400" b="1" dirty="0">
                <a:solidFill>
                  <a:srgbClr val="000000"/>
                </a:solidFill>
                <a:latin typeface="Calibri" panose="020F0502020204030204" pitchFamily="34" charset="0"/>
              </a:rPr>
              <a:t> (Nagy-Lengyelország) Turisztikai Szervezet</a:t>
            </a:r>
            <a:r>
              <a:rPr lang="hu-HU" sz="2400" dirty="0">
                <a:solidFill>
                  <a:srgbClr val="000000"/>
                </a:solidFill>
                <a:latin typeface="Calibri" panose="020F0502020204030204" pitchFamily="34" charset="0"/>
              </a:rPr>
              <a:t>: ingyenes képzés az akadálymentes turizmus területén egy e-</a:t>
            </a:r>
            <a:r>
              <a:rPr lang="hu-HU" sz="2400" dirty="0" err="1">
                <a:solidFill>
                  <a:srgbClr val="000000"/>
                </a:solidFill>
                <a:latin typeface="Calibri" panose="020F0502020204030204" pitchFamily="34" charset="0"/>
              </a:rPr>
              <a:t>learning</a:t>
            </a:r>
            <a:r>
              <a:rPr lang="hu-HU" sz="2400" dirty="0">
                <a:solidFill>
                  <a:srgbClr val="000000"/>
                </a:solidFill>
                <a:latin typeface="Calibri" panose="020F0502020204030204" pitchFamily="34" charset="0"/>
              </a:rPr>
              <a:t> platformon, amely a turizmusban szakmailag érintett valamennyi személynek szól. A képzés mind az ügyfeleket közvetlenül kiszolgáló alkalmazottaknak, mind a vezetőknek és a stratégiai döntéseket hozó személyeknek szól. Minden tanfolyam a megszerzett ismereteket ellenőrző teszttel zárul, és a pozitív eredményt elérő képzésben résztvevő tanúsítványt kap</a:t>
            </a:r>
            <a:endParaRPr lang="hu-HU" sz="2400" dirty="0">
              <a:latin typeface="+mn-lt"/>
            </a:endParaRPr>
          </a:p>
        </p:txBody>
      </p:sp>
    </p:spTree>
    <p:extLst>
      <p:ext uri="{BB962C8B-B14F-4D97-AF65-F5344CB8AC3E}">
        <p14:creationId xmlns:p14="http://schemas.microsoft.com/office/powerpoint/2010/main" val="1832767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A5239-B958-1D0D-25C8-0838007DA027}"/>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C9F63F6D-35B7-E0C8-79BA-AF023CAA4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F214B512-E892-6176-4824-19BE60532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A11FF803-8B4D-211B-E862-DF93774AD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8B249981-44F5-4963-1C9B-EFB320BF3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F37943BC-A8BF-FFD5-7B79-EB33030389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79D22D1E-88DD-47CD-E131-5C75D0B441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5D5AEA2E-649D-8727-8B9F-1B5EBB9C7F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68B4DD4C-F90E-0361-2F76-7DBB8567F2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1866E285-F1F3-EFD2-61A4-C9F331A52368}"/>
              </a:ext>
            </a:extLst>
          </p:cNvPr>
          <p:cNvSpPr txBox="1">
            <a:spLocks/>
          </p:cNvSpPr>
          <p:nvPr/>
        </p:nvSpPr>
        <p:spPr>
          <a:xfrm>
            <a:off x="0" y="1237734"/>
            <a:ext cx="11258073"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Lengyelország</a:t>
            </a:r>
            <a:endParaRPr lang="hu-HU" sz="3600" dirty="0">
              <a:latin typeface="+mn-lt"/>
            </a:endParaRPr>
          </a:p>
        </p:txBody>
      </p:sp>
      <p:sp>
        <p:nvSpPr>
          <p:cNvPr id="2" name="Cím 1">
            <a:extLst>
              <a:ext uri="{FF2B5EF4-FFF2-40B4-BE49-F238E27FC236}">
                <a16:creationId xmlns:a16="http://schemas.microsoft.com/office/drawing/2014/main" id="{EE529DEC-EB36-D0DA-9655-C60727EB8A6F}"/>
              </a:ext>
            </a:extLst>
          </p:cNvPr>
          <p:cNvSpPr>
            <a:spLocks noGrp="1"/>
          </p:cNvSpPr>
          <p:nvPr>
            <p:ph type="ctrTitle"/>
          </p:nvPr>
        </p:nvSpPr>
        <p:spPr>
          <a:xfrm>
            <a:off x="95048" y="1726832"/>
            <a:ext cx="5560579" cy="3512578"/>
          </a:xfrm>
        </p:spPr>
        <p:txBody>
          <a:bodyPr>
            <a:normAutofit/>
          </a:bodyPr>
          <a:lstStyle/>
          <a:p>
            <a:pPr algn="l"/>
            <a:r>
              <a:rPr lang="hu-HU" sz="2400" kern="100" dirty="0">
                <a:effectLst/>
                <a:latin typeface="Calibri" panose="020F0502020204030204" pitchFamily="34" charset="0"/>
                <a:ea typeface="Calibri" panose="020F0502020204030204" pitchFamily="34" charset="0"/>
              </a:rPr>
              <a:t>“</a:t>
            </a:r>
            <a:r>
              <a:rPr lang="hu-HU" sz="2400" kern="100" dirty="0" err="1">
                <a:effectLst/>
                <a:latin typeface="Calibri" panose="020F0502020204030204" pitchFamily="34" charset="0"/>
                <a:ea typeface="Calibri" panose="020F0502020204030204" pitchFamily="34" charset="0"/>
              </a:rPr>
              <a:t>Karkonosze</a:t>
            </a:r>
            <a:r>
              <a:rPr lang="hu-HU" sz="2400" kern="100" dirty="0">
                <a:effectLst/>
                <a:latin typeface="Calibri" panose="020F0502020204030204" pitchFamily="34" charset="0"/>
                <a:ea typeface="Calibri" panose="020F0502020204030204" pitchFamily="34" charset="0"/>
              </a:rPr>
              <a:t> </a:t>
            </a:r>
            <a:r>
              <a:rPr lang="hu-HU" sz="2400" kern="100" dirty="0" err="1">
                <a:effectLst/>
                <a:latin typeface="Calibri" panose="020F0502020204030204" pitchFamily="34" charset="0"/>
                <a:ea typeface="Calibri" panose="020F0502020204030204" pitchFamily="34" charset="0"/>
              </a:rPr>
              <a:t>for</a:t>
            </a:r>
            <a:r>
              <a:rPr lang="hu-HU" sz="2400" kern="100" dirty="0">
                <a:effectLst/>
                <a:latin typeface="Calibri" panose="020F0502020204030204" pitchFamily="34" charset="0"/>
                <a:ea typeface="Calibri" panose="020F0502020204030204" pitchFamily="34" charset="0"/>
              </a:rPr>
              <a:t> </a:t>
            </a:r>
            <a:r>
              <a:rPr lang="hu-HU" sz="2400" kern="100" dirty="0" err="1">
                <a:effectLst/>
                <a:latin typeface="Calibri" panose="020F0502020204030204" pitchFamily="34" charset="0"/>
                <a:ea typeface="Calibri" panose="020F0502020204030204" pitchFamily="34" charset="0"/>
              </a:rPr>
              <a:t>All</a:t>
            </a:r>
            <a:r>
              <a:rPr lang="hu-HU" sz="2400" kern="100" dirty="0">
                <a:effectLst/>
                <a:latin typeface="Calibri" panose="020F0502020204030204" pitchFamily="34" charset="0"/>
                <a:ea typeface="Calibri" panose="020F0502020204030204" pitchFamily="34" charset="0"/>
              </a:rPr>
              <a:t>”: lengyel-cseh partnerségben megvalósított projekt, Lengyelországban a </a:t>
            </a:r>
            <a:r>
              <a:rPr lang="hu-HU" sz="2400" b="1" kern="100" dirty="0" err="1">
                <a:effectLst/>
                <a:latin typeface="Calibri" panose="020F0502020204030204" pitchFamily="34" charset="0"/>
                <a:ea typeface="Calibri" panose="020F0502020204030204" pitchFamily="34" charset="0"/>
              </a:rPr>
              <a:t>Karkonoszei</a:t>
            </a:r>
            <a:r>
              <a:rPr lang="hu-HU" sz="2400" b="1" kern="100" dirty="0">
                <a:effectLst/>
                <a:latin typeface="Calibri" panose="020F0502020204030204" pitchFamily="34" charset="0"/>
                <a:ea typeface="Calibri" panose="020F0502020204030204" pitchFamily="34" charset="0"/>
              </a:rPr>
              <a:t> Fogyatékossággal Élők Önkormányzata </a:t>
            </a:r>
            <a:r>
              <a:rPr lang="hu-HU" sz="2400" kern="100" dirty="0">
                <a:effectLst/>
                <a:latin typeface="Calibri" panose="020F0502020204030204" pitchFamily="34" charset="0"/>
                <a:ea typeface="Calibri" panose="020F0502020204030204" pitchFamily="34" charset="0"/>
              </a:rPr>
              <a:t>(KSON) által. A KSON munkatársai a hegyek lengyel oldalán és a közeli hegylábakon lévő turistautakat és a fogyatékossággal élők számára elérhető helyeket tesztelték: turistautakat, turisztikai látványosságokat és turisztikai szolgáltatásokat</a:t>
            </a:r>
            <a:endParaRPr lang="hu-HU" sz="2400" dirty="0">
              <a:latin typeface="+mn-lt"/>
            </a:endParaRPr>
          </a:p>
        </p:txBody>
      </p:sp>
      <p:pic>
        <p:nvPicPr>
          <p:cNvPr id="15" name="Kép 14">
            <a:extLst>
              <a:ext uri="{FF2B5EF4-FFF2-40B4-BE49-F238E27FC236}">
                <a16:creationId xmlns:a16="http://schemas.microsoft.com/office/drawing/2014/main" id="{1E06C175-E87F-057E-6B9D-021EEBD910D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97719" y="1852423"/>
            <a:ext cx="2321681" cy="3101863"/>
          </a:xfrm>
          <a:prstGeom prst="rect">
            <a:avLst/>
          </a:prstGeom>
          <a:noFill/>
        </p:spPr>
      </p:pic>
      <p:pic>
        <p:nvPicPr>
          <p:cNvPr id="16" name="Kép 15">
            <a:extLst>
              <a:ext uri="{FF2B5EF4-FFF2-40B4-BE49-F238E27FC236}">
                <a16:creationId xmlns:a16="http://schemas.microsoft.com/office/drawing/2014/main" id="{2EE6E728-7B4D-0938-91DE-ADBA88995C0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999264" y="1864714"/>
            <a:ext cx="4097688" cy="3063928"/>
          </a:xfrm>
          <a:prstGeom prst="rect">
            <a:avLst/>
          </a:prstGeom>
          <a:noFill/>
        </p:spPr>
      </p:pic>
      <p:sp>
        <p:nvSpPr>
          <p:cNvPr id="18" name="Szövegdoboz 17">
            <a:extLst>
              <a:ext uri="{FF2B5EF4-FFF2-40B4-BE49-F238E27FC236}">
                <a16:creationId xmlns:a16="http://schemas.microsoft.com/office/drawing/2014/main" id="{6CB4A68F-FE1B-7046-2414-507E38B821DA}"/>
              </a:ext>
            </a:extLst>
          </p:cNvPr>
          <p:cNvSpPr txBox="1"/>
          <p:nvPr/>
        </p:nvSpPr>
        <p:spPr>
          <a:xfrm>
            <a:off x="7374322" y="4979931"/>
            <a:ext cx="2461342" cy="369332"/>
          </a:xfrm>
          <a:prstGeom prst="rect">
            <a:avLst/>
          </a:prstGeom>
          <a:noFill/>
        </p:spPr>
        <p:txBody>
          <a:bodyPr wrap="square">
            <a:spAutoFit/>
          </a:bodyPr>
          <a:lstStyle/>
          <a:p>
            <a:r>
              <a:rPr lang="hu-HU" kern="100" dirty="0">
                <a:latin typeface="Calibri" panose="020F0502020204030204" pitchFamily="34" charset="0"/>
                <a:ea typeface="Calibri" panose="020F0502020204030204" pitchFamily="34" charset="0"/>
              </a:rPr>
              <a:t>Fényképek: </a:t>
            </a:r>
            <a:r>
              <a:rPr lang="hu-HU" sz="1800" kern="100" dirty="0">
                <a:effectLst/>
                <a:latin typeface="Calibri" panose="020F0502020204030204" pitchFamily="34" charset="0"/>
                <a:ea typeface="Calibri" panose="020F0502020204030204" pitchFamily="34" charset="0"/>
              </a:rPr>
              <a:t>A. Zajadacz</a:t>
            </a:r>
            <a:endParaRPr lang="hu-HU" dirty="0"/>
          </a:p>
        </p:txBody>
      </p:sp>
    </p:spTree>
    <p:extLst>
      <p:ext uri="{BB962C8B-B14F-4D97-AF65-F5344CB8AC3E}">
        <p14:creationId xmlns:p14="http://schemas.microsoft.com/office/powerpoint/2010/main" val="617472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6573C-579A-5F4E-4428-1B5F42FA3EA1}"/>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8BB71654-54AC-108B-C220-B3D2CF454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DBD9F0E1-600B-D958-3647-2571C0285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A1E56C38-5EE8-9647-7592-88E569672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B70E070B-F627-8855-382A-AFA05CD55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75F80B9E-3650-3179-4A7A-DD01D7F1A2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37546"/>
            <a:ext cx="1527831" cy="617222"/>
          </a:xfrm>
          <a:prstGeom prst="rect">
            <a:avLst/>
          </a:prstGeom>
        </p:spPr>
      </p:pic>
      <p:pic>
        <p:nvPicPr>
          <p:cNvPr id="9" name="Kép 8">
            <a:extLst>
              <a:ext uri="{FF2B5EF4-FFF2-40B4-BE49-F238E27FC236}">
                <a16:creationId xmlns:a16="http://schemas.microsoft.com/office/drawing/2014/main" id="{F0654DB7-5E4E-6AE9-D273-D1B3E1EB2C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DECEF658-EC30-3F91-1461-43607BA8CA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735A5BFD-DEE0-8338-0C52-64E278BCAB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B4E9AD2F-86DF-14F6-6257-50E7CBF87E89}"/>
              </a:ext>
            </a:extLst>
          </p:cNvPr>
          <p:cNvSpPr txBox="1">
            <a:spLocks/>
          </p:cNvSpPr>
          <p:nvPr/>
        </p:nvSpPr>
        <p:spPr>
          <a:xfrm>
            <a:off x="303948" y="1170091"/>
            <a:ext cx="11258073"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Lengyelország</a:t>
            </a:r>
            <a:endParaRPr lang="hu-HU" sz="3600" dirty="0">
              <a:latin typeface="+mn-lt"/>
            </a:endParaRPr>
          </a:p>
        </p:txBody>
      </p:sp>
      <p:sp>
        <p:nvSpPr>
          <p:cNvPr id="2" name="Cím 1">
            <a:extLst>
              <a:ext uri="{FF2B5EF4-FFF2-40B4-BE49-F238E27FC236}">
                <a16:creationId xmlns:a16="http://schemas.microsoft.com/office/drawing/2014/main" id="{AAC4F46C-E012-AFB7-C489-C36246D8C173}"/>
              </a:ext>
            </a:extLst>
          </p:cNvPr>
          <p:cNvSpPr>
            <a:spLocks noGrp="1"/>
          </p:cNvSpPr>
          <p:nvPr>
            <p:ph type="ctrTitle"/>
          </p:nvPr>
        </p:nvSpPr>
        <p:spPr>
          <a:xfrm>
            <a:off x="118006" y="1938830"/>
            <a:ext cx="4438166" cy="3085641"/>
          </a:xfrm>
        </p:spPr>
        <p:txBody>
          <a:bodyPr>
            <a:normAutofit/>
          </a:bodyPr>
          <a:lstStyle/>
          <a:p>
            <a:pPr algn="l"/>
            <a:r>
              <a:rPr lang="hu-HU" sz="2400" kern="100" dirty="0">
                <a:effectLst/>
                <a:latin typeface="Calibri" panose="020F0502020204030204" pitchFamily="34" charset="0"/>
                <a:ea typeface="Calibri" panose="020F0502020204030204" pitchFamily="34" charset="0"/>
              </a:rPr>
              <a:t>A </a:t>
            </a:r>
            <a:r>
              <a:rPr lang="hu-HU" sz="2400" kern="100" dirty="0" err="1">
                <a:effectLst/>
                <a:latin typeface="Calibri" panose="020F0502020204030204" pitchFamily="34" charset="0"/>
                <a:ea typeface="Calibri" panose="020F0502020204030204" pitchFamily="34" charset="0"/>
              </a:rPr>
              <a:t>poznań</a:t>
            </a:r>
            <a:r>
              <a:rPr lang="hu-HU" sz="2400" kern="100" dirty="0">
                <a:latin typeface="Calibri" panose="020F0502020204030204" pitchFamily="34" charset="0"/>
                <a:ea typeface="Calibri" panose="020F0502020204030204" pitchFamily="34" charset="0"/>
              </a:rPr>
              <a:t>-i </a:t>
            </a:r>
            <a:r>
              <a:rPr lang="hu-HU" sz="2400" kern="100" dirty="0" err="1">
                <a:latin typeface="Calibri" panose="020F0502020204030204" pitchFamily="34" charset="0"/>
                <a:ea typeface="Calibri" panose="020F0502020204030204" pitchFamily="34" charset="0"/>
              </a:rPr>
              <a:t>Łazarz</a:t>
            </a:r>
            <a:r>
              <a:rPr lang="hu-HU" sz="2400" kern="100" dirty="0">
                <a:latin typeface="Calibri" panose="020F0502020204030204" pitchFamily="34" charset="0"/>
                <a:ea typeface="Calibri" panose="020F0502020204030204" pitchFamily="34" charset="0"/>
              </a:rPr>
              <a:t> lakótömb </a:t>
            </a:r>
            <a:r>
              <a:rPr lang="hu-HU" sz="2400" kern="100" dirty="0" err="1">
                <a:latin typeface="Calibri" panose="020F0502020204030204" pitchFamily="34" charset="0"/>
                <a:ea typeface="Calibri" panose="020F0502020204030204" pitchFamily="34" charset="0"/>
              </a:rPr>
              <a:t>HangPanorámája</a:t>
            </a:r>
            <a:r>
              <a:rPr lang="hu-HU" sz="2400" kern="100" dirty="0">
                <a:latin typeface="Calibri" panose="020F0502020204030204" pitchFamily="34" charset="0"/>
                <a:ea typeface="Calibri" panose="020F0502020204030204" pitchFamily="34" charset="0"/>
              </a:rPr>
              <a:t>: </a:t>
            </a:r>
            <a:r>
              <a:rPr lang="hu-HU" sz="2400" kern="100" dirty="0">
                <a:effectLst/>
                <a:latin typeface="Calibri" panose="020F0502020204030204" pitchFamily="34" charset="0"/>
                <a:ea typeface="Calibri" panose="020F0502020204030204" pitchFamily="34" charset="0"/>
              </a:rPr>
              <a:t>a projektet </a:t>
            </a:r>
            <a:r>
              <a:rPr lang="hu-HU" sz="2400" b="1" kern="100" dirty="0" err="1">
                <a:effectLst/>
                <a:latin typeface="Calibri" panose="020F0502020204030204" pitchFamily="34" charset="0"/>
                <a:ea typeface="Calibri" panose="020F0502020204030204" pitchFamily="34" charset="0"/>
              </a:rPr>
              <a:t>Poznań</a:t>
            </a:r>
            <a:r>
              <a:rPr lang="hu-HU" sz="2400" b="1" kern="100" dirty="0">
                <a:effectLst/>
                <a:latin typeface="Calibri" panose="020F0502020204030204" pitchFamily="34" charset="0"/>
                <a:ea typeface="Calibri" panose="020F0502020204030204" pitchFamily="34" charset="0"/>
              </a:rPr>
              <a:t> város kulturális osztálya</a:t>
            </a:r>
            <a:r>
              <a:rPr lang="hu-HU" sz="2400" kern="100" dirty="0">
                <a:effectLst/>
                <a:latin typeface="Calibri" panose="020F0502020204030204" pitchFamily="34" charset="0"/>
                <a:ea typeface="Calibri" panose="020F0502020204030204" pitchFamily="34" charset="0"/>
              </a:rPr>
              <a:t> finanszírozza, és egy interaktív hangtérképet tartalmaz a kerület legjellegzetesebb helyszíneivel. A felvételek meghallgatásához egyszerűen a térkép bármelyik jelölésére kell kattintani</a:t>
            </a:r>
            <a:endParaRPr lang="hu-HU" sz="2400" dirty="0">
              <a:latin typeface="+mn-lt"/>
            </a:endParaRPr>
          </a:p>
        </p:txBody>
      </p:sp>
      <p:pic>
        <p:nvPicPr>
          <p:cNvPr id="11" name="Obraz 1">
            <a:extLst>
              <a:ext uri="{FF2B5EF4-FFF2-40B4-BE49-F238E27FC236}">
                <a16:creationId xmlns:a16="http://schemas.microsoft.com/office/drawing/2014/main" id="{74F5CF80-C257-308A-6D0D-80726AB405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56172" y="1868128"/>
            <a:ext cx="7461435" cy="2880892"/>
          </a:xfrm>
          <a:prstGeom prst="rect">
            <a:avLst/>
          </a:prstGeom>
        </p:spPr>
      </p:pic>
      <p:sp>
        <p:nvSpPr>
          <p:cNvPr id="15" name="Szövegdoboz 14">
            <a:extLst>
              <a:ext uri="{FF2B5EF4-FFF2-40B4-BE49-F238E27FC236}">
                <a16:creationId xmlns:a16="http://schemas.microsoft.com/office/drawing/2014/main" id="{ACC17AC2-89EA-A8D6-82DC-841BEDFB5BEC}"/>
              </a:ext>
            </a:extLst>
          </p:cNvPr>
          <p:cNvSpPr txBox="1"/>
          <p:nvPr/>
        </p:nvSpPr>
        <p:spPr>
          <a:xfrm>
            <a:off x="5188123" y="4851254"/>
            <a:ext cx="6516200" cy="338554"/>
          </a:xfrm>
          <a:prstGeom prst="rect">
            <a:avLst/>
          </a:prstGeom>
          <a:noFill/>
        </p:spPr>
        <p:txBody>
          <a:bodyPr wrap="square">
            <a:spAutoFit/>
          </a:bodyPr>
          <a:lstStyle/>
          <a:p>
            <a:r>
              <a:rPr lang="hu-HU" sz="1600" kern="100" dirty="0">
                <a:effectLst/>
                <a:latin typeface="Calibri" panose="020F0502020204030204" pitchFamily="34" charset="0"/>
                <a:ea typeface="Calibri" panose="020F0502020204030204" pitchFamily="34" charset="0"/>
              </a:rPr>
              <a:t>https://niewidzialnaulica.pl/panorama-dziekowa-osiedl-lazarza/</a:t>
            </a:r>
            <a:endParaRPr lang="hu-HU" sz="1600" dirty="0"/>
          </a:p>
        </p:txBody>
      </p:sp>
    </p:spTree>
    <p:extLst>
      <p:ext uri="{BB962C8B-B14F-4D97-AF65-F5344CB8AC3E}">
        <p14:creationId xmlns:p14="http://schemas.microsoft.com/office/powerpoint/2010/main" val="2514865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5616A-EB24-B27E-BCFB-3CB2FD3E4A93}"/>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3D9A7EE7-AF44-C56F-E361-C838AABF2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D48444FB-F13B-2D3C-AF21-B0141C3E0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721A0962-4633-C8DB-F5C5-ECABE6D2F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083DE331-33F1-33A3-0324-FB3C1F85F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0D0B7CC6-7D86-4A5E-FA86-32FD35B09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39388107-1B18-7BC0-93BC-A8C3495588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D5B2B084-41CB-36BD-936D-691A7F356C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39F2FC2A-37CE-7234-8A22-3F6CD11346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F1821C06-9ADD-C487-9FFE-36CCEE28A965}"/>
              </a:ext>
            </a:extLst>
          </p:cNvPr>
          <p:cNvSpPr txBox="1">
            <a:spLocks/>
          </p:cNvSpPr>
          <p:nvPr/>
        </p:nvSpPr>
        <p:spPr>
          <a:xfrm>
            <a:off x="-83202" y="684862"/>
            <a:ext cx="5985164" cy="12396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Lengyelország</a:t>
            </a:r>
            <a:endParaRPr lang="hu-HU" sz="3600" dirty="0">
              <a:latin typeface="+mn-lt"/>
            </a:endParaRPr>
          </a:p>
        </p:txBody>
      </p:sp>
      <p:sp>
        <p:nvSpPr>
          <p:cNvPr id="2" name="Cím 1">
            <a:extLst>
              <a:ext uri="{FF2B5EF4-FFF2-40B4-BE49-F238E27FC236}">
                <a16:creationId xmlns:a16="http://schemas.microsoft.com/office/drawing/2014/main" id="{F0AD3213-69EF-3827-6E21-68705BBD1835}"/>
              </a:ext>
            </a:extLst>
          </p:cNvPr>
          <p:cNvSpPr>
            <a:spLocks noGrp="1"/>
          </p:cNvSpPr>
          <p:nvPr>
            <p:ph type="ctrTitle"/>
          </p:nvPr>
        </p:nvSpPr>
        <p:spPr>
          <a:xfrm>
            <a:off x="136883" y="1832628"/>
            <a:ext cx="6121676" cy="1458473"/>
          </a:xfrm>
        </p:spPr>
        <p:txBody>
          <a:bodyPr>
            <a:normAutofit/>
          </a:bodyPr>
          <a:lstStyle/>
          <a:p>
            <a:pPr algn="l"/>
            <a:r>
              <a:rPr lang="hu-HU" sz="2400" dirty="0">
                <a:latin typeface="+mn-lt"/>
              </a:rPr>
              <a:t>Lengyelország további jó gyakorlatait lásd a kurzus 8. prezentációjában: “Az akadálymentes turizmus jó gyakorlatai nemzetközi szinten és a projektországokban”</a:t>
            </a:r>
          </a:p>
        </p:txBody>
      </p:sp>
      <p:pic>
        <p:nvPicPr>
          <p:cNvPr id="11" name="Obraz 1">
            <a:extLst>
              <a:ext uri="{FF2B5EF4-FFF2-40B4-BE49-F238E27FC236}">
                <a16:creationId xmlns:a16="http://schemas.microsoft.com/office/drawing/2014/main" id="{C1EBFF2A-FEF8-440A-E4C8-924A47B245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9390" y="1928881"/>
            <a:ext cx="5428615" cy="3072130"/>
          </a:xfrm>
          <a:prstGeom prst="rect">
            <a:avLst/>
          </a:prstGeom>
        </p:spPr>
      </p:pic>
      <p:pic>
        <p:nvPicPr>
          <p:cNvPr id="14" name="Obraz 1">
            <a:extLst>
              <a:ext uri="{FF2B5EF4-FFF2-40B4-BE49-F238E27FC236}">
                <a16:creationId xmlns:a16="http://schemas.microsoft.com/office/drawing/2014/main" id="{90E1CD1D-CE55-3C38-F8C4-613389D9B9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6388" y="3269515"/>
            <a:ext cx="4525574" cy="1776483"/>
          </a:xfrm>
          <a:prstGeom prst="rect">
            <a:avLst/>
          </a:prstGeom>
        </p:spPr>
      </p:pic>
    </p:spTree>
    <p:extLst>
      <p:ext uri="{BB962C8B-B14F-4D97-AF65-F5344CB8AC3E}">
        <p14:creationId xmlns:p14="http://schemas.microsoft.com/office/powerpoint/2010/main" val="3794227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57BE9-5944-7840-E2BC-97805138F905}"/>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EE483699-6F12-A4BC-90B5-F49C255E6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305A7526-6A0A-5BF2-FE54-6FB2F39CF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30B274C4-199C-9B7A-2E29-BD601B56F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E22E7A82-0A95-CC6B-F2ED-96C87DF59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1CF7D4EE-453B-DA1C-D239-1DE1A768B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72D03504-50B8-3D9B-A8A4-FB1256B371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6D240D9A-8485-F598-99CB-4A16E82804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D3088EC4-2138-DEF0-2D85-7100D5EED0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F9C398F3-C0F3-E9A0-C1CB-892D013DEDF2}"/>
              </a:ext>
            </a:extLst>
          </p:cNvPr>
          <p:cNvSpPr txBox="1">
            <a:spLocks/>
          </p:cNvSpPr>
          <p:nvPr/>
        </p:nvSpPr>
        <p:spPr>
          <a:xfrm>
            <a:off x="466963" y="1205346"/>
            <a:ext cx="11258073"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Románia</a:t>
            </a:r>
            <a:endParaRPr lang="hu-HU" sz="3600" dirty="0">
              <a:latin typeface="+mn-lt"/>
            </a:endParaRPr>
          </a:p>
        </p:txBody>
      </p:sp>
      <p:sp>
        <p:nvSpPr>
          <p:cNvPr id="2" name="Cím 1">
            <a:extLst>
              <a:ext uri="{FF2B5EF4-FFF2-40B4-BE49-F238E27FC236}">
                <a16:creationId xmlns:a16="http://schemas.microsoft.com/office/drawing/2014/main" id="{3D4B4AD8-5C40-3C01-FB1D-89BFCAAA9583}"/>
              </a:ext>
            </a:extLst>
          </p:cNvPr>
          <p:cNvSpPr>
            <a:spLocks noGrp="1"/>
          </p:cNvSpPr>
          <p:nvPr>
            <p:ph type="ctrTitle"/>
          </p:nvPr>
        </p:nvSpPr>
        <p:spPr>
          <a:xfrm>
            <a:off x="221673" y="1817251"/>
            <a:ext cx="11760530" cy="3388969"/>
          </a:xfrm>
        </p:spPr>
        <p:txBody>
          <a:bodyPr>
            <a:noAutofit/>
          </a:bodyPr>
          <a:lstStyle/>
          <a:p>
            <a:pPr algn="l">
              <a:lnSpc>
                <a:spcPts val="2400"/>
              </a:lnSpc>
            </a:pPr>
            <a:r>
              <a:rPr lang="hu-HU" sz="2400" kern="100" dirty="0">
                <a:effectLst/>
                <a:latin typeface="Calibri" panose="020F0502020204030204" pitchFamily="34" charset="0"/>
                <a:ea typeface="Calibri" panose="020F0502020204030204" pitchFamily="34" charset="0"/>
                <a:cs typeface="Calibri" panose="020F0502020204030204" pitchFamily="34" charset="0"/>
              </a:rPr>
              <a:t>Romániában az elmúlt években számos szociálturisztikai program jelent meg, szorosan kapcsolódva a nemzeti szintű szociálpolitikához (Simon </a:t>
            </a:r>
            <a:r>
              <a:rPr lang="hu-HU" sz="2400" kern="100" dirty="0" err="1">
                <a:effectLst/>
                <a:latin typeface="Calibri" panose="020F0502020204030204" pitchFamily="34" charset="0"/>
                <a:ea typeface="Calibri" panose="020F0502020204030204" pitchFamily="34" charset="0"/>
                <a:cs typeface="Calibri" panose="020F0502020204030204" pitchFamily="34" charset="0"/>
              </a:rPr>
              <a:t>et</a:t>
            </a:r>
            <a:r>
              <a:rPr lang="hu-HU" sz="2400" kern="100" dirty="0">
                <a:effectLst/>
                <a:latin typeface="Calibri" panose="020F0502020204030204" pitchFamily="34" charset="0"/>
                <a:ea typeface="Calibri" panose="020F0502020204030204" pitchFamily="34" charset="0"/>
                <a:cs typeface="Calibri" panose="020F0502020204030204" pitchFamily="34" charset="0"/>
              </a:rPr>
              <a:t> </a:t>
            </a:r>
            <a:r>
              <a:rPr lang="hu-HU" sz="2400" kern="100" dirty="0" err="1">
                <a:effectLst/>
                <a:latin typeface="Calibri" panose="020F0502020204030204" pitchFamily="34" charset="0"/>
                <a:ea typeface="Calibri" panose="020F0502020204030204" pitchFamily="34" charset="0"/>
                <a:cs typeface="Calibri" panose="020F0502020204030204" pitchFamily="34" charset="0"/>
              </a:rPr>
              <a:t>al</a:t>
            </a:r>
            <a:r>
              <a:rPr lang="hu-HU" sz="2400" kern="100" dirty="0">
                <a:effectLst/>
                <a:latin typeface="Calibri" panose="020F0502020204030204" pitchFamily="34" charset="0"/>
                <a:ea typeface="Calibri" panose="020F0502020204030204" pitchFamily="34" charset="0"/>
                <a:cs typeface="Calibri" panose="020F0502020204030204" pitchFamily="34" charset="0"/>
              </a:rPr>
              <a:t>., 2017). A szociális turizmus, beleértve a fogyatékossággal élők turizmusát is, alacsony szinten van Romániában, aluldimenzionált az alacsonyabb árú turisztikai tevékenységekből részesülő lakossági kategóriák valós igényeihez képest. A szociális turizmusra vonatkozó teljes körű információk hiányosak, beleértve a fogyatékossággal élők turizmusára vonatkozó adatokat is. A szociális turisztikai programokat működtető turisztikai egyesületek nem rendelkeznek éves elemzésekkel a részvételi adatokról, a résztvevő vállalkozásokról, szálláshelyekről, helyszínekről, turisták számáról stb., így nem kaphatunk reális képet arról, hogy jelenleg hány hátrányos helyzetű csoporthoz tartozó ember részesül a meglévő, de szűkös nemzeti szintű lehetőségekből (Simon </a:t>
            </a:r>
            <a:r>
              <a:rPr lang="hu-HU" sz="2400" kern="100" dirty="0" err="1">
                <a:effectLst/>
                <a:latin typeface="Calibri" panose="020F0502020204030204" pitchFamily="34" charset="0"/>
                <a:ea typeface="Calibri" panose="020F0502020204030204" pitchFamily="34" charset="0"/>
                <a:cs typeface="Calibri" panose="020F0502020204030204" pitchFamily="34" charset="0"/>
              </a:rPr>
              <a:t>et</a:t>
            </a:r>
            <a:r>
              <a:rPr lang="hu-HU" sz="2400" kern="100" dirty="0">
                <a:effectLst/>
                <a:latin typeface="Calibri" panose="020F0502020204030204" pitchFamily="34" charset="0"/>
                <a:ea typeface="Calibri" panose="020F0502020204030204" pitchFamily="34" charset="0"/>
                <a:cs typeface="Calibri" panose="020F0502020204030204" pitchFamily="34" charset="0"/>
              </a:rPr>
              <a:t> </a:t>
            </a:r>
            <a:r>
              <a:rPr lang="hu-HU" sz="2400" kern="100" dirty="0" err="1">
                <a:effectLst/>
                <a:latin typeface="Calibri" panose="020F0502020204030204" pitchFamily="34" charset="0"/>
                <a:ea typeface="Calibri" panose="020F0502020204030204" pitchFamily="34" charset="0"/>
                <a:cs typeface="Calibri" panose="020F0502020204030204" pitchFamily="34" charset="0"/>
              </a:rPr>
              <a:t>al</a:t>
            </a:r>
            <a:r>
              <a:rPr lang="hu-HU" sz="2400" kern="100" dirty="0">
                <a:effectLst/>
                <a:latin typeface="Calibri" panose="020F0502020204030204" pitchFamily="34" charset="0"/>
                <a:ea typeface="Calibri" panose="020F0502020204030204" pitchFamily="34" charset="0"/>
                <a:cs typeface="Calibri" panose="020F0502020204030204" pitchFamily="34" charset="0"/>
              </a:rPr>
              <a:t>., 2017)</a:t>
            </a:r>
            <a:endParaRPr lang="hu-HU" sz="2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76902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E3C29-7D88-E21D-73CD-02346B170549}"/>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518EBE9F-FDD2-2BF9-3380-DA6DCA5DD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717711F3-B6B6-5626-F025-0F609DF71F4F}"/>
              </a:ext>
            </a:extLst>
          </p:cNvPr>
          <p:cNvSpPr>
            <a:spLocks noGrp="1"/>
          </p:cNvSpPr>
          <p:nvPr>
            <p:ph type="ctrTitle"/>
          </p:nvPr>
        </p:nvSpPr>
        <p:spPr>
          <a:xfrm>
            <a:off x="212526" y="2008936"/>
            <a:ext cx="7706874" cy="3131144"/>
          </a:xfrm>
        </p:spPr>
        <p:txBody>
          <a:bodyPr>
            <a:noAutofit/>
          </a:bodyPr>
          <a:lstStyle/>
          <a:p>
            <a:pPr algn="l">
              <a:lnSpc>
                <a:spcPts val="2600"/>
              </a:lnSpc>
              <a:tabLst>
                <a:tab pos="1343660" algn="l"/>
              </a:tabLst>
            </a:pPr>
            <a:r>
              <a:rPr lang="hu-HU" sz="2400" kern="0" dirty="0">
                <a:solidFill>
                  <a:srgbClr val="000000"/>
                </a:solidFill>
                <a:latin typeface="Calibri" panose="020F0502020204030204" pitchFamily="34" charset="0"/>
                <a:cs typeface="Calibri" panose="020F0502020204030204" pitchFamily="34" charset="0"/>
              </a:rPr>
              <a:t>Az ENAT egy innovatív kezdeményezés, amely arra összpontosít, hogy a turizmus mindenki számára elérhetővé váljon. A kezdetek és az intézkedések rávilágítanak arra, hogy az akadálymentes turizmust nem csupán egy speciális üzletágként, hanem a fogyatékossággal élők alapvető jogosultságaként is egyre inkább elismerik</a:t>
            </a:r>
            <a:br>
              <a:rPr lang="hu-HU" sz="2400" kern="0" dirty="0">
                <a:solidFill>
                  <a:srgbClr val="000000"/>
                </a:solidFill>
                <a:latin typeface="Calibri" panose="020F0502020204030204" pitchFamily="34" charset="0"/>
                <a:cs typeface="Calibri" panose="020F0502020204030204" pitchFamily="34" charset="0"/>
              </a:rPr>
            </a:br>
            <a:r>
              <a:rPr lang="hu-HU" sz="2400" kern="0" dirty="0">
                <a:solidFill>
                  <a:srgbClr val="000000"/>
                </a:solidFill>
                <a:latin typeface="Calibri" panose="020F0502020204030204" pitchFamily="34" charset="0"/>
                <a:cs typeface="Calibri" panose="020F0502020204030204" pitchFamily="34" charset="0"/>
              </a:rPr>
              <a:t>Az ENAT szerepe, jelentősége és különböző intézkedései jelentősek a fogyatékossággal élők utazásának előmozdításában Európában és más régiókban</a:t>
            </a:r>
          </a:p>
        </p:txBody>
      </p:sp>
      <p:pic>
        <p:nvPicPr>
          <p:cNvPr id="5" name="Kép 4">
            <a:extLst>
              <a:ext uri="{FF2B5EF4-FFF2-40B4-BE49-F238E27FC236}">
                <a16:creationId xmlns:a16="http://schemas.microsoft.com/office/drawing/2014/main" id="{91B0CC2C-158C-34CE-8CDB-4935266A1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4" name="Kép 3">
            <a:extLst>
              <a:ext uri="{FF2B5EF4-FFF2-40B4-BE49-F238E27FC236}">
                <a16:creationId xmlns:a16="http://schemas.microsoft.com/office/drawing/2014/main" id="{A7A68158-E6C0-41F7-DE86-63A4D25F4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6F7D4F0B-C43D-D444-E1BD-AB72A6EDEB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52B92344-0581-6BCB-CC4F-41942EB525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9371F714-E3D9-983A-1253-95E8E5FDC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88A1AAEC-1AB9-6B7F-7712-0560FF3411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4ECAD8B9-2FE6-7B96-F5C5-78D8683AE85D}"/>
              </a:ext>
            </a:extLst>
          </p:cNvPr>
          <p:cNvSpPr txBox="1">
            <a:spLocks/>
          </p:cNvSpPr>
          <p:nvPr/>
        </p:nvSpPr>
        <p:spPr>
          <a:xfrm>
            <a:off x="466963" y="1127351"/>
            <a:ext cx="11258073" cy="688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effectLst/>
                <a:latin typeface="Calibri" panose="020F0502020204030204" pitchFamily="34" charset="0"/>
                <a:ea typeface="Calibri" panose="020F0502020204030204" pitchFamily="34" charset="0"/>
              </a:rPr>
              <a:t>European Network </a:t>
            </a:r>
            <a:r>
              <a:rPr lang="hu-HU" sz="3600" b="1" kern="100" dirty="0" err="1">
                <a:effectLst/>
                <a:latin typeface="Calibri" panose="020F0502020204030204" pitchFamily="34" charset="0"/>
                <a:ea typeface="Calibri" panose="020F0502020204030204" pitchFamily="34" charset="0"/>
              </a:rPr>
              <a:t>for</a:t>
            </a:r>
            <a:r>
              <a:rPr lang="hu-HU" sz="3600" b="1" kern="100" dirty="0">
                <a:effectLst/>
                <a:latin typeface="Calibri" panose="020F0502020204030204" pitchFamily="34" charset="0"/>
                <a:ea typeface="Calibri" panose="020F0502020204030204" pitchFamily="34" charset="0"/>
              </a:rPr>
              <a:t> </a:t>
            </a:r>
            <a:r>
              <a:rPr lang="hu-HU" sz="3600" b="1" kern="100" dirty="0" err="1">
                <a:effectLst/>
                <a:latin typeface="Calibri" panose="020F0502020204030204" pitchFamily="34" charset="0"/>
                <a:ea typeface="Calibri" panose="020F0502020204030204" pitchFamily="34" charset="0"/>
              </a:rPr>
              <a:t>Accessible</a:t>
            </a:r>
            <a:r>
              <a:rPr lang="hu-HU" sz="3600" b="1" kern="100" dirty="0">
                <a:effectLst/>
                <a:latin typeface="Calibri" panose="020F0502020204030204" pitchFamily="34" charset="0"/>
                <a:ea typeface="Calibri" panose="020F0502020204030204" pitchFamily="34" charset="0"/>
              </a:rPr>
              <a:t> </a:t>
            </a:r>
            <a:r>
              <a:rPr lang="hu-HU" sz="3600" b="1" kern="100" dirty="0" err="1">
                <a:effectLst/>
                <a:latin typeface="Calibri" panose="020F0502020204030204" pitchFamily="34" charset="0"/>
                <a:ea typeface="Calibri" panose="020F0502020204030204" pitchFamily="34" charset="0"/>
              </a:rPr>
              <a:t>Tourism</a:t>
            </a:r>
            <a:r>
              <a:rPr lang="hu-HU" sz="3600" b="1" kern="100" dirty="0">
                <a:effectLst/>
                <a:latin typeface="Calibri" panose="020F0502020204030204" pitchFamily="34" charset="0"/>
                <a:ea typeface="Calibri" panose="020F0502020204030204" pitchFamily="34" charset="0"/>
              </a:rPr>
              <a:t> (ENAT)</a:t>
            </a:r>
            <a:endParaRPr lang="hu-HU" sz="3600" dirty="0">
              <a:latin typeface="+mn-lt"/>
            </a:endParaRPr>
          </a:p>
        </p:txBody>
      </p:sp>
      <p:pic>
        <p:nvPicPr>
          <p:cNvPr id="11" name="Kép 10" descr="A képen szöveg, Betűtípus, embléma, Grafika látható&#10;&#10;Automatikusan generált leírás">
            <a:extLst>
              <a:ext uri="{FF2B5EF4-FFF2-40B4-BE49-F238E27FC236}">
                <a16:creationId xmlns:a16="http://schemas.microsoft.com/office/drawing/2014/main" id="{57CD8742-EB7E-94B8-54E7-4329AA80170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28263" y="2589435"/>
            <a:ext cx="4192122" cy="1665759"/>
          </a:xfrm>
          <a:prstGeom prst="rect">
            <a:avLst/>
          </a:prstGeom>
          <a:noFill/>
          <a:ln>
            <a:noFill/>
          </a:ln>
        </p:spPr>
      </p:pic>
      <p:pic>
        <p:nvPicPr>
          <p:cNvPr id="14" name="Kép 13">
            <a:extLst>
              <a:ext uri="{FF2B5EF4-FFF2-40B4-BE49-F238E27FC236}">
                <a16:creationId xmlns:a16="http://schemas.microsoft.com/office/drawing/2014/main" id="{025BB3FE-6C92-9A5E-3971-AB3BEC9A0C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spTree>
    <p:extLst>
      <p:ext uri="{BB962C8B-B14F-4D97-AF65-F5344CB8AC3E}">
        <p14:creationId xmlns:p14="http://schemas.microsoft.com/office/powerpoint/2010/main" val="4239364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FD5A0-80FD-47E2-CA12-695C6472F461}"/>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D56870E5-BBC3-E7E8-4ECF-B277456C5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6D94862D-72B0-482F-3D3B-4192F07C9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900D68FF-1933-7A08-C02D-291419497A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9C181EFF-1850-15CA-413E-1FED5B8CA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5392ECE1-7133-E2E3-7DCB-4025FBAE67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0D447128-22B6-1A12-EE74-75C651160D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5D2872AF-13E3-380A-AEEE-02D8A71FF7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443DFE9E-483B-C99E-EB80-7E8BC3125C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C5C9D7B9-09C7-154E-48DF-BA218622BAF2}"/>
              </a:ext>
            </a:extLst>
          </p:cNvPr>
          <p:cNvSpPr txBox="1">
            <a:spLocks/>
          </p:cNvSpPr>
          <p:nvPr/>
        </p:nvSpPr>
        <p:spPr>
          <a:xfrm>
            <a:off x="466963" y="1205346"/>
            <a:ext cx="11258073"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Románia</a:t>
            </a:r>
            <a:endParaRPr lang="hu-HU" sz="3600" dirty="0">
              <a:latin typeface="+mn-lt"/>
            </a:endParaRPr>
          </a:p>
        </p:txBody>
      </p:sp>
      <p:sp>
        <p:nvSpPr>
          <p:cNvPr id="2" name="Cím 1">
            <a:extLst>
              <a:ext uri="{FF2B5EF4-FFF2-40B4-BE49-F238E27FC236}">
                <a16:creationId xmlns:a16="http://schemas.microsoft.com/office/drawing/2014/main" id="{5434E93A-802C-CEDE-3149-B7830D6C1B84}"/>
              </a:ext>
            </a:extLst>
          </p:cNvPr>
          <p:cNvSpPr>
            <a:spLocks noGrp="1"/>
          </p:cNvSpPr>
          <p:nvPr>
            <p:ph type="ctrTitle"/>
          </p:nvPr>
        </p:nvSpPr>
        <p:spPr>
          <a:xfrm>
            <a:off x="175271" y="2015911"/>
            <a:ext cx="11661612" cy="3006848"/>
          </a:xfrm>
        </p:spPr>
        <p:txBody>
          <a:bodyPr>
            <a:noAutofit/>
          </a:bodyPr>
          <a:lstStyle/>
          <a:p>
            <a:pPr algn="l">
              <a:lnSpc>
                <a:spcPts val="2700"/>
              </a:lnSpc>
            </a:pPr>
            <a:r>
              <a:rPr lang="hu-HU" sz="2600" kern="100" dirty="0">
                <a:effectLst/>
                <a:latin typeface="Calibri" panose="020F0502020204030204" pitchFamily="34" charset="0"/>
                <a:ea typeface="Calibri" panose="020F0502020204030204" pitchFamily="34" charset="0"/>
              </a:rPr>
              <a:t>2013 óta a </a:t>
            </a:r>
            <a:r>
              <a:rPr lang="hu-HU" sz="2600" b="1" kern="100" dirty="0" err="1">
                <a:effectLst/>
                <a:latin typeface="Calibri" panose="020F0502020204030204" pitchFamily="34" charset="0"/>
                <a:ea typeface="Calibri" panose="020F0502020204030204" pitchFamily="34" charset="0"/>
              </a:rPr>
              <a:t>Motivation</a:t>
            </a:r>
            <a:r>
              <a:rPr lang="hu-HU" sz="2600" b="1" kern="100" dirty="0">
                <a:effectLst/>
                <a:latin typeface="Calibri" panose="020F0502020204030204" pitchFamily="34" charset="0"/>
                <a:ea typeface="Calibri" panose="020F0502020204030204" pitchFamily="34" charset="0"/>
              </a:rPr>
              <a:t> </a:t>
            </a:r>
            <a:r>
              <a:rPr lang="hu-HU" sz="2600" b="1" kern="100" dirty="0" err="1">
                <a:effectLst/>
                <a:latin typeface="Calibri" panose="020F0502020204030204" pitchFamily="34" charset="0"/>
                <a:ea typeface="Calibri" panose="020F0502020204030204" pitchFamily="34" charset="0"/>
              </a:rPr>
              <a:t>Foundation</a:t>
            </a:r>
            <a:r>
              <a:rPr lang="hu-HU" sz="2600" b="1" kern="100" dirty="0">
                <a:effectLst/>
                <a:latin typeface="Calibri" panose="020F0502020204030204" pitchFamily="34" charset="0"/>
                <a:ea typeface="Calibri" panose="020F0502020204030204" pitchFamily="34" charset="0"/>
              </a:rPr>
              <a:t> </a:t>
            </a:r>
            <a:r>
              <a:rPr lang="hu-HU" sz="2600" b="1" kern="100" dirty="0" err="1">
                <a:effectLst/>
                <a:latin typeface="Calibri" panose="020F0502020204030204" pitchFamily="34" charset="0"/>
                <a:ea typeface="Calibri" panose="020F0502020204030204" pitchFamily="34" charset="0"/>
              </a:rPr>
              <a:t>Romania</a:t>
            </a:r>
            <a:r>
              <a:rPr lang="hu-HU" sz="2600" b="1" kern="100" dirty="0">
                <a:effectLst/>
                <a:latin typeface="Calibri" panose="020F0502020204030204" pitchFamily="34" charset="0"/>
                <a:ea typeface="Calibri" panose="020F0502020204030204" pitchFamily="34" charset="0"/>
              </a:rPr>
              <a:t> </a:t>
            </a:r>
            <a:r>
              <a:rPr lang="hu-HU" sz="2600" kern="100" dirty="0">
                <a:effectLst/>
                <a:latin typeface="Calibri" panose="020F0502020204030204" pitchFamily="34" charset="0"/>
                <a:ea typeface="Calibri" panose="020F0502020204030204" pitchFamily="34" charset="0"/>
              </a:rPr>
              <a:t>az Egészségügyi Világszervezet (WHO) által kidolgozott tantervek alapján minősített képzésekkel rendelkezik szakemberek számára. Ugyanakkor létrehozta az első online platformot, az akadálymentesített helyek országos térképét, amelyen a közintézmények, szórakozó- és szabadidős helyek, szálláshelyek és létesítmények, valamint ezek környéke megtalálható. A térkép a www.accesibil.org címen érhető el, és a fogyatékossággal élők számára készült. A térképet a fogyatékossággal élők számára turisztikai szolgáltatásokat fejleszteni kívánó turisztikai szolgáltatók is használhatják</a:t>
            </a:r>
            <a:r>
              <a:rPr lang="hu-HU" sz="2600" kern="100" dirty="0">
                <a:latin typeface="Calibri" panose="020F0502020204030204" pitchFamily="34" charset="0"/>
                <a:ea typeface="Calibri" panose="020F0502020204030204" pitchFamily="34" charset="0"/>
              </a:rPr>
              <a:t> </a:t>
            </a:r>
            <a:r>
              <a:rPr lang="hu-HU" sz="2600" kern="100" dirty="0">
                <a:effectLst/>
                <a:latin typeface="Calibri" panose="020F0502020204030204" pitchFamily="34" charset="0"/>
                <a:ea typeface="Calibri" panose="020F0502020204030204" pitchFamily="34" charset="0"/>
              </a:rPr>
              <a:t>(</a:t>
            </a:r>
            <a:r>
              <a:rPr lang="hu-HU" sz="2600" kern="100" dirty="0" err="1">
                <a:effectLst/>
                <a:latin typeface="Calibri" panose="020F0502020204030204" pitchFamily="34" charset="0"/>
                <a:ea typeface="Calibri" panose="020F0502020204030204" pitchFamily="34" charset="0"/>
              </a:rPr>
              <a:t>Mihaela</a:t>
            </a:r>
            <a:r>
              <a:rPr lang="hu-HU" sz="2600" kern="100" dirty="0">
                <a:effectLst/>
                <a:latin typeface="Calibri" panose="020F0502020204030204" pitchFamily="34" charset="0"/>
                <a:ea typeface="Calibri" panose="020F0502020204030204" pitchFamily="34" charset="0"/>
              </a:rPr>
              <a:t>, 2019)</a:t>
            </a:r>
            <a:endParaRPr lang="hu-HU" sz="2600" dirty="0">
              <a:latin typeface="+mn-lt"/>
            </a:endParaRPr>
          </a:p>
        </p:txBody>
      </p:sp>
    </p:spTree>
    <p:extLst>
      <p:ext uri="{BB962C8B-B14F-4D97-AF65-F5344CB8AC3E}">
        <p14:creationId xmlns:p14="http://schemas.microsoft.com/office/powerpoint/2010/main" val="1495088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19207-6116-BC4E-AD8E-62C617D2EA8D}"/>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B49B7F67-2367-BCD8-10DB-70ABC60FE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FF6DBAAA-E478-2DC7-F547-B90C34912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46B3F789-4987-166F-A775-ACD8B07C7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A40E21EB-4D44-27B1-8F70-D3414CC557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5C28684C-3F0C-FBAE-AB60-300660086F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3089FD8B-10A1-2F5B-736B-1EAF402DC1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1B29B8AC-8220-9DE5-99C6-729A217103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2BB065FA-2C24-55A6-B4DE-73B73BE6B1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D013EDA3-B126-09EB-A452-A70255D36A0D}"/>
              </a:ext>
            </a:extLst>
          </p:cNvPr>
          <p:cNvSpPr txBox="1">
            <a:spLocks/>
          </p:cNvSpPr>
          <p:nvPr/>
        </p:nvSpPr>
        <p:spPr>
          <a:xfrm>
            <a:off x="-25360" y="941825"/>
            <a:ext cx="5893925" cy="1261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Románia</a:t>
            </a:r>
            <a:endParaRPr lang="hu-HU" sz="3600" dirty="0">
              <a:latin typeface="+mn-lt"/>
            </a:endParaRPr>
          </a:p>
        </p:txBody>
      </p:sp>
      <p:sp>
        <p:nvSpPr>
          <p:cNvPr id="2" name="Cím 1">
            <a:extLst>
              <a:ext uri="{FF2B5EF4-FFF2-40B4-BE49-F238E27FC236}">
                <a16:creationId xmlns:a16="http://schemas.microsoft.com/office/drawing/2014/main" id="{1F5A6E1F-D5AB-DB96-9181-11969FD24CF6}"/>
              </a:ext>
            </a:extLst>
          </p:cNvPr>
          <p:cNvSpPr>
            <a:spLocks noGrp="1"/>
          </p:cNvSpPr>
          <p:nvPr>
            <p:ph type="ctrTitle"/>
          </p:nvPr>
        </p:nvSpPr>
        <p:spPr>
          <a:xfrm>
            <a:off x="128821" y="2096888"/>
            <a:ext cx="6431762" cy="3142522"/>
          </a:xfrm>
        </p:spPr>
        <p:txBody>
          <a:bodyPr>
            <a:noAutofit/>
          </a:bodyPr>
          <a:lstStyle/>
          <a:p>
            <a:pPr algn="l"/>
            <a:r>
              <a:rPr lang="hu-HU" sz="2400" kern="100" dirty="0">
                <a:effectLst/>
                <a:latin typeface="Calibri" panose="020F0502020204030204" pitchFamily="34" charset="0"/>
                <a:ea typeface="Calibri" panose="020F0502020204030204" pitchFamily="34" charset="0"/>
              </a:rPr>
              <a:t>A </a:t>
            </a:r>
            <a:r>
              <a:rPr lang="hu-HU" sz="2400" kern="100" dirty="0" err="1">
                <a:effectLst/>
                <a:latin typeface="Calibri" panose="020F0502020204030204" pitchFamily="34" charset="0"/>
                <a:ea typeface="Calibri" panose="020F0502020204030204" pitchFamily="34" charset="0"/>
              </a:rPr>
              <a:t>Motivation</a:t>
            </a:r>
            <a:r>
              <a:rPr lang="hu-HU" sz="2400" kern="100" dirty="0">
                <a:effectLst/>
                <a:latin typeface="Calibri" panose="020F0502020204030204" pitchFamily="34" charset="0"/>
                <a:ea typeface="Calibri" panose="020F0502020204030204" pitchFamily="34" charset="0"/>
              </a:rPr>
              <a:t> </a:t>
            </a:r>
            <a:r>
              <a:rPr lang="hu-HU" sz="2400" kern="100" dirty="0" err="1">
                <a:effectLst/>
                <a:latin typeface="Calibri" panose="020F0502020204030204" pitchFamily="34" charset="0"/>
                <a:ea typeface="Calibri" panose="020F0502020204030204" pitchFamily="34" charset="0"/>
              </a:rPr>
              <a:t>Foundation</a:t>
            </a:r>
            <a:r>
              <a:rPr lang="hu-HU" sz="2400" kern="100" dirty="0">
                <a:effectLst/>
                <a:latin typeface="Calibri" panose="020F0502020204030204" pitchFamily="34" charset="0"/>
                <a:ea typeface="Calibri" panose="020F0502020204030204" pitchFamily="34" charset="0"/>
              </a:rPr>
              <a:t> Románia másik kezdeményezése épületek akadálymentesítésének értékelése, amely lehetővé teszi, hogy egy épület akadálymentesítési minősítést kapjon az Állami Leltár- és Védjegyhivataltól. A kevés turisztikai és vendéglátóipari szolgáltató közül a </a:t>
            </a:r>
            <a:r>
              <a:rPr lang="hu-HU" sz="2400" b="1" kern="100" dirty="0">
                <a:effectLst/>
                <a:latin typeface="Calibri" panose="020F0502020204030204" pitchFamily="34" charset="0"/>
                <a:ea typeface="Calibri" panose="020F0502020204030204" pitchFamily="34" charset="0"/>
              </a:rPr>
              <a:t>Félixfürdő komplexum </a:t>
            </a:r>
            <a:r>
              <a:rPr lang="hu-HU" sz="2400" kern="100" dirty="0">
                <a:effectLst/>
                <a:latin typeface="Calibri" panose="020F0502020204030204" pitchFamily="34" charset="0"/>
                <a:ea typeface="Calibri" panose="020F0502020204030204" pitchFamily="34" charset="0"/>
              </a:rPr>
              <a:t>és a </a:t>
            </a:r>
            <a:r>
              <a:rPr lang="hu-HU" sz="2400" b="1" kern="100" dirty="0" err="1">
                <a:effectLst/>
                <a:latin typeface="Calibri" panose="020F0502020204030204" pitchFamily="34" charset="0"/>
                <a:ea typeface="Calibri" panose="020F0502020204030204" pitchFamily="34" charset="0"/>
              </a:rPr>
              <a:t>Piatra</a:t>
            </a:r>
            <a:r>
              <a:rPr lang="hu-HU" sz="2400" b="1" kern="100" dirty="0">
                <a:effectLst/>
                <a:latin typeface="Calibri" panose="020F0502020204030204" pitchFamily="34" charset="0"/>
                <a:ea typeface="Calibri" panose="020F0502020204030204" pitchFamily="34" charset="0"/>
              </a:rPr>
              <a:t> </a:t>
            </a:r>
            <a:r>
              <a:rPr lang="hu-HU" sz="2400" b="1" kern="100" dirty="0" err="1">
                <a:effectLst/>
                <a:latin typeface="Calibri" panose="020F0502020204030204" pitchFamily="34" charset="0"/>
                <a:ea typeface="Calibri" panose="020F0502020204030204" pitchFamily="34" charset="0"/>
              </a:rPr>
              <a:t>Neamţ</a:t>
            </a:r>
            <a:r>
              <a:rPr lang="hu-HU" sz="2400" b="1" kern="100" dirty="0">
                <a:effectLst/>
                <a:latin typeface="Calibri" panose="020F0502020204030204" pitchFamily="34" charset="0"/>
                <a:ea typeface="Calibri" panose="020F0502020204030204" pitchFamily="34" charset="0"/>
              </a:rPr>
              <a:t>-i Királyi Udvar </a:t>
            </a:r>
            <a:r>
              <a:rPr lang="hu-HU" sz="2400" kern="100" dirty="0">
                <a:effectLst/>
                <a:latin typeface="Calibri" panose="020F0502020204030204" pitchFamily="34" charset="0"/>
                <a:ea typeface="Calibri" panose="020F0502020204030204" pitchFamily="34" charset="0"/>
              </a:rPr>
              <a:t>megfelel az akadálymentesítési kritériumoknak (</a:t>
            </a:r>
            <a:r>
              <a:rPr lang="hu-HU" sz="2400" kern="100" dirty="0" err="1">
                <a:effectLst/>
                <a:latin typeface="Calibri" panose="020F0502020204030204" pitchFamily="34" charset="0"/>
                <a:ea typeface="Calibri" panose="020F0502020204030204" pitchFamily="34" charset="0"/>
              </a:rPr>
              <a:t>Mihaela</a:t>
            </a:r>
            <a:r>
              <a:rPr lang="hu-HU" sz="2400" kern="100" dirty="0">
                <a:effectLst/>
                <a:latin typeface="Calibri" panose="020F0502020204030204" pitchFamily="34" charset="0"/>
                <a:ea typeface="Calibri" panose="020F0502020204030204" pitchFamily="34" charset="0"/>
              </a:rPr>
              <a:t>, 2019)</a:t>
            </a:r>
            <a:endParaRPr lang="hu-HU" sz="2400" dirty="0">
              <a:latin typeface="+mn-lt"/>
            </a:endParaRPr>
          </a:p>
        </p:txBody>
      </p:sp>
      <p:pic>
        <p:nvPicPr>
          <p:cNvPr id="14" name="Kép 13">
            <a:extLst>
              <a:ext uri="{FF2B5EF4-FFF2-40B4-BE49-F238E27FC236}">
                <a16:creationId xmlns:a16="http://schemas.microsoft.com/office/drawing/2014/main" id="{EE9009A1-DB1B-EFFE-057F-84DEA036DCE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619875" y="996111"/>
            <a:ext cx="5374920" cy="3871222"/>
          </a:xfrm>
          <a:prstGeom prst="rect">
            <a:avLst/>
          </a:prstGeom>
        </p:spPr>
      </p:pic>
      <p:sp>
        <p:nvSpPr>
          <p:cNvPr id="16" name="Szövegdoboz 15">
            <a:extLst>
              <a:ext uri="{FF2B5EF4-FFF2-40B4-BE49-F238E27FC236}">
                <a16:creationId xmlns:a16="http://schemas.microsoft.com/office/drawing/2014/main" id="{FAE39A2E-9709-70EB-972C-A0E9022B9BE1}"/>
              </a:ext>
            </a:extLst>
          </p:cNvPr>
          <p:cNvSpPr txBox="1"/>
          <p:nvPr/>
        </p:nvSpPr>
        <p:spPr>
          <a:xfrm>
            <a:off x="7061821" y="4923893"/>
            <a:ext cx="2927268" cy="369332"/>
          </a:xfrm>
          <a:prstGeom prst="rect">
            <a:avLst/>
          </a:prstGeom>
          <a:noFill/>
        </p:spPr>
        <p:txBody>
          <a:bodyPr wrap="square">
            <a:spAutoFit/>
          </a:bodyPr>
          <a:lstStyle/>
          <a:p>
            <a:r>
              <a:rPr lang="hu-HU" dirty="0"/>
              <a:t>https://www.accesibil.org/</a:t>
            </a:r>
          </a:p>
        </p:txBody>
      </p:sp>
    </p:spTree>
    <p:extLst>
      <p:ext uri="{BB962C8B-B14F-4D97-AF65-F5344CB8AC3E}">
        <p14:creationId xmlns:p14="http://schemas.microsoft.com/office/powerpoint/2010/main" val="1833653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8DADA-450E-CB7F-E5A6-6366231515CE}"/>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F135F19C-01CA-277E-AF3F-320F1392A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ED6F2D9A-9371-8DDD-9F55-0886D43D0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8CB9CDB2-35D2-39B6-6ACA-6DB0FCE5E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1DFF0D90-E51C-D218-0806-7A9BB5C549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4AA06068-8A36-2630-F90B-D6ECB3DEA1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04B02007-171F-1682-1237-5A1255657C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7F79D2CF-83B6-28DB-B347-FF09AF25AA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46EC14A6-3B35-7DD2-7985-89FC50707E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4760274C-10F4-F86F-C7A7-2C15CDAC17A5}"/>
              </a:ext>
            </a:extLst>
          </p:cNvPr>
          <p:cNvSpPr txBox="1">
            <a:spLocks/>
          </p:cNvSpPr>
          <p:nvPr/>
        </p:nvSpPr>
        <p:spPr>
          <a:xfrm>
            <a:off x="466963" y="1205346"/>
            <a:ext cx="11258073"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Románia</a:t>
            </a:r>
            <a:endParaRPr lang="hu-HU" sz="3600" dirty="0">
              <a:latin typeface="+mn-lt"/>
            </a:endParaRPr>
          </a:p>
        </p:txBody>
      </p:sp>
      <p:sp>
        <p:nvSpPr>
          <p:cNvPr id="2" name="Cím 1">
            <a:extLst>
              <a:ext uri="{FF2B5EF4-FFF2-40B4-BE49-F238E27FC236}">
                <a16:creationId xmlns:a16="http://schemas.microsoft.com/office/drawing/2014/main" id="{FEB3A388-16E3-4268-94F5-6869626675AC}"/>
              </a:ext>
            </a:extLst>
          </p:cNvPr>
          <p:cNvSpPr>
            <a:spLocks noGrp="1"/>
          </p:cNvSpPr>
          <p:nvPr>
            <p:ph type="ctrTitle"/>
          </p:nvPr>
        </p:nvSpPr>
        <p:spPr>
          <a:xfrm>
            <a:off x="243071" y="1855524"/>
            <a:ext cx="11593812" cy="3363524"/>
          </a:xfrm>
        </p:spPr>
        <p:txBody>
          <a:bodyPr>
            <a:noAutofit/>
          </a:bodyPr>
          <a:lstStyle/>
          <a:p>
            <a:pPr algn="l"/>
            <a:r>
              <a:rPr lang="hu-HU" sz="2400" kern="100" dirty="0">
                <a:latin typeface="Calibri" panose="020F0502020204030204" pitchFamily="34" charset="0"/>
              </a:rPr>
              <a:t>A </a:t>
            </a:r>
            <a:r>
              <a:rPr lang="hu-HU" sz="2400" b="1" kern="100" dirty="0">
                <a:latin typeface="Calibri" panose="020F0502020204030204" pitchFamily="34" charset="0"/>
              </a:rPr>
              <a:t>Babilon Utazási Egyesület</a:t>
            </a:r>
            <a:r>
              <a:rPr lang="hu-HU" sz="2400" kern="100" dirty="0">
                <a:latin typeface="Calibri" panose="020F0502020204030204" pitchFamily="34" charset="0"/>
              </a:rPr>
              <a:t>, a </a:t>
            </a:r>
            <a:r>
              <a:rPr lang="hu-HU" sz="2400" b="1" kern="100" dirty="0">
                <a:latin typeface="Calibri" panose="020F0502020204030204" pitchFamily="34" charset="0"/>
              </a:rPr>
              <a:t>Kolozsvári Városháza</a:t>
            </a:r>
            <a:r>
              <a:rPr lang="hu-HU" sz="2400" kern="100" dirty="0">
                <a:latin typeface="Calibri" panose="020F0502020204030204" pitchFamily="34" charset="0"/>
              </a:rPr>
              <a:t>, a </a:t>
            </a:r>
            <a:r>
              <a:rPr lang="hu-HU" sz="2400" b="1" kern="100" dirty="0">
                <a:latin typeface="Calibri" panose="020F0502020204030204" pitchFamily="34" charset="0"/>
              </a:rPr>
              <a:t>Kolozsvári Turisztikai Információs Központ</a:t>
            </a:r>
            <a:r>
              <a:rPr lang="hu-HU" sz="2400" kern="100" dirty="0">
                <a:latin typeface="Calibri" panose="020F0502020204030204" pitchFamily="34" charset="0"/>
              </a:rPr>
              <a:t> a látássérülteket segíti (Terra </a:t>
            </a:r>
            <a:r>
              <a:rPr lang="hu-HU" sz="2400" kern="100" dirty="0" err="1">
                <a:latin typeface="Calibri" panose="020F0502020204030204" pitchFamily="34" charset="0"/>
              </a:rPr>
              <a:t>Mirabilis</a:t>
            </a:r>
            <a:r>
              <a:rPr lang="hu-HU" sz="2400" kern="100" dirty="0">
                <a:latin typeface="Calibri" panose="020F0502020204030204" pitchFamily="34" charset="0"/>
              </a:rPr>
              <a:t> projekt)</a:t>
            </a:r>
            <a:br>
              <a:rPr lang="hu-HU" sz="2400" kern="100" dirty="0">
                <a:latin typeface="Calibri" panose="020F0502020204030204" pitchFamily="34" charset="0"/>
              </a:rPr>
            </a:br>
            <a:r>
              <a:rPr lang="hu-HU" sz="2400" kern="100" dirty="0">
                <a:latin typeface="Calibri" panose="020F0502020204030204" pitchFamily="34" charset="0"/>
              </a:rPr>
              <a:t>Az </a:t>
            </a:r>
            <a:r>
              <a:rPr lang="hu-HU" sz="2400" b="1" kern="100" dirty="0">
                <a:latin typeface="Calibri" panose="020F0502020204030204" pitchFamily="34" charset="0"/>
              </a:rPr>
              <a:t>Erdélyi Út Egyesület </a:t>
            </a:r>
            <a:r>
              <a:rPr lang="hu-HU" sz="2400" kern="100" dirty="0">
                <a:latin typeface="Calibri" panose="020F0502020204030204" pitchFamily="34" charset="0"/>
              </a:rPr>
              <a:t>és a </a:t>
            </a:r>
            <a:r>
              <a:rPr lang="hu-HU" sz="2400" b="1" kern="100" dirty="0">
                <a:latin typeface="Calibri" panose="020F0502020204030204" pitchFamily="34" charset="0"/>
              </a:rPr>
              <a:t>Retyezát Turisztikai Egyesület </a:t>
            </a:r>
            <a:r>
              <a:rPr lang="hu-HU" sz="2400" kern="100" dirty="0">
                <a:latin typeface="Calibri" panose="020F0502020204030204" pitchFamily="34" charset="0"/>
              </a:rPr>
              <a:t>segíti a látássérülteket és a mozgáskorlátozottakat (a </a:t>
            </a:r>
            <a:r>
              <a:rPr lang="hu-HU" sz="2400" kern="100" dirty="0" err="1">
                <a:latin typeface="Calibri" panose="020F0502020204030204" pitchFamily="34" charset="0"/>
              </a:rPr>
              <a:t>Șumuleu</a:t>
            </a:r>
            <a:r>
              <a:rPr lang="hu-HU" sz="2400" kern="100" dirty="0">
                <a:latin typeface="Calibri" panose="020F0502020204030204" pitchFamily="34" charset="0"/>
              </a:rPr>
              <a:t> téri szobornál és a fogyatékossággal élők számára kialakított tanösvényen a </a:t>
            </a:r>
            <a:r>
              <a:rPr lang="hu-HU" sz="2400" kern="100" dirty="0" err="1">
                <a:latin typeface="Calibri" panose="020F0502020204030204" pitchFamily="34" charset="0"/>
              </a:rPr>
              <a:t>Retezát</a:t>
            </a:r>
            <a:r>
              <a:rPr lang="hu-HU" sz="2400" kern="100" dirty="0">
                <a:latin typeface="Calibri" panose="020F0502020204030204" pitchFamily="34" charset="0"/>
              </a:rPr>
              <a:t>-hegységben), míg az </a:t>
            </a:r>
            <a:r>
              <a:rPr lang="hu-HU" sz="2400" b="1" kern="100" dirty="0">
                <a:latin typeface="Calibri" panose="020F0502020204030204" pitchFamily="34" charset="0"/>
              </a:rPr>
              <a:t>AECO Románia, Szabadtéri Oktatási és Kulturális Egyesület</a:t>
            </a:r>
            <a:r>
              <a:rPr lang="hu-HU" sz="2400" kern="100" dirty="0">
                <a:latin typeface="Calibri" panose="020F0502020204030204" pitchFamily="34" charset="0"/>
              </a:rPr>
              <a:t> túravezetést kínál gyermekes családoknak és fogyatékossággal élőknek</a:t>
            </a:r>
            <a:br>
              <a:rPr lang="hu-HU" sz="2400" kern="100" dirty="0">
                <a:latin typeface="Calibri" panose="020F0502020204030204" pitchFamily="34" charset="0"/>
              </a:rPr>
            </a:br>
            <a:r>
              <a:rPr lang="hu-HU" sz="2400" kern="100" dirty="0">
                <a:latin typeface="Calibri" panose="020F0502020204030204" pitchFamily="34" charset="0"/>
              </a:rPr>
              <a:t>Az </a:t>
            </a:r>
            <a:r>
              <a:rPr lang="hu-HU" sz="2400" b="1" kern="100" dirty="0">
                <a:latin typeface="Calibri" panose="020F0502020204030204" pitchFamily="34" charset="0"/>
              </a:rPr>
              <a:t>M24Seven Europe</a:t>
            </a:r>
            <a:r>
              <a:rPr lang="hu-HU" sz="2400" kern="100" dirty="0">
                <a:latin typeface="Calibri" panose="020F0502020204030204" pitchFamily="34" charset="0"/>
              </a:rPr>
              <a:t>, </a:t>
            </a:r>
            <a:r>
              <a:rPr lang="hu-HU" sz="2400" b="1" kern="100" dirty="0" err="1">
                <a:latin typeface="Calibri" panose="020F0502020204030204" pitchFamily="34" charset="0"/>
              </a:rPr>
              <a:t>RAPTronic</a:t>
            </a:r>
            <a:r>
              <a:rPr lang="hu-HU" sz="2400" kern="100" dirty="0">
                <a:latin typeface="Calibri" panose="020F0502020204030204" pitchFamily="34" charset="0"/>
              </a:rPr>
              <a:t>, </a:t>
            </a:r>
            <a:r>
              <a:rPr lang="hu-HU" sz="2400" b="1" kern="100" dirty="0">
                <a:latin typeface="Calibri" panose="020F0502020204030204" pitchFamily="34" charset="0"/>
              </a:rPr>
              <a:t>RAP </a:t>
            </a:r>
            <a:r>
              <a:rPr lang="hu-HU" sz="2400" b="1" kern="100" dirty="0" err="1">
                <a:latin typeface="Calibri" panose="020F0502020204030204" pitchFamily="34" charset="0"/>
              </a:rPr>
              <a:t>Development</a:t>
            </a:r>
            <a:r>
              <a:rPr lang="hu-HU" sz="2400" kern="100" dirty="0">
                <a:latin typeface="Calibri" panose="020F0502020204030204" pitchFamily="34" charset="0"/>
              </a:rPr>
              <a:t>, </a:t>
            </a:r>
            <a:r>
              <a:rPr lang="hu-HU" sz="2400" b="1" kern="100" dirty="0">
                <a:latin typeface="Calibri" panose="020F0502020204030204" pitchFamily="34" charset="0"/>
              </a:rPr>
              <a:t>RAP </a:t>
            </a:r>
            <a:r>
              <a:rPr lang="hu-HU" sz="2400" b="1" kern="100" dirty="0" err="1">
                <a:latin typeface="Calibri" panose="020F0502020204030204" pitchFamily="34" charset="0"/>
              </a:rPr>
              <a:t>Instal</a:t>
            </a:r>
            <a:r>
              <a:rPr lang="hu-HU" sz="2400" kern="100" dirty="0">
                <a:latin typeface="Calibri" panose="020F0502020204030204" pitchFamily="34" charset="0"/>
              </a:rPr>
              <a:t>, </a:t>
            </a:r>
            <a:r>
              <a:rPr lang="hu-HU" sz="2400" b="1" kern="100" dirty="0" err="1">
                <a:latin typeface="Calibri" panose="020F0502020204030204" pitchFamily="34" charset="0"/>
              </a:rPr>
              <a:t>Petroterm</a:t>
            </a:r>
            <a:r>
              <a:rPr lang="hu-HU" sz="2400" b="1" kern="100" dirty="0">
                <a:latin typeface="Calibri" panose="020F0502020204030204" pitchFamily="34" charset="0"/>
              </a:rPr>
              <a:t> SRL.</a:t>
            </a:r>
            <a:r>
              <a:rPr lang="hu-HU" sz="2400" kern="100" dirty="0">
                <a:latin typeface="Calibri" panose="020F0502020204030204" pitchFamily="34" charset="0"/>
              </a:rPr>
              <a:t>, </a:t>
            </a:r>
            <a:r>
              <a:rPr lang="hu-HU" sz="2400" b="1" kern="100" dirty="0" err="1">
                <a:latin typeface="Calibri" panose="020F0502020204030204" pitchFamily="34" charset="0"/>
              </a:rPr>
              <a:t>Sorla</a:t>
            </a:r>
            <a:r>
              <a:rPr lang="hu-HU" sz="2400" b="1" kern="100" dirty="0">
                <a:latin typeface="Calibri" panose="020F0502020204030204" pitchFamily="34" charset="0"/>
              </a:rPr>
              <a:t> és Dobra</a:t>
            </a:r>
            <a:r>
              <a:rPr lang="hu-HU" sz="2400" kern="100" dirty="0">
                <a:latin typeface="Calibri" panose="020F0502020204030204" pitchFamily="34" charset="0"/>
              </a:rPr>
              <a:t>, valamint az </a:t>
            </a:r>
            <a:r>
              <a:rPr lang="hu-HU" sz="2400" b="1" kern="100" dirty="0">
                <a:latin typeface="Calibri" panose="020F0502020204030204" pitchFamily="34" charset="0"/>
              </a:rPr>
              <a:t>AQUA </a:t>
            </a:r>
            <a:r>
              <a:rPr lang="hu-HU" sz="2400" b="1" kern="100" dirty="0" err="1">
                <a:latin typeface="Calibri" panose="020F0502020204030204" pitchFamily="34" charset="0"/>
              </a:rPr>
              <a:t>Carpatica</a:t>
            </a:r>
            <a:r>
              <a:rPr lang="hu-HU" sz="2400" b="1" kern="100" dirty="0">
                <a:latin typeface="Calibri" panose="020F0502020204030204" pitchFamily="34" charset="0"/>
              </a:rPr>
              <a:t> </a:t>
            </a:r>
            <a:r>
              <a:rPr lang="hu-HU" sz="2400" kern="100" dirty="0">
                <a:latin typeface="Calibri" panose="020F0502020204030204" pitchFamily="34" charset="0"/>
              </a:rPr>
              <a:t>üzemelteti a </a:t>
            </a:r>
            <a:r>
              <a:rPr lang="hu-HU" sz="2400" kern="100" dirty="0" err="1">
                <a:latin typeface="Calibri" panose="020F0502020204030204" pitchFamily="34" charset="0"/>
              </a:rPr>
              <a:t>Pupa</a:t>
            </a:r>
            <a:r>
              <a:rPr lang="hu-HU" sz="2400" kern="100" dirty="0">
                <a:latin typeface="Calibri" panose="020F0502020204030204" pitchFamily="34" charset="0"/>
              </a:rPr>
              <a:t> Beach-</a:t>
            </a:r>
            <a:r>
              <a:rPr lang="hu-HU" sz="2400" kern="100" dirty="0" err="1">
                <a:latin typeface="Calibri" panose="020F0502020204030204" pitchFamily="34" charset="0"/>
              </a:rPr>
              <a:t>et</a:t>
            </a:r>
            <a:r>
              <a:rPr lang="hu-HU" sz="2400" kern="100" dirty="0">
                <a:latin typeface="Calibri" panose="020F0502020204030204" pitchFamily="34" charset="0"/>
              </a:rPr>
              <a:t> Mamaia-ban, egy mozgáskorlátozottak számára is hozzáférhető strandot</a:t>
            </a:r>
          </a:p>
        </p:txBody>
      </p:sp>
    </p:spTree>
    <p:extLst>
      <p:ext uri="{BB962C8B-B14F-4D97-AF65-F5344CB8AC3E}">
        <p14:creationId xmlns:p14="http://schemas.microsoft.com/office/powerpoint/2010/main" val="1548812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4902D-9866-0951-5B0A-3E61E655D2AD}"/>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DEBB0D98-AA5A-E16E-41EB-6EF25F4D7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3FB3AD0C-0FEA-967C-2586-C57EBA4BA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1D607388-24D5-2C14-C76A-326F7338E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177EC6E0-149B-871A-1573-9E70D68EB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A848F9EC-C9F5-7955-2448-3BC574262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16C3CB78-9CCF-ECBA-A81E-903A918D7E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C1BC2445-22D5-48C7-7844-71745FDC35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BC39D241-F48D-C9F9-2B56-C6683C429A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31EE8418-AEE2-447D-FE7B-E328D0DA2799}"/>
              </a:ext>
            </a:extLst>
          </p:cNvPr>
          <p:cNvSpPr txBox="1">
            <a:spLocks/>
          </p:cNvSpPr>
          <p:nvPr/>
        </p:nvSpPr>
        <p:spPr>
          <a:xfrm>
            <a:off x="466963" y="1205346"/>
            <a:ext cx="11258073"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Románia</a:t>
            </a:r>
            <a:endParaRPr lang="hu-HU" sz="3600" dirty="0">
              <a:latin typeface="+mn-lt"/>
            </a:endParaRPr>
          </a:p>
        </p:txBody>
      </p:sp>
      <p:sp>
        <p:nvSpPr>
          <p:cNvPr id="2" name="Cím 1">
            <a:extLst>
              <a:ext uri="{FF2B5EF4-FFF2-40B4-BE49-F238E27FC236}">
                <a16:creationId xmlns:a16="http://schemas.microsoft.com/office/drawing/2014/main" id="{A4680387-85FF-5FC9-5338-4E53F9380DE8}"/>
              </a:ext>
            </a:extLst>
          </p:cNvPr>
          <p:cNvSpPr>
            <a:spLocks noGrp="1"/>
          </p:cNvSpPr>
          <p:nvPr>
            <p:ph type="ctrTitle"/>
          </p:nvPr>
        </p:nvSpPr>
        <p:spPr>
          <a:xfrm>
            <a:off x="324086" y="1960886"/>
            <a:ext cx="11543826" cy="3152800"/>
          </a:xfrm>
        </p:spPr>
        <p:txBody>
          <a:bodyPr>
            <a:noAutofit/>
          </a:bodyPr>
          <a:lstStyle/>
          <a:p>
            <a:pPr algn="l"/>
            <a:r>
              <a:rPr lang="hu-HU" sz="2400" kern="100" dirty="0">
                <a:effectLst/>
                <a:latin typeface="Calibri" panose="020F0502020204030204" pitchFamily="34" charset="0"/>
                <a:ea typeface="Calibri" panose="020F0502020204030204" pitchFamily="34" charset="0"/>
              </a:rPr>
              <a:t>A </a:t>
            </a:r>
            <a:r>
              <a:rPr lang="hu-HU" sz="2400" b="1" kern="100" dirty="0">
                <a:effectLst/>
                <a:latin typeface="Calibri" panose="020F0502020204030204" pitchFamily="34" charset="0"/>
                <a:ea typeface="Calibri" panose="020F0502020204030204" pitchFamily="34" charset="0"/>
              </a:rPr>
              <a:t>Korond-</a:t>
            </a:r>
            <a:r>
              <a:rPr lang="hu-HU" sz="2400" b="1" kern="100" dirty="0" err="1">
                <a:effectLst/>
                <a:latin typeface="Calibri" panose="020F0502020204030204" pitchFamily="34" charset="0"/>
                <a:ea typeface="Calibri" panose="020F0502020204030204" pitchFamily="34" charset="0"/>
              </a:rPr>
              <a:t>Parajd</a:t>
            </a:r>
            <a:r>
              <a:rPr lang="hu-HU" sz="2400" b="1" kern="100" dirty="0">
                <a:effectLst/>
                <a:latin typeface="Calibri" panose="020F0502020204030204" pitchFamily="34" charset="0"/>
                <a:ea typeface="Calibri" panose="020F0502020204030204" pitchFamily="34" charset="0"/>
              </a:rPr>
              <a:t> Természetvédelmi Egyesület </a:t>
            </a:r>
            <a:r>
              <a:rPr lang="hu-HU" sz="2400" kern="100" dirty="0">
                <a:effectLst/>
                <a:latin typeface="Calibri" panose="020F0502020204030204" pitchFamily="34" charset="0"/>
                <a:ea typeface="Calibri" panose="020F0502020204030204" pitchFamily="34" charset="0"/>
              </a:rPr>
              <a:t>és a </a:t>
            </a:r>
            <a:r>
              <a:rPr lang="hu-HU" sz="2400" b="1" kern="100" dirty="0">
                <a:effectLst/>
                <a:latin typeface="Calibri" panose="020F0502020204030204" pitchFamily="34" charset="0"/>
                <a:ea typeface="Calibri" panose="020F0502020204030204" pitchFamily="34" charset="0"/>
              </a:rPr>
              <a:t>Korondi Turisztikai Egyesület </a:t>
            </a:r>
            <a:r>
              <a:rPr lang="hu-HU" sz="2400" kern="100" dirty="0">
                <a:effectLst/>
                <a:latin typeface="Calibri" panose="020F0502020204030204" pitchFamily="34" charset="0"/>
                <a:ea typeface="Calibri" panose="020F0502020204030204" pitchFamily="34" charset="0"/>
              </a:rPr>
              <a:t>lehetővé teszi a mozgáskorlátozottak számára a közeli tőzegláphoz való hozzáférést</a:t>
            </a:r>
            <a:br>
              <a:rPr lang="hu-HU" sz="2400" kern="100" dirty="0">
                <a:effectLst/>
                <a:latin typeface="Calibri" panose="020F0502020204030204" pitchFamily="34" charset="0"/>
                <a:ea typeface="Calibri" panose="020F0502020204030204" pitchFamily="34" charset="0"/>
              </a:rPr>
            </a:br>
            <a:r>
              <a:rPr lang="hu-HU" sz="2400" kern="100" dirty="0">
                <a:effectLst/>
                <a:latin typeface="Calibri" panose="020F0502020204030204" pitchFamily="34" charset="0"/>
                <a:ea typeface="Calibri" panose="020F0502020204030204" pitchFamily="34" charset="0"/>
              </a:rPr>
              <a:t>A természetben való nevelés Hargita megyében biztosítja a mozgás örömét a mozgáskorlátozottaknak, de azoknak is, akiknek látási vagy hallási rendellenességeik vannak</a:t>
            </a:r>
            <a:br>
              <a:rPr lang="hu-HU" sz="2400" kern="100" dirty="0">
                <a:effectLst/>
                <a:latin typeface="Calibri" panose="020F0502020204030204" pitchFamily="34" charset="0"/>
                <a:ea typeface="Calibri" panose="020F0502020204030204" pitchFamily="34" charset="0"/>
              </a:rPr>
            </a:br>
            <a:r>
              <a:rPr lang="hu-HU" sz="2400" kern="100" dirty="0">
                <a:effectLst/>
                <a:latin typeface="Calibri" panose="020F0502020204030204" pitchFamily="34" charset="0"/>
                <a:ea typeface="Calibri" panose="020F0502020204030204" pitchFamily="34" charset="0"/>
              </a:rPr>
              <a:t>Az </a:t>
            </a:r>
            <a:r>
              <a:rPr lang="hu-HU" sz="2400" b="1" kern="100" dirty="0" err="1">
                <a:effectLst/>
                <a:latin typeface="Calibri" panose="020F0502020204030204" pitchFamily="34" charset="0"/>
                <a:ea typeface="Calibri" panose="020F0502020204030204" pitchFamily="34" charset="0"/>
              </a:rPr>
              <a:t>Accessible</a:t>
            </a:r>
            <a:r>
              <a:rPr lang="hu-HU" sz="2400" b="1" kern="100" dirty="0">
                <a:effectLst/>
                <a:latin typeface="Calibri" panose="020F0502020204030204" pitchFamily="34" charset="0"/>
                <a:ea typeface="Calibri" panose="020F0502020204030204" pitchFamily="34" charset="0"/>
              </a:rPr>
              <a:t> </a:t>
            </a:r>
            <a:r>
              <a:rPr lang="hu-HU" sz="2400" b="1" kern="100" dirty="0" err="1">
                <a:effectLst/>
                <a:latin typeface="Calibri" panose="020F0502020204030204" pitchFamily="34" charset="0"/>
                <a:ea typeface="Calibri" panose="020F0502020204030204" pitchFamily="34" charset="0"/>
              </a:rPr>
              <a:t>Romania</a:t>
            </a:r>
            <a:r>
              <a:rPr lang="hu-HU" sz="2400" b="1" kern="100" dirty="0">
                <a:effectLst/>
                <a:latin typeface="Calibri" panose="020F0502020204030204" pitchFamily="34" charset="0"/>
                <a:ea typeface="Calibri" panose="020F0502020204030204" pitchFamily="34" charset="0"/>
              </a:rPr>
              <a:t> </a:t>
            </a:r>
            <a:r>
              <a:rPr lang="hu-HU" sz="2400" b="1" kern="100" dirty="0" err="1">
                <a:effectLst/>
                <a:latin typeface="Calibri" panose="020F0502020204030204" pitchFamily="34" charset="0"/>
                <a:ea typeface="Calibri" panose="020F0502020204030204" pitchFamily="34" charset="0"/>
              </a:rPr>
              <a:t>by</a:t>
            </a:r>
            <a:r>
              <a:rPr lang="hu-HU" sz="2400" b="1" kern="100" dirty="0">
                <a:effectLst/>
                <a:latin typeface="Calibri" panose="020F0502020204030204" pitchFamily="34" charset="0"/>
                <a:ea typeface="Calibri" panose="020F0502020204030204" pitchFamily="34" charset="0"/>
              </a:rPr>
              <a:t> Santo Touring </a:t>
            </a:r>
            <a:r>
              <a:rPr lang="hu-HU" sz="2400" kern="100" dirty="0">
                <a:effectLst/>
                <a:latin typeface="Calibri" panose="020F0502020204030204" pitchFamily="34" charset="0"/>
                <a:ea typeface="Calibri" panose="020F0502020204030204" pitchFamily="34" charset="0"/>
              </a:rPr>
              <a:t>utazási iroda lehetővé teszi a mozgáskorlátozottak és hallássérültek számára, hogy részt vegyenek a különböző helyszíneken szervezett túrákon</a:t>
            </a:r>
            <a:br>
              <a:rPr lang="hu-HU" sz="2400" kern="100" dirty="0">
                <a:effectLst/>
                <a:latin typeface="Calibri" panose="020F0502020204030204" pitchFamily="34" charset="0"/>
                <a:ea typeface="Calibri" panose="020F0502020204030204" pitchFamily="34" charset="0"/>
              </a:rPr>
            </a:br>
            <a:r>
              <a:rPr lang="hu-HU" sz="2400" kern="100" dirty="0">
                <a:effectLst/>
                <a:latin typeface="Calibri" panose="020F0502020204030204" pitchFamily="34" charset="0"/>
                <a:ea typeface="Calibri" panose="020F0502020204030204" pitchFamily="34" charset="0"/>
              </a:rPr>
              <a:t>A </a:t>
            </a:r>
            <a:r>
              <a:rPr lang="hu-HU" sz="2400" b="1" kern="100" dirty="0" err="1">
                <a:effectLst/>
                <a:latin typeface="Calibri" panose="020F0502020204030204" pitchFamily="34" charset="0"/>
                <a:ea typeface="Calibri" panose="020F0502020204030204" pitchFamily="34" charset="0"/>
              </a:rPr>
              <a:t>CaiacSMile</a:t>
            </a:r>
            <a:r>
              <a:rPr lang="hu-HU" sz="2400" kern="100" dirty="0">
                <a:effectLst/>
                <a:latin typeface="Calibri" panose="020F0502020204030204" pitchFamily="34" charset="0"/>
                <a:ea typeface="Calibri" panose="020F0502020204030204" pitchFamily="34" charset="0"/>
              </a:rPr>
              <a:t> lehetővé teszi a mozgáskorlátozottak számára, hogy síélményhez jussanak</a:t>
            </a:r>
            <a:br>
              <a:rPr lang="hu-HU" sz="2400" kern="100" dirty="0">
                <a:latin typeface="Calibri" panose="020F0502020204030204" pitchFamily="34" charset="0"/>
                <a:ea typeface="Calibri" panose="020F0502020204030204" pitchFamily="34" charset="0"/>
              </a:rPr>
            </a:br>
            <a:r>
              <a:rPr lang="hu-HU" sz="2400" kern="100" dirty="0">
                <a:latin typeface="Calibri" panose="020F0502020204030204" pitchFamily="34" charset="0"/>
                <a:ea typeface="Calibri" panose="020F0502020204030204" pitchFamily="34" charset="0"/>
              </a:rPr>
              <a:t>Az </a:t>
            </a:r>
            <a:r>
              <a:rPr lang="hu-HU" sz="2400" b="1" kern="100" dirty="0" err="1">
                <a:effectLst/>
                <a:latin typeface="Calibri" panose="020F0502020204030204" pitchFamily="34" charset="0"/>
                <a:ea typeface="Calibri" panose="020F0502020204030204" pitchFamily="34" charset="0"/>
              </a:rPr>
              <a:t>Olympics</a:t>
            </a:r>
            <a:r>
              <a:rPr lang="hu-HU" sz="2400" b="1" kern="100" dirty="0">
                <a:effectLst/>
                <a:latin typeface="Calibri" panose="020F0502020204030204" pitchFamily="34" charset="0"/>
                <a:ea typeface="Calibri" panose="020F0502020204030204" pitchFamily="34" charset="0"/>
              </a:rPr>
              <a:t> Alapítvány </a:t>
            </a:r>
            <a:r>
              <a:rPr lang="hu-HU" sz="2400" kern="100" dirty="0">
                <a:effectLst/>
                <a:latin typeface="Calibri" panose="020F0502020204030204" pitchFamily="34" charset="0"/>
                <a:ea typeface="Calibri" panose="020F0502020204030204" pitchFamily="34" charset="0"/>
              </a:rPr>
              <a:t>sportversenyeket szervez, iskolai oktatást, tanfolyamokat szervez Romániában értelmi fogyatékossággal élők számára</a:t>
            </a:r>
            <a:endParaRPr lang="hu-HU" sz="2400" dirty="0">
              <a:latin typeface="+mn-lt"/>
            </a:endParaRPr>
          </a:p>
        </p:txBody>
      </p:sp>
    </p:spTree>
    <p:extLst>
      <p:ext uri="{BB962C8B-B14F-4D97-AF65-F5344CB8AC3E}">
        <p14:creationId xmlns:p14="http://schemas.microsoft.com/office/powerpoint/2010/main" val="3463888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EECD0-2A52-E3E3-0B97-40424E03630E}"/>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38266BB7-BF0A-EC96-30A6-7F58A0C47A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717BF7EB-EE82-54D2-BC71-9334CFD57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C3F094CE-0EFF-2E16-1644-8BFECCF3F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DE0A073F-FA02-3C5B-DF06-F33C28779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8104027A-A492-2BCD-6DF0-A66BFC39B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AB20545F-7E72-26DA-E0E9-33581860E8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D32E58D3-1E11-619B-85B4-950CEE6584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5CD3AE7E-CEC1-0106-CD43-93C5EB6EA9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DA3D4E70-E9B3-7AC4-993A-78CC973023D2}"/>
              </a:ext>
            </a:extLst>
          </p:cNvPr>
          <p:cNvSpPr txBox="1">
            <a:spLocks/>
          </p:cNvSpPr>
          <p:nvPr/>
        </p:nvSpPr>
        <p:spPr>
          <a:xfrm>
            <a:off x="466963" y="1205346"/>
            <a:ext cx="11258073"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Románia</a:t>
            </a:r>
            <a:endParaRPr lang="hu-HU" sz="3600" dirty="0">
              <a:latin typeface="+mn-lt"/>
            </a:endParaRPr>
          </a:p>
        </p:txBody>
      </p:sp>
      <p:sp>
        <p:nvSpPr>
          <p:cNvPr id="2" name="Cím 1">
            <a:extLst>
              <a:ext uri="{FF2B5EF4-FFF2-40B4-BE49-F238E27FC236}">
                <a16:creationId xmlns:a16="http://schemas.microsoft.com/office/drawing/2014/main" id="{0BEF0E01-134C-CA51-2743-79CC0A25A845}"/>
              </a:ext>
            </a:extLst>
          </p:cNvPr>
          <p:cNvSpPr>
            <a:spLocks noGrp="1"/>
          </p:cNvSpPr>
          <p:nvPr>
            <p:ph type="ctrTitle"/>
          </p:nvPr>
        </p:nvSpPr>
        <p:spPr>
          <a:xfrm>
            <a:off x="128648" y="1840322"/>
            <a:ext cx="4434387" cy="2211725"/>
          </a:xfrm>
        </p:spPr>
        <p:txBody>
          <a:bodyPr>
            <a:normAutofit/>
          </a:bodyPr>
          <a:lstStyle/>
          <a:p>
            <a:pPr algn="l"/>
            <a:r>
              <a:rPr lang="hu-HU" sz="2400" dirty="0">
                <a:latin typeface="+mn-lt"/>
              </a:rPr>
              <a:t>Románia további jó gyakorlatait lásd a kurzus 8. prezentációjában: “Az akadálymentes turizmus jó gyakorlatai nemzetközi szinten és a projektországokban</a:t>
            </a:r>
            <a:r>
              <a:rPr lang="en-GB" sz="2400" dirty="0">
                <a:latin typeface="+mn-lt"/>
              </a:rPr>
              <a:t>”</a:t>
            </a:r>
          </a:p>
        </p:txBody>
      </p:sp>
      <p:pic>
        <p:nvPicPr>
          <p:cNvPr id="11" name="Kép 10" descr="Nem érhető el leírás a fényképhez.">
            <a:extLst>
              <a:ext uri="{FF2B5EF4-FFF2-40B4-BE49-F238E27FC236}">
                <a16:creationId xmlns:a16="http://schemas.microsoft.com/office/drawing/2014/main" id="{E774287B-8F4E-D066-E5D1-B0621BA3CB1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22182" y="2170965"/>
            <a:ext cx="6802854" cy="3010743"/>
          </a:xfrm>
          <a:prstGeom prst="rect">
            <a:avLst/>
          </a:prstGeom>
          <a:noFill/>
          <a:ln>
            <a:noFill/>
          </a:ln>
        </p:spPr>
      </p:pic>
      <p:sp>
        <p:nvSpPr>
          <p:cNvPr id="15" name="Szövegdoboz 14">
            <a:extLst>
              <a:ext uri="{FF2B5EF4-FFF2-40B4-BE49-F238E27FC236}">
                <a16:creationId xmlns:a16="http://schemas.microsoft.com/office/drawing/2014/main" id="{8FB6C0AF-7A03-F048-187F-210FCC9ACA91}"/>
              </a:ext>
            </a:extLst>
          </p:cNvPr>
          <p:cNvSpPr txBox="1"/>
          <p:nvPr/>
        </p:nvSpPr>
        <p:spPr>
          <a:xfrm>
            <a:off x="4964901" y="4394341"/>
            <a:ext cx="2908377" cy="646331"/>
          </a:xfrm>
          <a:prstGeom prst="rect">
            <a:avLst/>
          </a:prstGeom>
          <a:noFill/>
        </p:spPr>
        <p:txBody>
          <a:bodyPr wrap="square">
            <a:spAutoFit/>
          </a:bodyPr>
          <a:lstStyle/>
          <a:p>
            <a:r>
              <a:rPr lang="en-GB" sz="1800" kern="100" dirty="0">
                <a:effectLst/>
                <a:latin typeface="Calibri" panose="020F0502020204030204" pitchFamily="34" charset="0"/>
                <a:ea typeface="Calibri" panose="020F0502020204030204" pitchFamily="34" charset="0"/>
              </a:rPr>
              <a:t>https://www.facebook.com/NiNadventuresWorld/</a:t>
            </a:r>
            <a:endParaRPr lang="hu-HU" dirty="0"/>
          </a:p>
        </p:txBody>
      </p:sp>
    </p:spTree>
    <p:extLst>
      <p:ext uri="{BB962C8B-B14F-4D97-AF65-F5344CB8AC3E}">
        <p14:creationId xmlns:p14="http://schemas.microsoft.com/office/powerpoint/2010/main" val="389754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A1057E74-6607-7AF9-FE50-47B062F45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EAFFC7EF-1843-81DF-280D-8BEF44216F38}"/>
              </a:ext>
            </a:extLst>
          </p:cNvPr>
          <p:cNvSpPr>
            <a:spLocks noGrp="1"/>
          </p:cNvSpPr>
          <p:nvPr>
            <p:ph type="ctrTitle"/>
          </p:nvPr>
        </p:nvSpPr>
        <p:spPr>
          <a:xfrm>
            <a:off x="111017" y="2228456"/>
            <a:ext cx="5135078" cy="3040277"/>
          </a:xfrm>
        </p:spPr>
        <p:txBody>
          <a:bodyPr>
            <a:normAutofit/>
          </a:bodyPr>
          <a:lstStyle/>
          <a:p>
            <a:pPr algn="l">
              <a:lnSpc>
                <a:spcPts val="2300"/>
              </a:lnSpc>
            </a:pPr>
            <a:r>
              <a:rPr lang="hu-HU" sz="2400" dirty="0">
                <a:solidFill>
                  <a:srgbClr val="000000"/>
                </a:solidFill>
                <a:latin typeface="Calibri" panose="020F0502020204030204" pitchFamily="34" charset="0"/>
                <a:ea typeface="+mn-ea"/>
                <a:cs typeface="+mn-cs"/>
              </a:rPr>
              <a:t>Az access4you® védjegy egy nemzetközi tanúsító védjegy, jelenleg az Európai Unióban és az Egyesült Királyságban bejegyezve. Létrehozását a védjegy megalkotójának, Berecz Balázsnak egy kellemetlen tapasztalata inspirálta: egy olyan probléma, amelyet egy teljesen akadálymentesnek hirdetett, de a valóságban kerekesszékkel megközelíthetetlen ingatlan okozott</a:t>
            </a:r>
          </a:p>
        </p:txBody>
      </p:sp>
      <p:pic>
        <p:nvPicPr>
          <p:cNvPr id="5" name="Kép 4">
            <a:extLst>
              <a:ext uri="{FF2B5EF4-FFF2-40B4-BE49-F238E27FC236}">
                <a16:creationId xmlns:a16="http://schemas.microsoft.com/office/drawing/2014/main" id="{F0232B86-ECBA-6BAD-CF3A-C7E760D6B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392547FF-FB64-BA72-8C2E-797372234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3E4B16A7-7B3F-5712-22EB-AD317A727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396283EF-A4CE-F9EA-77BD-AB9433A402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0028CD2A-42B5-D628-1DAF-0DBC4F8818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D01C1516-3C9E-66E8-BDDA-42C6977220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sp>
        <p:nvSpPr>
          <p:cNvPr id="12" name="Cím 1">
            <a:extLst>
              <a:ext uri="{FF2B5EF4-FFF2-40B4-BE49-F238E27FC236}">
                <a16:creationId xmlns:a16="http://schemas.microsoft.com/office/drawing/2014/main" id="{0E7C3043-A183-EDE2-FAD2-1CCDF3F11BF3}"/>
              </a:ext>
            </a:extLst>
          </p:cNvPr>
          <p:cNvSpPr txBox="1">
            <a:spLocks/>
          </p:cNvSpPr>
          <p:nvPr/>
        </p:nvSpPr>
        <p:spPr>
          <a:xfrm>
            <a:off x="7852" y="856802"/>
            <a:ext cx="4427944" cy="1425731"/>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6600" b="1" kern="100" dirty="0">
                <a:latin typeface="Calibri" panose="020F0502020204030204" pitchFamily="34" charset="0"/>
                <a:ea typeface="Calibri" panose="020F0502020204030204" pitchFamily="34" charset="0"/>
              </a:rPr>
              <a:t>Kelet-közép-európai példák: Magyarország</a:t>
            </a:r>
            <a:endParaRPr lang="hu-HU" sz="6600" dirty="0">
              <a:latin typeface="+mn-lt"/>
            </a:endParaRPr>
          </a:p>
        </p:txBody>
      </p:sp>
      <p:pic>
        <p:nvPicPr>
          <p:cNvPr id="13" name="Kép 12">
            <a:extLst>
              <a:ext uri="{FF2B5EF4-FFF2-40B4-BE49-F238E27FC236}">
                <a16:creationId xmlns:a16="http://schemas.microsoft.com/office/drawing/2014/main" id="{B5308A82-8E70-9D95-41AE-046D131470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AB622915-AE14-3290-A1E1-908608A0E015}"/>
              </a:ext>
            </a:extLst>
          </p:cNvPr>
          <p:cNvSpPr txBox="1">
            <a:spLocks/>
          </p:cNvSpPr>
          <p:nvPr/>
        </p:nvSpPr>
        <p:spPr>
          <a:xfrm>
            <a:off x="5995973" y="895201"/>
            <a:ext cx="6096132"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kern="100" dirty="0">
                <a:effectLst/>
                <a:latin typeface="Calibri" panose="020F0502020204030204" pitchFamily="34" charset="0"/>
                <a:ea typeface="Calibri" panose="020F0502020204030204" pitchFamily="34" charset="0"/>
              </a:rPr>
              <a:t>Access4you</a:t>
            </a:r>
            <a:endParaRPr lang="en-US" sz="3600" dirty="0">
              <a:latin typeface="+mn-lt"/>
            </a:endParaRPr>
          </a:p>
        </p:txBody>
      </p:sp>
      <p:pic>
        <p:nvPicPr>
          <p:cNvPr id="14" name="Kép 13">
            <a:extLst>
              <a:ext uri="{FF2B5EF4-FFF2-40B4-BE49-F238E27FC236}">
                <a16:creationId xmlns:a16="http://schemas.microsoft.com/office/drawing/2014/main" id="{F50280F0-486E-9204-C814-BE02225478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6095" y="1507106"/>
            <a:ext cx="6784232" cy="2325032"/>
          </a:xfrm>
          <a:prstGeom prst="rect">
            <a:avLst/>
          </a:prstGeom>
        </p:spPr>
      </p:pic>
      <p:sp>
        <p:nvSpPr>
          <p:cNvPr id="16" name="Szövegdoboz 15">
            <a:extLst>
              <a:ext uri="{FF2B5EF4-FFF2-40B4-BE49-F238E27FC236}">
                <a16:creationId xmlns:a16="http://schemas.microsoft.com/office/drawing/2014/main" id="{C1EFD313-C3CD-F035-2151-20F9F383A5AD}"/>
              </a:ext>
            </a:extLst>
          </p:cNvPr>
          <p:cNvSpPr txBox="1"/>
          <p:nvPr/>
        </p:nvSpPr>
        <p:spPr>
          <a:xfrm>
            <a:off x="6742368" y="4873996"/>
            <a:ext cx="4892634" cy="369332"/>
          </a:xfrm>
          <a:prstGeom prst="rect">
            <a:avLst/>
          </a:prstGeom>
          <a:noFill/>
        </p:spPr>
        <p:txBody>
          <a:bodyPr wrap="square">
            <a:spAutoFit/>
          </a:bodyPr>
          <a:lstStyle/>
          <a:p>
            <a:r>
              <a:rPr lang="hu-HU" dirty="0"/>
              <a:t>https://hu.linkedin.com/in/</a:t>
            </a:r>
            <a:r>
              <a:rPr lang="hu-HU" dirty="0" err="1"/>
              <a:t>balázs-berecz</a:t>
            </a:r>
            <a:endParaRPr lang="hu-HU" dirty="0"/>
          </a:p>
        </p:txBody>
      </p:sp>
      <p:sp>
        <p:nvSpPr>
          <p:cNvPr id="18" name="Szövegdoboz 17">
            <a:extLst>
              <a:ext uri="{FF2B5EF4-FFF2-40B4-BE49-F238E27FC236}">
                <a16:creationId xmlns:a16="http://schemas.microsoft.com/office/drawing/2014/main" id="{4CCDC90F-54BB-E15B-670C-6BDEBEE8D51F}"/>
              </a:ext>
            </a:extLst>
          </p:cNvPr>
          <p:cNvSpPr txBox="1"/>
          <p:nvPr/>
        </p:nvSpPr>
        <p:spPr>
          <a:xfrm>
            <a:off x="5618315" y="3590547"/>
            <a:ext cx="6462668" cy="1323439"/>
          </a:xfrm>
          <a:prstGeom prst="rect">
            <a:avLst/>
          </a:prstGeom>
          <a:noFill/>
        </p:spPr>
        <p:txBody>
          <a:bodyPr wrap="square">
            <a:spAutoFit/>
          </a:bodyPr>
          <a:lstStyle/>
          <a:p>
            <a:pPr algn="r"/>
            <a:r>
              <a:rPr lang="hu-HU" sz="2000" dirty="0"/>
              <a:t>„Akkor értettem meg, hogy a segítőkészség nem elég. Szükség van az akadálymentességről egy olyan közös nyelvre, amit mindannyian értünk és beszélünk. Eldöntöttem, hogy mi fogjuk megcsinálni</a:t>
            </a:r>
            <a:r>
              <a:rPr lang="en-GB" sz="2000" dirty="0">
                <a:solidFill>
                  <a:srgbClr val="000000"/>
                </a:solidFill>
                <a:effectLst/>
                <a:latin typeface="Calibri" panose="020F0502020204030204" pitchFamily="34" charset="0"/>
                <a:ea typeface="Times New Roman" panose="02020603050405020304" pitchFamily="18" charset="0"/>
              </a:rPr>
              <a:t>.”</a:t>
            </a:r>
            <a:endParaRPr lang="en-GB" sz="2000" dirty="0"/>
          </a:p>
        </p:txBody>
      </p:sp>
    </p:spTree>
    <p:extLst>
      <p:ext uri="{BB962C8B-B14F-4D97-AF65-F5344CB8AC3E}">
        <p14:creationId xmlns:p14="http://schemas.microsoft.com/office/powerpoint/2010/main" val="1441212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50D54-24BD-34CF-4110-FC8FEDB3F665}"/>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8A68E3C9-629D-C0E5-E5E7-A5354EC13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667B7DF6-8020-EE67-160C-400CC037627B}"/>
              </a:ext>
            </a:extLst>
          </p:cNvPr>
          <p:cNvSpPr>
            <a:spLocks noGrp="1"/>
          </p:cNvSpPr>
          <p:nvPr>
            <p:ph type="ctrTitle"/>
          </p:nvPr>
        </p:nvSpPr>
        <p:spPr>
          <a:xfrm>
            <a:off x="149916" y="1729957"/>
            <a:ext cx="11892168" cy="3410123"/>
          </a:xfrm>
        </p:spPr>
        <p:txBody>
          <a:bodyPr>
            <a:noAutofit/>
          </a:bodyPr>
          <a:lstStyle/>
          <a:p>
            <a:pPr algn="l"/>
            <a:r>
              <a:rPr lang="hu-HU" sz="2400" dirty="0">
                <a:solidFill>
                  <a:srgbClr val="000000"/>
                </a:solidFill>
                <a:effectLst/>
                <a:latin typeface="Calibri" panose="020F0502020204030204" pitchFamily="34" charset="0"/>
                <a:ea typeface="Times New Roman" panose="02020603050405020304" pitchFamily="18" charset="0"/>
              </a:rPr>
              <a:t>Az Access4you védjegy részletes és megbízható információkat nyújt az épített környezet hozzáférhetőségéről a különböző – mozgás-, látás-, hallás- és kognitív – fogyatékossággal élők számára. Ez segítséget nyújt maguknak a fogyatékossággal élőknek és hozzátartozóiknak, valamint az ingatlantulajdonosoknak és a vállalatoknak: amellett, hogy részletes képet ad a helyiségeik akadálymentességéről, az Access4you tanúsítvány hatékonyan támogatja az üzleti és fenntarthatósági célkitűzéseket</a:t>
            </a:r>
            <a:br>
              <a:rPr lang="hu-HU" sz="2400" dirty="0">
                <a:solidFill>
                  <a:srgbClr val="000000"/>
                </a:solidFill>
                <a:effectLst/>
                <a:latin typeface="Calibri" panose="020F0502020204030204" pitchFamily="34" charset="0"/>
                <a:ea typeface="Times New Roman" panose="02020603050405020304" pitchFamily="18" charset="0"/>
              </a:rPr>
            </a:br>
            <a:r>
              <a:rPr lang="hu-HU" sz="2400" dirty="0">
                <a:solidFill>
                  <a:srgbClr val="000000"/>
                </a:solidFill>
                <a:effectLst/>
                <a:latin typeface="Calibri" panose="020F0502020204030204" pitchFamily="34" charset="0"/>
                <a:ea typeface="Times New Roman" panose="02020603050405020304" pitchFamily="18" charset="0"/>
              </a:rPr>
              <a:t>Az Access4you adatbázis és mobilalkalmazás, több mint 700 nemzetközi helyszín részletes profiljával, mindenki számára ingyenesen elérhető. A helyszíni profilok egy 1000 pontos kritériumrendszeren alapulnak, amelyet 8 érdekcsoport szempontjai szerint állítottak össze, és hatás szerint szűrt információkat nyújtanak, pontos méretekkel és számos hasznos fotóval</a:t>
            </a:r>
            <a:endParaRPr lang="hu-HU" sz="2400" dirty="0">
              <a:latin typeface="+mn-lt"/>
            </a:endParaRPr>
          </a:p>
        </p:txBody>
      </p:sp>
      <p:pic>
        <p:nvPicPr>
          <p:cNvPr id="5" name="Kép 4">
            <a:extLst>
              <a:ext uri="{FF2B5EF4-FFF2-40B4-BE49-F238E27FC236}">
                <a16:creationId xmlns:a16="http://schemas.microsoft.com/office/drawing/2014/main" id="{592BA010-B3D3-3468-1846-E4B91C25A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19AB35DC-2C00-2F55-E5CF-FC8CB71EA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3495A3BB-B0F0-7058-8D13-DCAB7EC8A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7EA2C297-1B10-EABB-FC28-426B780BA0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9A124EF7-1169-0D40-2F8E-0C7FB10E4D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0B85144F-67C3-EC0D-921C-9A0D2CE31B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6679EE82-1A8D-B20D-5FA9-840FBB2CCE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B5C088F8-94E6-D9D1-EFE9-75D668EFDEFF}"/>
              </a:ext>
            </a:extLst>
          </p:cNvPr>
          <p:cNvSpPr txBox="1">
            <a:spLocks/>
          </p:cNvSpPr>
          <p:nvPr/>
        </p:nvSpPr>
        <p:spPr>
          <a:xfrm>
            <a:off x="6503416" y="881402"/>
            <a:ext cx="5333467"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kern="100" dirty="0">
                <a:effectLst/>
                <a:latin typeface="Calibri" panose="020F0502020204030204" pitchFamily="34" charset="0"/>
                <a:ea typeface="Calibri" panose="020F0502020204030204" pitchFamily="34" charset="0"/>
              </a:rPr>
              <a:t>Access4you</a:t>
            </a:r>
            <a:endParaRPr lang="en-GB" sz="3600" dirty="0">
              <a:latin typeface="+mn-lt"/>
            </a:endParaRPr>
          </a:p>
        </p:txBody>
      </p:sp>
      <p:sp>
        <p:nvSpPr>
          <p:cNvPr id="14" name="Szövegdoboz 13">
            <a:extLst>
              <a:ext uri="{FF2B5EF4-FFF2-40B4-BE49-F238E27FC236}">
                <a16:creationId xmlns:a16="http://schemas.microsoft.com/office/drawing/2014/main" id="{59522F2F-7F06-CC7B-FBB5-136351DCF24A}"/>
              </a:ext>
            </a:extLst>
          </p:cNvPr>
          <p:cNvSpPr txBox="1"/>
          <p:nvPr/>
        </p:nvSpPr>
        <p:spPr>
          <a:xfrm>
            <a:off x="10048382" y="5120533"/>
            <a:ext cx="1834440" cy="584775"/>
          </a:xfrm>
          <a:prstGeom prst="rect">
            <a:avLst/>
          </a:prstGeom>
          <a:noFill/>
        </p:spPr>
        <p:txBody>
          <a:bodyPr wrap="square">
            <a:spAutoFit/>
          </a:bodyPr>
          <a:lstStyle/>
          <a:p>
            <a:pPr algn="r"/>
            <a:r>
              <a:rPr lang="hu-HU" sz="1600" kern="100" dirty="0">
                <a:effectLst/>
                <a:latin typeface="Calibri" panose="020F0502020204030204" pitchFamily="34" charset="0"/>
                <a:ea typeface="Calibri" panose="020F0502020204030204" pitchFamily="34" charset="0"/>
              </a:rPr>
              <a:t>https://access4you.io/hu</a:t>
            </a:r>
            <a:endParaRPr lang="hu-HU" sz="1600" dirty="0"/>
          </a:p>
        </p:txBody>
      </p:sp>
      <p:sp>
        <p:nvSpPr>
          <p:cNvPr id="11" name="Cím 1">
            <a:extLst>
              <a:ext uri="{FF2B5EF4-FFF2-40B4-BE49-F238E27FC236}">
                <a16:creationId xmlns:a16="http://schemas.microsoft.com/office/drawing/2014/main" id="{E1567DDC-23BC-37F0-3840-F38B313C640A}"/>
              </a:ext>
            </a:extLst>
          </p:cNvPr>
          <p:cNvSpPr txBox="1">
            <a:spLocks/>
          </p:cNvSpPr>
          <p:nvPr/>
        </p:nvSpPr>
        <p:spPr>
          <a:xfrm>
            <a:off x="65171" y="836752"/>
            <a:ext cx="5180923" cy="811787"/>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Magyarország</a:t>
            </a:r>
            <a:endParaRPr lang="hu-HU" sz="3600" dirty="0">
              <a:latin typeface="+mn-lt"/>
            </a:endParaRPr>
          </a:p>
        </p:txBody>
      </p:sp>
    </p:spTree>
    <p:extLst>
      <p:ext uri="{BB962C8B-B14F-4D97-AF65-F5344CB8AC3E}">
        <p14:creationId xmlns:p14="http://schemas.microsoft.com/office/powerpoint/2010/main" val="2478640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A21F1-87B3-7EDE-5703-1A390F0F64A4}"/>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6D05757E-5B54-D141-8EF5-08CCCDE4F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670AE81B-0905-4D7D-9BEE-F1E0CB769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AD2A78C8-C85A-435C-F729-59F47D009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7574DC00-9385-946C-19A1-DEE4BEEC0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4CB16C84-3802-4CD7-C22C-932C15FA0F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1E80771C-8362-5D9F-0576-1AE5E1959B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26F9E5B4-1ACE-2A65-B374-5AD12C55CB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05319430-C4A0-4D13-270F-50BAA2F88B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04BB44ED-757A-E640-C73C-B855930EBA6C}"/>
              </a:ext>
            </a:extLst>
          </p:cNvPr>
          <p:cNvSpPr txBox="1">
            <a:spLocks/>
          </p:cNvSpPr>
          <p:nvPr/>
        </p:nvSpPr>
        <p:spPr>
          <a:xfrm>
            <a:off x="399278" y="1128156"/>
            <a:ext cx="4157525" cy="19042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effectLst/>
                <a:latin typeface="Calibri" panose="020F0502020204030204" pitchFamily="34" charset="0"/>
                <a:ea typeface="Calibri" panose="020F0502020204030204" pitchFamily="34" charset="0"/>
              </a:rPr>
              <a:t>Az Access4you weboldala –2024 november vége</a:t>
            </a:r>
            <a:endParaRPr lang="hu-HU" sz="3600" dirty="0">
              <a:latin typeface="+mn-lt"/>
            </a:endParaRPr>
          </a:p>
        </p:txBody>
      </p:sp>
      <p:sp>
        <p:nvSpPr>
          <p:cNvPr id="20" name="Szövegdoboz 19">
            <a:extLst>
              <a:ext uri="{FF2B5EF4-FFF2-40B4-BE49-F238E27FC236}">
                <a16:creationId xmlns:a16="http://schemas.microsoft.com/office/drawing/2014/main" id="{A9C89E1B-F61C-FE95-68CC-2012245C8ADA}"/>
              </a:ext>
            </a:extLst>
          </p:cNvPr>
          <p:cNvSpPr txBox="1"/>
          <p:nvPr/>
        </p:nvSpPr>
        <p:spPr>
          <a:xfrm>
            <a:off x="1656598" y="3247303"/>
            <a:ext cx="3010405" cy="461665"/>
          </a:xfrm>
          <a:prstGeom prst="rect">
            <a:avLst/>
          </a:prstGeom>
          <a:noFill/>
        </p:spPr>
        <p:txBody>
          <a:bodyPr wrap="square">
            <a:spAutoFit/>
          </a:bodyPr>
          <a:lstStyle/>
          <a:p>
            <a:r>
              <a:rPr lang="hu-HU" sz="2400" dirty="0">
                <a:solidFill>
                  <a:srgbClr val="000000"/>
                </a:solidFill>
                <a:effectLst/>
                <a:latin typeface="Calibri" panose="020F0502020204030204" pitchFamily="34" charset="0"/>
                <a:ea typeface="Times New Roman" panose="02020603050405020304" pitchFamily="18" charset="0"/>
              </a:rPr>
              <a:t>Fő opciók</a:t>
            </a:r>
            <a:r>
              <a:rPr lang="en-GB" sz="2400" dirty="0">
                <a:solidFill>
                  <a:srgbClr val="000000"/>
                </a:solidFill>
                <a:effectLst/>
                <a:latin typeface="Calibri" panose="020F0502020204030204" pitchFamily="34" charset="0"/>
                <a:ea typeface="Times New Roman" panose="02020603050405020304" pitchFamily="18" charset="0"/>
              </a:rPr>
              <a:t>:</a:t>
            </a:r>
            <a:endParaRPr lang="en-GB" sz="2400" dirty="0"/>
          </a:p>
        </p:txBody>
      </p:sp>
      <p:pic>
        <p:nvPicPr>
          <p:cNvPr id="11" name="Kép 10">
            <a:extLst>
              <a:ext uri="{FF2B5EF4-FFF2-40B4-BE49-F238E27FC236}">
                <a16:creationId xmlns:a16="http://schemas.microsoft.com/office/drawing/2014/main" id="{5026EBF7-073B-75FB-BA33-D270EC660B28}"/>
              </a:ext>
            </a:extLst>
          </p:cNvPr>
          <p:cNvPicPr>
            <a:picLocks noChangeAspect="1"/>
          </p:cNvPicPr>
          <p:nvPr/>
        </p:nvPicPr>
        <p:blipFill>
          <a:blip r:embed="rId10"/>
          <a:stretch>
            <a:fillRect/>
          </a:stretch>
        </p:blipFill>
        <p:spPr>
          <a:xfrm>
            <a:off x="142504" y="3798999"/>
            <a:ext cx="5676900" cy="1400175"/>
          </a:xfrm>
          <a:prstGeom prst="rect">
            <a:avLst/>
          </a:prstGeom>
        </p:spPr>
      </p:pic>
      <p:pic>
        <p:nvPicPr>
          <p:cNvPr id="19" name="Kép 18">
            <a:extLst>
              <a:ext uri="{FF2B5EF4-FFF2-40B4-BE49-F238E27FC236}">
                <a16:creationId xmlns:a16="http://schemas.microsoft.com/office/drawing/2014/main" id="{09657A8D-6F1F-6778-E0A1-FC04D5218042}"/>
              </a:ext>
            </a:extLst>
          </p:cNvPr>
          <p:cNvPicPr>
            <a:picLocks noChangeAspect="1"/>
          </p:cNvPicPr>
          <p:nvPr/>
        </p:nvPicPr>
        <p:blipFill>
          <a:blip r:embed="rId11"/>
          <a:stretch>
            <a:fillRect/>
          </a:stretch>
        </p:blipFill>
        <p:spPr>
          <a:xfrm>
            <a:off x="6045587" y="1285623"/>
            <a:ext cx="5676899" cy="3913552"/>
          </a:xfrm>
          <a:prstGeom prst="rect">
            <a:avLst/>
          </a:prstGeom>
        </p:spPr>
      </p:pic>
    </p:spTree>
    <p:extLst>
      <p:ext uri="{BB962C8B-B14F-4D97-AF65-F5344CB8AC3E}">
        <p14:creationId xmlns:p14="http://schemas.microsoft.com/office/powerpoint/2010/main" val="1397418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62F2A-34D0-DC57-C9FE-EFA564003519}"/>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97DDF44F-9D77-1E50-6EF8-EAE716B1D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332B8E9C-2176-2E71-E019-CD6FBB898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A9C39220-DB3A-CFE8-039A-743EC7F47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8435EAE9-4334-9F6B-F1B8-A20DC21CB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507182E2-0F8F-D476-BEEF-AF5811C78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0EED2AD4-2D10-4D51-0A06-CF9A69E89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A0BA4DBF-EF4E-61BA-F2B7-37C0A302A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E41E158E-8A3E-B8A0-D586-0D114A7915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B9D044AB-3075-FD00-4FAB-45CC3AC4B6BF}"/>
              </a:ext>
            </a:extLst>
          </p:cNvPr>
          <p:cNvSpPr txBox="1">
            <a:spLocks/>
          </p:cNvSpPr>
          <p:nvPr/>
        </p:nvSpPr>
        <p:spPr>
          <a:xfrm>
            <a:off x="6619875" y="1233073"/>
            <a:ext cx="4569553" cy="13777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effectLst/>
                <a:latin typeface="Calibri" panose="020F0502020204030204" pitchFamily="34" charset="0"/>
                <a:ea typeface="Calibri" panose="020F0502020204030204" pitchFamily="34" charset="0"/>
              </a:rPr>
              <a:t>Az Access4you szolgáltatásai</a:t>
            </a:r>
            <a:endParaRPr lang="hu-HU" sz="3600" dirty="0">
              <a:latin typeface="+mn-lt"/>
            </a:endParaRPr>
          </a:p>
        </p:txBody>
      </p:sp>
      <p:pic>
        <p:nvPicPr>
          <p:cNvPr id="11" name="Kép 10">
            <a:extLst>
              <a:ext uri="{FF2B5EF4-FFF2-40B4-BE49-F238E27FC236}">
                <a16:creationId xmlns:a16="http://schemas.microsoft.com/office/drawing/2014/main" id="{6A57C11C-1818-C192-36B8-5069E9A39E5A}"/>
              </a:ext>
            </a:extLst>
          </p:cNvPr>
          <p:cNvPicPr>
            <a:picLocks noChangeAspect="1"/>
          </p:cNvPicPr>
          <p:nvPr/>
        </p:nvPicPr>
        <p:blipFill>
          <a:blip r:embed="rId10"/>
          <a:stretch>
            <a:fillRect/>
          </a:stretch>
        </p:blipFill>
        <p:spPr>
          <a:xfrm>
            <a:off x="164086" y="1921959"/>
            <a:ext cx="6689200" cy="2445261"/>
          </a:xfrm>
          <a:prstGeom prst="rect">
            <a:avLst/>
          </a:prstGeom>
        </p:spPr>
      </p:pic>
      <p:pic>
        <p:nvPicPr>
          <p:cNvPr id="14" name="Kép 13">
            <a:extLst>
              <a:ext uri="{FF2B5EF4-FFF2-40B4-BE49-F238E27FC236}">
                <a16:creationId xmlns:a16="http://schemas.microsoft.com/office/drawing/2014/main" id="{9035BDBD-EA2C-1824-196D-DD392D4218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54115" y="3592476"/>
            <a:ext cx="5865725" cy="1587777"/>
          </a:xfrm>
          <a:prstGeom prst="rect">
            <a:avLst/>
          </a:prstGeom>
        </p:spPr>
      </p:pic>
    </p:spTree>
    <p:extLst>
      <p:ext uri="{BB962C8B-B14F-4D97-AF65-F5344CB8AC3E}">
        <p14:creationId xmlns:p14="http://schemas.microsoft.com/office/powerpoint/2010/main" val="3387825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F2C5A-4373-B65B-49CC-813578AE5BA4}"/>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22CD1183-D550-9B88-0446-2158CE4B7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3F56FD25-4908-E56D-0D76-F7B925C70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84D8F4A8-5783-5CDE-62B5-F1AA17564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72809991-215B-CB0C-3C19-CB791D29FB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32E30959-784C-09A1-1B2E-B24DDFA2B3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D14B64FA-3D78-FB50-8458-06D18654A6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8BD4BABB-705C-E0D4-B9CD-FBC1505251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BD8F0E9D-0866-31E4-9458-5B2CE99528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E43D3A06-6B61-0F89-A489-5859BD864AE3}"/>
              </a:ext>
            </a:extLst>
          </p:cNvPr>
          <p:cNvSpPr txBox="1">
            <a:spLocks/>
          </p:cNvSpPr>
          <p:nvPr/>
        </p:nvSpPr>
        <p:spPr>
          <a:xfrm>
            <a:off x="513192" y="1911928"/>
            <a:ext cx="5134425" cy="16820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effectLst/>
                <a:latin typeface="Calibri" panose="020F0502020204030204" pitchFamily="34" charset="0"/>
                <a:ea typeface="Calibri" panose="020F0502020204030204" pitchFamily="34" charset="0"/>
              </a:rPr>
              <a:t>Az Access4you</a:t>
            </a:r>
            <a:r>
              <a:rPr lang="hu-HU" sz="3600" b="1" kern="100" dirty="0">
                <a:latin typeface="Calibri" panose="020F0502020204030204" pitchFamily="34" charset="0"/>
              </a:rPr>
              <a:t> akadálymentes helyeket kereső appja</a:t>
            </a:r>
          </a:p>
        </p:txBody>
      </p:sp>
      <p:pic>
        <p:nvPicPr>
          <p:cNvPr id="11" name="Kép 10" descr="A képen szöveg, szoftver, Weblap, multimédia látható&#10;&#10;Automatikusan generált leírás">
            <a:extLst>
              <a:ext uri="{FF2B5EF4-FFF2-40B4-BE49-F238E27FC236}">
                <a16:creationId xmlns:a16="http://schemas.microsoft.com/office/drawing/2014/main" id="{3785554F-A368-F06B-CD63-C4EBF4B35B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1264499"/>
            <a:ext cx="5552647" cy="3911484"/>
          </a:xfrm>
          <a:prstGeom prst="rect">
            <a:avLst/>
          </a:prstGeom>
        </p:spPr>
      </p:pic>
      <p:sp>
        <p:nvSpPr>
          <p:cNvPr id="17" name="Szövegdoboz 16">
            <a:extLst>
              <a:ext uri="{FF2B5EF4-FFF2-40B4-BE49-F238E27FC236}">
                <a16:creationId xmlns:a16="http://schemas.microsoft.com/office/drawing/2014/main" id="{505A2775-4F58-0F3A-6E59-AE7D84FCD471}"/>
              </a:ext>
            </a:extLst>
          </p:cNvPr>
          <p:cNvSpPr txBox="1"/>
          <p:nvPr/>
        </p:nvSpPr>
        <p:spPr>
          <a:xfrm>
            <a:off x="2735554" y="4227394"/>
            <a:ext cx="3197431" cy="375552"/>
          </a:xfrm>
          <a:prstGeom prst="rect">
            <a:avLst/>
          </a:prstGeom>
          <a:noFill/>
        </p:spPr>
        <p:txBody>
          <a:bodyPr wrap="square">
            <a:spAutoFit/>
          </a:bodyPr>
          <a:lstStyle/>
          <a:p>
            <a:pPr>
              <a:lnSpc>
                <a:spcPct val="107000"/>
              </a:lnSpc>
              <a:spcAft>
                <a:spcPts val="800"/>
              </a:spcAft>
            </a:pPr>
            <a:r>
              <a:rPr lang="hu-HU"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Forrás: https://access4you.io/</a:t>
            </a:r>
            <a:endParaRPr lang="hu-HU" sz="2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71238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97D17-0A5B-50E7-4A6E-8CEB1E5552B4}"/>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DECE1782-7FF7-F455-8081-87C1682B0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376ACD84-B3AE-2405-B95B-4FF11CD36AF4}"/>
              </a:ext>
            </a:extLst>
          </p:cNvPr>
          <p:cNvSpPr>
            <a:spLocks noGrp="1"/>
          </p:cNvSpPr>
          <p:nvPr>
            <p:ph type="ctrTitle"/>
          </p:nvPr>
        </p:nvSpPr>
        <p:spPr>
          <a:xfrm>
            <a:off x="172413" y="1957264"/>
            <a:ext cx="11552623" cy="2802995"/>
          </a:xfrm>
        </p:spPr>
        <p:txBody>
          <a:bodyPr>
            <a:noAutofit/>
          </a:bodyPr>
          <a:lstStyle/>
          <a:p>
            <a:pPr algn="l">
              <a:lnSpc>
                <a:spcPts val="2600"/>
              </a:lnSpc>
              <a:spcAft>
                <a:spcPts val="800"/>
              </a:spcAft>
              <a:tabLst>
                <a:tab pos="1343660" algn="l"/>
              </a:tabLst>
            </a:pPr>
            <a:r>
              <a:rPr lang="hu-HU" sz="2600" kern="0" dirty="0">
                <a:solidFill>
                  <a:srgbClr val="000000"/>
                </a:solidFill>
                <a:latin typeface="Calibri" panose="020F0502020204030204" pitchFamily="34" charset="0"/>
                <a:cs typeface="Calibri" panose="020F0502020204030204" pitchFamily="34" charset="0"/>
              </a:rPr>
              <a:t>Az ENAT hisz a befogadó turizmusban, amely lehetővé teszi a fogyatékossággal élő, idős és mozgáskorlátozott személyek számára, hogy méltósággal, kényelemben és szabadon utazhassanak. A csoport összekötő szerepet tölt be, amely az érdekképviseleten túlmutatva egyesíti az idegenforgalmi ágazatban érdekelt feleket, például a kormányokat, a vállalkozásokat és a fogyasztókat</a:t>
            </a:r>
            <a:br>
              <a:rPr lang="hu-HU" sz="2600" kern="0" dirty="0">
                <a:solidFill>
                  <a:srgbClr val="000000"/>
                </a:solidFill>
                <a:latin typeface="Calibri" panose="020F0502020204030204" pitchFamily="34" charset="0"/>
                <a:cs typeface="Calibri" panose="020F0502020204030204" pitchFamily="34" charset="0"/>
              </a:rPr>
            </a:br>
            <a:r>
              <a:rPr lang="hu-HU" sz="2600" kern="0" dirty="0">
                <a:solidFill>
                  <a:srgbClr val="000000"/>
                </a:solidFill>
                <a:latin typeface="Calibri" panose="020F0502020204030204" pitchFamily="34" charset="0"/>
                <a:cs typeface="Calibri" panose="020F0502020204030204" pitchFamily="34" charset="0"/>
              </a:rPr>
              <a:t>Létfontosságú szerepet játszik a különböző csoportok közötti együttműködés és megértés előmozdításában a turisztikai ágazat inkluzivitásának fokozása érdekében</a:t>
            </a:r>
            <a:br>
              <a:rPr lang="hu-HU" sz="2600" kern="0" dirty="0">
                <a:solidFill>
                  <a:srgbClr val="000000"/>
                </a:solidFill>
                <a:latin typeface="Calibri" panose="020F0502020204030204" pitchFamily="34" charset="0"/>
                <a:cs typeface="Calibri" panose="020F0502020204030204" pitchFamily="34" charset="0"/>
              </a:rPr>
            </a:br>
            <a:r>
              <a:rPr lang="hu-HU" sz="2600" kern="0" dirty="0">
                <a:solidFill>
                  <a:srgbClr val="000000"/>
                </a:solidFill>
                <a:latin typeface="Calibri" panose="020F0502020204030204" pitchFamily="34" charset="0"/>
                <a:cs typeface="Calibri" panose="020F0502020204030204" pitchFamily="34" charset="0"/>
              </a:rPr>
              <a:t>Az ENAT munkája az akadálymentesítés holisztikus megközelítése miatt fontos</a:t>
            </a:r>
          </a:p>
        </p:txBody>
      </p:sp>
      <p:pic>
        <p:nvPicPr>
          <p:cNvPr id="5" name="Kép 4">
            <a:extLst>
              <a:ext uri="{FF2B5EF4-FFF2-40B4-BE49-F238E27FC236}">
                <a16:creationId xmlns:a16="http://schemas.microsoft.com/office/drawing/2014/main" id="{CD560134-6146-D939-3E05-EF9D3CF38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E47C7A55-3DE1-63DB-CE0F-40ED30DA9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4970A989-8C50-F283-CADE-B80EEF1A4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D35ED8A9-4D13-8919-BC13-F22A69B23D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CD9B634E-D48E-A941-BFDD-E5E4F41B2A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2AEF6AD0-4E3D-1122-FCC1-F8D58734F8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2B9354AC-6C5F-B34A-7E4F-D554BAB117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2648461E-A010-64A8-AE26-3A435099559B}"/>
              </a:ext>
            </a:extLst>
          </p:cNvPr>
          <p:cNvSpPr txBox="1">
            <a:spLocks/>
          </p:cNvSpPr>
          <p:nvPr/>
        </p:nvSpPr>
        <p:spPr>
          <a:xfrm>
            <a:off x="466963" y="1187653"/>
            <a:ext cx="11258073" cy="688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kern="100" dirty="0">
                <a:effectLst/>
                <a:latin typeface="Calibri" panose="020F0502020204030204" pitchFamily="34" charset="0"/>
                <a:ea typeface="Calibri" panose="020F0502020204030204" pitchFamily="34" charset="0"/>
              </a:rPr>
              <a:t>European Network for Accessible Tourism (ENAT)</a:t>
            </a:r>
            <a:endParaRPr lang="en-GB" sz="3600" dirty="0">
              <a:latin typeface="+mn-lt"/>
            </a:endParaRPr>
          </a:p>
        </p:txBody>
      </p:sp>
    </p:spTree>
    <p:extLst>
      <p:ext uri="{BB962C8B-B14F-4D97-AF65-F5344CB8AC3E}">
        <p14:creationId xmlns:p14="http://schemas.microsoft.com/office/powerpoint/2010/main" val="2133562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A7417-D0C4-494A-84E0-003F6D49D8CC}"/>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9632F772-B507-477B-5555-9BE5160F0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14FF0079-D7D3-A5B4-4F92-FE08D0995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F87B7D20-7313-CD1B-B460-6948EF8E9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E3F9E2A5-EFA3-736E-05BD-C8ACE798C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65FCEB1A-579E-E962-17DB-4F77A92E40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6679B171-4C59-88A1-B131-D87D497022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559F90D6-C1F1-5C55-B2C4-F5F4967EE4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9A82BC04-B030-3DD0-E2D0-5717BA83CD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9FDBB669-3489-CBCE-DF8F-C085D17DFA82}"/>
              </a:ext>
            </a:extLst>
          </p:cNvPr>
          <p:cNvSpPr txBox="1">
            <a:spLocks/>
          </p:cNvSpPr>
          <p:nvPr/>
        </p:nvSpPr>
        <p:spPr>
          <a:xfrm>
            <a:off x="193345" y="963752"/>
            <a:ext cx="4560125" cy="102405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Magyarország</a:t>
            </a:r>
            <a:endParaRPr lang="hu-HU" sz="3600" dirty="0">
              <a:latin typeface="+mn-lt"/>
            </a:endParaRPr>
          </a:p>
        </p:txBody>
      </p:sp>
      <p:sp>
        <p:nvSpPr>
          <p:cNvPr id="2" name="Cím 1">
            <a:extLst>
              <a:ext uri="{FF2B5EF4-FFF2-40B4-BE49-F238E27FC236}">
                <a16:creationId xmlns:a16="http://schemas.microsoft.com/office/drawing/2014/main" id="{F3FEA6EA-7874-621D-C1E8-1DAC9BCC6FD8}"/>
              </a:ext>
            </a:extLst>
          </p:cNvPr>
          <p:cNvSpPr>
            <a:spLocks noGrp="1"/>
          </p:cNvSpPr>
          <p:nvPr>
            <p:ph type="ctrTitle"/>
          </p:nvPr>
        </p:nvSpPr>
        <p:spPr>
          <a:xfrm>
            <a:off x="193529" y="1987811"/>
            <a:ext cx="6064768" cy="3217449"/>
          </a:xfrm>
        </p:spPr>
        <p:txBody>
          <a:bodyPr>
            <a:normAutofit fontScale="90000"/>
          </a:bodyPr>
          <a:lstStyle/>
          <a:p>
            <a:pPr algn="l"/>
            <a:r>
              <a:rPr lang="hu-HU" sz="2700" kern="100" dirty="0">
                <a:solidFill>
                  <a:srgbClr val="000000"/>
                </a:solidFill>
                <a:latin typeface="Calibri" panose="020F0502020204030204" pitchFamily="34" charset="0"/>
                <a:cs typeface="Calibri" panose="020F0502020204030204" pitchFamily="34" charset="0"/>
              </a:rPr>
              <a:t>“Mi nem teszünk különbséget ember és ember között, nekünk az Ember az első! </a:t>
            </a:r>
            <a:r>
              <a:rPr lang="hu-HU" sz="2700" kern="100" dirty="0" err="1">
                <a:solidFill>
                  <a:srgbClr val="000000"/>
                </a:solidFill>
                <a:latin typeface="Calibri" panose="020F0502020204030204" pitchFamily="34" charset="0"/>
                <a:cs typeface="Calibri" panose="020F0502020204030204" pitchFamily="34" charset="0"/>
              </a:rPr>
              <a:t>People</a:t>
            </a:r>
            <a:r>
              <a:rPr lang="hu-HU" sz="2700" kern="100" dirty="0">
                <a:solidFill>
                  <a:srgbClr val="000000"/>
                </a:solidFill>
                <a:latin typeface="Calibri" panose="020F0502020204030204" pitchFamily="34" charset="0"/>
                <a:cs typeface="Calibri" panose="020F0502020204030204" pitchFamily="34" charset="0"/>
              </a:rPr>
              <a:t> </a:t>
            </a:r>
            <a:r>
              <a:rPr lang="hu-HU" sz="2700" kern="100" dirty="0" err="1">
                <a:solidFill>
                  <a:srgbClr val="000000"/>
                </a:solidFill>
                <a:latin typeface="Calibri" panose="020F0502020204030204" pitchFamily="34" charset="0"/>
                <a:cs typeface="Calibri" panose="020F0502020204030204" pitchFamily="34" charset="0"/>
              </a:rPr>
              <a:t>First</a:t>
            </a:r>
            <a:r>
              <a:rPr lang="hu-HU" sz="2700" kern="100" dirty="0">
                <a:solidFill>
                  <a:srgbClr val="000000"/>
                </a:solidFill>
                <a:latin typeface="Calibri" panose="020F0502020204030204" pitchFamily="34" charset="0"/>
                <a:cs typeface="Calibri" panose="020F0502020204030204" pitchFamily="34" charset="0"/>
              </a:rPr>
              <a:t>, ezt jelenti egyesületünk neve is, mely egy nemzetközi hálózat első és jelenleg egyetlen magyar tagjaként működik Pécsett.</a:t>
            </a:r>
            <a:br>
              <a:rPr lang="hu-HU" sz="2700" kern="100" dirty="0">
                <a:solidFill>
                  <a:srgbClr val="000000"/>
                </a:solidFill>
                <a:latin typeface="Calibri" panose="020F0502020204030204" pitchFamily="34" charset="0"/>
                <a:cs typeface="Calibri" panose="020F0502020204030204" pitchFamily="34" charset="0"/>
              </a:rPr>
            </a:br>
            <a:r>
              <a:rPr lang="hu-HU" sz="2700" kern="100" dirty="0">
                <a:solidFill>
                  <a:srgbClr val="000000"/>
                </a:solidFill>
                <a:latin typeface="Calibri" panose="020F0502020204030204" pitchFamily="34" charset="0"/>
                <a:cs typeface="Calibri" panose="020F0502020204030204" pitchFamily="34" charset="0"/>
              </a:rPr>
              <a:t>Fő céljaink az </a:t>
            </a:r>
            <a:r>
              <a:rPr lang="hu-HU" sz="2700" i="1" kern="100" dirty="0">
                <a:solidFill>
                  <a:srgbClr val="000000"/>
                </a:solidFill>
                <a:latin typeface="Calibri" panose="020F0502020204030204" pitchFamily="34" charset="0"/>
                <a:cs typeface="Calibri" panose="020F0502020204030204" pitchFamily="34" charset="0"/>
              </a:rPr>
              <a:t>önálló életvitel támogatása minden szinten</a:t>
            </a:r>
            <a:r>
              <a:rPr lang="hu-HU" sz="2700" kern="100" dirty="0">
                <a:solidFill>
                  <a:srgbClr val="000000"/>
                </a:solidFill>
                <a:latin typeface="Calibri" panose="020F0502020204030204" pitchFamily="34" charset="0"/>
                <a:cs typeface="Calibri" panose="020F0502020204030204" pitchFamily="34" charset="0"/>
              </a:rPr>
              <a:t>, az </a:t>
            </a:r>
            <a:r>
              <a:rPr lang="hu-HU" sz="2700" i="1" kern="100" dirty="0">
                <a:solidFill>
                  <a:srgbClr val="000000"/>
                </a:solidFill>
                <a:latin typeface="Calibri" panose="020F0502020204030204" pitchFamily="34" charset="0"/>
                <a:cs typeface="Calibri" panose="020F0502020204030204" pitchFamily="34" charset="0"/>
              </a:rPr>
              <a:t>akadálymentesítés</a:t>
            </a:r>
            <a:r>
              <a:rPr lang="hu-HU" sz="2700" kern="100" dirty="0">
                <a:solidFill>
                  <a:srgbClr val="000000"/>
                </a:solidFill>
                <a:latin typeface="Calibri" panose="020F0502020204030204" pitchFamily="34" charset="0"/>
                <a:cs typeface="Calibri" panose="020F0502020204030204" pitchFamily="34" charset="0"/>
              </a:rPr>
              <a:t>, és az </a:t>
            </a:r>
            <a:r>
              <a:rPr lang="hu-HU" sz="2700" i="1" kern="100" dirty="0">
                <a:solidFill>
                  <a:srgbClr val="000000"/>
                </a:solidFill>
                <a:latin typeface="Calibri" panose="020F0502020204030204" pitchFamily="34" charset="0"/>
                <a:cs typeface="Calibri" panose="020F0502020204030204" pitchFamily="34" charset="0"/>
              </a:rPr>
              <a:t>akadálymentes turizmus </a:t>
            </a:r>
            <a:r>
              <a:rPr lang="hu-HU" sz="2700" kern="100" dirty="0">
                <a:solidFill>
                  <a:srgbClr val="000000"/>
                </a:solidFill>
                <a:latin typeface="Calibri" panose="020F0502020204030204" pitchFamily="34" charset="0"/>
                <a:cs typeface="Calibri" panose="020F0502020204030204" pitchFamily="34" charset="0"/>
              </a:rPr>
              <a:t>széleskörű népszerűsítése.”</a:t>
            </a:r>
          </a:p>
        </p:txBody>
      </p:sp>
      <p:sp>
        <p:nvSpPr>
          <p:cNvPr id="11" name="Cím 1">
            <a:extLst>
              <a:ext uri="{FF2B5EF4-FFF2-40B4-BE49-F238E27FC236}">
                <a16:creationId xmlns:a16="http://schemas.microsoft.com/office/drawing/2014/main" id="{9B26C5C8-29BC-8C7A-1C80-35AB2F2D439C}"/>
              </a:ext>
            </a:extLst>
          </p:cNvPr>
          <p:cNvSpPr txBox="1">
            <a:spLocks/>
          </p:cNvSpPr>
          <p:nvPr/>
        </p:nvSpPr>
        <p:spPr>
          <a:xfrm>
            <a:off x="6675075" y="850598"/>
            <a:ext cx="5161808"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err="1">
                <a:latin typeface="Calibri" panose="020F0502020204030204" pitchFamily="34" charset="0"/>
                <a:ea typeface="Calibri" panose="020F0502020204030204" pitchFamily="34" charset="0"/>
              </a:rPr>
              <a:t>PeopleFirst</a:t>
            </a:r>
            <a:endParaRPr lang="hu-HU" sz="3600" dirty="0">
              <a:latin typeface="+mn-lt"/>
            </a:endParaRPr>
          </a:p>
        </p:txBody>
      </p:sp>
      <p:pic>
        <p:nvPicPr>
          <p:cNvPr id="15" name="Kép 14">
            <a:extLst>
              <a:ext uri="{FF2B5EF4-FFF2-40B4-BE49-F238E27FC236}">
                <a16:creationId xmlns:a16="http://schemas.microsoft.com/office/drawing/2014/main" id="{C84EAF89-7B8B-3CF1-2EBD-1D5B7CB20C8B}"/>
              </a:ext>
            </a:extLst>
          </p:cNvPr>
          <p:cNvPicPr>
            <a:picLocks noChangeAspect="1"/>
          </p:cNvPicPr>
          <p:nvPr/>
        </p:nvPicPr>
        <p:blipFill>
          <a:blip r:embed="rId10"/>
          <a:stretch>
            <a:fillRect/>
          </a:stretch>
        </p:blipFill>
        <p:spPr>
          <a:xfrm>
            <a:off x="6258297" y="1438518"/>
            <a:ext cx="5681678" cy="3800892"/>
          </a:xfrm>
          <a:prstGeom prst="rect">
            <a:avLst/>
          </a:prstGeom>
        </p:spPr>
      </p:pic>
    </p:spTree>
    <p:extLst>
      <p:ext uri="{BB962C8B-B14F-4D97-AF65-F5344CB8AC3E}">
        <p14:creationId xmlns:p14="http://schemas.microsoft.com/office/powerpoint/2010/main" val="706179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15573-F27F-6D74-093A-8CB1A4EE5587}"/>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B1E64F28-1EFD-3667-F0E1-6EE93C262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FD08E48A-E17B-515E-B707-8C639606F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DB38A038-F878-3976-C27B-5D416C876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D71305F5-BECB-E647-31F9-AA50224E3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8A75B7F3-93AF-52F7-3FBD-2747E365A0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7B3B61EB-956A-5DC1-E26D-B73F72F80E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07E4D070-C921-CD8D-7FE5-75AA63C3E7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47B69CF7-7BA9-2509-FC1A-3FAE5EF9BE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EA266CF8-0DCC-834B-3458-073E6FB4F3FE}"/>
              </a:ext>
            </a:extLst>
          </p:cNvPr>
          <p:cNvSpPr txBox="1">
            <a:spLocks/>
          </p:cNvSpPr>
          <p:nvPr/>
        </p:nvSpPr>
        <p:spPr>
          <a:xfrm>
            <a:off x="95002" y="754493"/>
            <a:ext cx="5421923" cy="13777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Magyarország</a:t>
            </a:r>
            <a:endParaRPr lang="hu-HU" sz="3600" dirty="0">
              <a:latin typeface="+mn-lt"/>
            </a:endParaRPr>
          </a:p>
        </p:txBody>
      </p:sp>
      <p:sp>
        <p:nvSpPr>
          <p:cNvPr id="2" name="Cím 1">
            <a:extLst>
              <a:ext uri="{FF2B5EF4-FFF2-40B4-BE49-F238E27FC236}">
                <a16:creationId xmlns:a16="http://schemas.microsoft.com/office/drawing/2014/main" id="{72837FA7-6587-8150-31F3-AC73BAE9070D}"/>
              </a:ext>
            </a:extLst>
          </p:cNvPr>
          <p:cNvSpPr>
            <a:spLocks noGrp="1"/>
          </p:cNvSpPr>
          <p:nvPr>
            <p:ph type="ctrTitle"/>
          </p:nvPr>
        </p:nvSpPr>
        <p:spPr>
          <a:xfrm>
            <a:off x="205760" y="2190763"/>
            <a:ext cx="6779804" cy="2703816"/>
          </a:xfrm>
        </p:spPr>
        <p:txBody>
          <a:bodyPr>
            <a:normAutofit/>
          </a:bodyPr>
          <a:lstStyle/>
          <a:p>
            <a:pPr algn="l"/>
            <a:r>
              <a:rPr lang="hu-HU" sz="2200" kern="100" dirty="0">
                <a:solidFill>
                  <a:srgbClr val="000000"/>
                </a:solidFill>
                <a:latin typeface="Calibri" panose="020F0502020204030204" pitchFamily="34" charset="0"/>
                <a:cs typeface="Calibri" panose="020F0502020204030204" pitchFamily="34" charset="0"/>
              </a:rPr>
              <a:t>A </a:t>
            </a:r>
            <a:r>
              <a:rPr lang="hu-HU" sz="2200" kern="100" dirty="0" err="1">
                <a:solidFill>
                  <a:srgbClr val="000000"/>
                </a:solidFill>
                <a:latin typeface="Calibri" panose="020F0502020204030204" pitchFamily="34" charset="0"/>
                <a:cs typeface="Calibri" panose="020F0502020204030204" pitchFamily="34" charset="0"/>
              </a:rPr>
              <a:t>PeopleFirst</a:t>
            </a:r>
            <a:r>
              <a:rPr lang="hu-HU" sz="2200" kern="100" dirty="0">
                <a:solidFill>
                  <a:srgbClr val="000000"/>
                </a:solidFill>
                <a:latin typeface="Calibri" panose="020F0502020204030204" pitchFamily="34" charset="0"/>
                <a:cs typeface="Calibri" panose="020F0502020204030204" pitchFamily="34" charset="0"/>
              </a:rPr>
              <a:t> hasznos segítséget nyújt abban, hogy segítünk és hogyan ne valakinek (aki turista is lehet), aki…</a:t>
            </a:r>
            <a:br>
              <a:rPr lang="hu-HU" sz="2200" kern="100" dirty="0">
                <a:solidFill>
                  <a:srgbClr val="000000"/>
                </a:solidFill>
                <a:latin typeface="Calibri" panose="020F0502020204030204" pitchFamily="34" charset="0"/>
                <a:cs typeface="Calibri" panose="020F0502020204030204" pitchFamily="34" charset="0"/>
              </a:rPr>
            </a:br>
            <a:r>
              <a:rPr lang="hu-HU" sz="2200" kern="100" dirty="0">
                <a:solidFill>
                  <a:srgbClr val="000000"/>
                </a:solidFill>
                <a:latin typeface="Calibri" panose="020F0502020204030204" pitchFamily="34" charset="0"/>
                <a:cs typeface="Calibri" panose="020F0502020204030204" pitchFamily="34" charset="0"/>
              </a:rPr>
              <a:t>– mozgáskorlátozott;</a:t>
            </a:r>
            <a:br>
              <a:rPr lang="hu-HU" sz="2200" kern="100" dirty="0">
                <a:solidFill>
                  <a:srgbClr val="000000"/>
                </a:solidFill>
                <a:latin typeface="Calibri" panose="020F0502020204030204" pitchFamily="34" charset="0"/>
                <a:cs typeface="Calibri" panose="020F0502020204030204" pitchFamily="34" charset="0"/>
              </a:rPr>
            </a:br>
            <a:r>
              <a:rPr lang="hu-HU" sz="2200" kern="100" dirty="0">
                <a:solidFill>
                  <a:srgbClr val="000000"/>
                </a:solidFill>
                <a:latin typeface="Calibri" panose="020F0502020204030204" pitchFamily="34" charset="0"/>
                <a:cs typeface="Calibri" panose="020F0502020204030204" pitchFamily="34" charset="0"/>
              </a:rPr>
              <a:t>– hallássérült;</a:t>
            </a:r>
            <a:br>
              <a:rPr lang="hu-HU" sz="2200" kern="100" dirty="0">
                <a:solidFill>
                  <a:srgbClr val="000000"/>
                </a:solidFill>
                <a:latin typeface="Calibri" panose="020F0502020204030204" pitchFamily="34" charset="0"/>
                <a:cs typeface="Calibri" panose="020F0502020204030204" pitchFamily="34" charset="0"/>
              </a:rPr>
            </a:br>
            <a:r>
              <a:rPr lang="hu-HU" sz="2200" kern="100" dirty="0">
                <a:solidFill>
                  <a:srgbClr val="000000"/>
                </a:solidFill>
                <a:latin typeface="Calibri" panose="020F0502020204030204" pitchFamily="34" charset="0"/>
                <a:cs typeface="Calibri" panose="020F0502020204030204" pitchFamily="34" charset="0"/>
              </a:rPr>
              <a:t>– látássérült;</a:t>
            </a:r>
            <a:br>
              <a:rPr lang="hu-HU" sz="2200" kern="100" dirty="0">
                <a:solidFill>
                  <a:srgbClr val="000000"/>
                </a:solidFill>
                <a:latin typeface="Calibri" panose="020F0502020204030204" pitchFamily="34" charset="0"/>
                <a:cs typeface="Calibri" panose="020F0502020204030204" pitchFamily="34" charset="0"/>
              </a:rPr>
            </a:br>
            <a:r>
              <a:rPr lang="hu-HU" sz="2200" kern="100" dirty="0">
                <a:solidFill>
                  <a:srgbClr val="000000"/>
                </a:solidFill>
                <a:latin typeface="Calibri" panose="020F0502020204030204" pitchFamily="34" charset="0"/>
                <a:cs typeface="Calibri" panose="020F0502020204030204" pitchFamily="34" charset="0"/>
              </a:rPr>
              <a:t>– autista;</a:t>
            </a:r>
            <a:br>
              <a:rPr lang="hu-HU" sz="2200" kern="100" dirty="0">
                <a:solidFill>
                  <a:srgbClr val="000000"/>
                </a:solidFill>
                <a:latin typeface="Calibri" panose="020F0502020204030204" pitchFamily="34" charset="0"/>
                <a:cs typeface="Calibri" panose="020F0502020204030204" pitchFamily="34" charset="0"/>
              </a:rPr>
            </a:br>
            <a:r>
              <a:rPr lang="hu-HU" sz="2200" kern="100" dirty="0">
                <a:solidFill>
                  <a:srgbClr val="000000"/>
                </a:solidFill>
                <a:latin typeface="Calibri" panose="020F0502020204030204" pitchFamily="34" charset="0"/>
                <a:cs typeface="Calibri" panose="020F0502020204030204" pitchFamily="34" charset="0"/>
              </a:rPr>
              <a:t>– értelmi sérült</a:t>
            </a:r>
            <a:br>
              <a:rPr lang="hu-HU" sz="2200" kern="100" dirty="0">
                <a:solidFill>
                  <a:srgbClr val="000000"/>
                </a:solidFill>
                <a:latin typeface="Calibri" panose="020F0502020204030204" pitchFamily="34" charset="0"/>
                <a:cs typeface="Calibri" panose="020F0502020204030204" pitchFamily="34" charset="0"/>
              </a:rPr>
            </a:br>
            <a:r>
              <a:rPr lang="hu-HU" sz="2200" kern="100" dirty="0">
                <a:solidFill>
                  <a:srgbClr val="000000"/>
                </a:solidFill>
                <a:latin typeface="Calibri" panose="020F0502020204030204" pitchFamily="34" charset="0"/>
                <a:cs typeface="Calibri" panose="020F0502020204030204" pitchFamily="34" charset="0"/>
              </a:rPr>
              <a:t>Fenntartja az Akadálymentes Pécs adatbázist</a:t>
            </a:r>
          </a:p>
        </p:txBody>
      </p:sp>
      <p:sp>
        <p:nvSpPr>
          <p:cNvPr id="11" name="Cím 1">
            <a:extLst>
              <a:ext uri="{FF2B5EF4-FFF2-40B4-BE49-F238E27FC236}">
                <a16:creationId xmlns:a16="http://schemas.microsoft.com/office/drawing/2014/main" id="{B5053706-3192-3E6B-D5EF-CD3F13DBA853}"/>
              </a:ext>
            </a:extLst>
          </p:cNvPr>
          <p:cNvSpPr txBox="1">
            <a:spLocks/>
          </p:cNvSpPr>
          <p:nvPr/>
        </p:nvSpPr>
        <p:spPr>
          <a:xfrm>
            <a:off x="6675075" y="1344215"/>
            <a:ext cx="5161808"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err="1">
                <a:latin typeface="Calibri" panose="020F0502020204030204" pitchFamily="34" charset="0"/>
                <a:ea typeface="Calibri" panose="020F0502020204030204" pitchFamily="34" charset="0"/>
              </a:rPr>
              <a:t>PeopleFirst</a:t>
            </a:r>
            <a:endParaRPr lang="hu-HU" sz="3600" dirty="0">
              <a:latin typeface="+mn-lt"/>
            </a:endParaRPr>
          </a:p>
        </p:txBody>
      </p:sp>
      <p:pic>
        <p:nvPicPr>
          <p:cNvPr id="16" name="Kép 15" descr="A képen szöveg, Betűtípus, Grafika, Grafikus tervezés látható&#10;&#10;Automatikusan generált leírás">
            <a:extLst>
              <a:ext uri="{FF2B5EF4-FFF2-40B4-BE49-F238E27FC236}">
                <a16:creationId xmlns:a16="http://schemas.microsoft.com/office/drawing/2014/main" id="{8921478A-1CA1-15C2-C31D-E859A02161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6466" y="3244434"/>
            <a:ext cx="4730417" cy="1650145"/>
          </a:xfrm>
          <a:prstGeom prst="rect">
            <a:avLst/>
          </a:prstGeom>
        </p:spPr>
      </p:pic>
    </p:spTree>
    <p:extLst>
      <p:ext uri="{BB962C8B-B14F-4D97-AF65-F5344CB8AC3E}">
        <p14:creationId xmlns:p14="http://schemas.microsoft.com/office/powerpoint/2010/main" val="207424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A34DD-6CC7-5116-6F60-46C5CD30E54A}"/>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DDA86A85-3020-8876-CF05-6F8FF357E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8F046EDD-AEC1-7236-8F1B-EB27EF559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7E137367-9F85-94DE-8D4B-95E077D9C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183278F9-1B60-BE36-86C3-DF2F812BB9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EAF1830F-522C-95C9-02C9-7598539606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FCF72A2F-8AE7-6044-6657-C02B69D9A3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0E903706-69A5-0E00-F0E6-2366B6D06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A853D671-7D51-7CC3-297C-59ED30312D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C25C075C-6517-5CFF-4DAE-520B9EB2F6A0}"/>
              </a:ext>
            </a:extLst>
          </p:cNvPr>
          <p:cNvSpPr txBox="1">
            <a:spLocks/>
          </p:cNvSpPr>
          <p:nvPr/>
        </p:nvSpPr>
        <p:spPr>
          <a:xfrm>
            <a:off x="95003" y="754494"/>
            <a:ext cx="5286622" cy="106275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Magyarország</a:t>
            </a:r>
            <a:endParaRPr lang="hu-HU" sz="3600" dirty="0">
              <a:latin typeface="+mn-lt"/>
            </a:endParaRPr>
          </a:p>
        </p:txBody>
      </p:sp>
      <p:sp>
        <p:nvSpPr>
          <p:cNvPr id="2" name="Cím 1">
            <a:extLst>
              <a:ext uri="{FF2B5EF4-FFF2-40B4-BE49-F238E27FC236}">
                <a16:creationId xmlns:a16="http://schemas.microsoft.com/office/drawing/2014/main" id="{0CC08FD2-8C47-1E18-4C80-274444D76F24}"/>
              </a:ext>
            </a:extLst>
          </p:cNvPr>
          <p:cNvSpPr>
            <a:spLocks noGrp="1"/>
          </p:cNvSpPr>
          <p:nvPr>
            <p:ph type="ctrTitle"/>
          </p:nvPr>
        </p:nvSpPr>
        <p:spPr>
          <a:xfrm>
            <a:off x="95003" y="1808795"/>
            <a:ext cx="7303333" cy="3430615"/>
          </a:xfrm>
        </p:spPr>
        <p:txBody>
          <a:bodyPr>
            <a:noAutofit/>
          </a:bodyPr>
          <a:lstStyle/>
          <a:p>
            <a:pPr algn="l">
              <a:lnSpc>
                <a:spcPts val="2500"/>
              </a:lnSpc>
            </a:pPr>
            <a:r>
              <a:rPr lang="hu-HU" sz="2400" dirty="0">
                <a:latin typeface="+mn-lt"/>
              </a:rPr>
              <a:t>A </a:t>
            </a:r>
            <a:r>
              <a:rPr lang="hu-HU" sz="2400" dirty="0" err="1">
                <a:latin typeface="+mn-lt"/>
              </a:rPr>
              <a:t>PeopleFirst</a:t>
            </a:r>
            <a:r>
              <a:rPr lang="hu-HU" sz="2400" dirty="0">
                <a:latin typeface="+mn-lt"/>
              </a:rPr>
              <a:t> Egyesület megvizsgálta az intézményeket, turisztikai látványosságokat, szórakozási lehetőségeket és vendéglátóhelyi szolgáltatásokat, gyakorlati információk érdekében. Ezeket egy Akadálymentes Pécs adatbázisban gyűjtötték össze. A kiadvány célja az önálló életvitel támogatása, a pécsi cégek és intézmények motiválása az akadálymentesítés irányába történő elmozdulásra, valamint az akadálymentes turizmus széleskörű népszerűsítése. A </a:t>
            </a:r>
            <a:r>
              <a:rPr lang="hu-HU" sz="2400" dirty="0" err="1">
                <a:latin typeface="+mn-lt"/>
              </a:rPr>
              <a:t>People</a:t>
            </a:r>
            <a:r>
              <a:rPr lang="hu-HU" sz="2400" dirty="0">
                <a:latin typeface="+mn-lt"/>
              </a:rPr>
              <a:t> </a:t>
            </a:r>
            <a:r>
              <a:rPr lang="hu-HU" sz="2400" dirty="0" err="1">
                <a:latin typeface="+mn-lt"/>
              </a:rPr>
              <a:t>First</a:t>
            </a:r>
            <a:r>
              <a:rPr lang="hu-HU" sz="2400" dirty="0">
                <a:latin typeface="+mn-lt"/>
              </a:rPr>
              <a:t> Egyesület és a Pécsi Önkormányzat közös kiadványa a következő címen érhető el: </a:t>
            </a:r>
            <a:r>
              <a:rPr lang="hu-HU" sz="1600" dirty="0">
                <a:latin typeface="+mn-lt"/>
                <a:hlinkClick r:id="rId10"/>
              </a:rPr>
              <a:t>https://pecs.hu/en/accessible-pecs-downloadable-materials-pecs-for-all/</a:t>
            </a:r>
            <a:endParaRPr lang="hu-HU" sz="1600" dirty="0">
              <a:latin typeface="+mn-lt"/>
            </a:endParaRPr>
          </a:p>
        </p:txBody>
      </p:sp>
      <p:sp>
        <p:nvSpPr>
          <p:cNvPr id="11" name="Cím 1">
            <a:extLst>
              <a:ext uri="{FF2B5EF4-FFF2-40B4-BE49-F238E27FC236}">
                <a16:creationId xmlns:a16="http://schemas.microsoft.com/office/drawing/2014/main" id="{2B963E61-FDA4-6AD0-ED29-08C8A18F7510}"/>
              </a:ext>
            </a:extLst>
          </p:cNvPr>
          <p:cNvSpPr txBox="1">
            <a:spLocks/>
          </p:cNvSpPr>
          <p:nvPr/>
        </p:nvSpPr>
        <p:spPr>
          <a:xfrm>
            <a:off x="6921459" y="976135"/>
            <a:ext cx="4998698" cy="874218"/>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kern="100" dirty="0" err="1">
                <a:latin typeface="Calibri" panose="020F0502020204030204" pitchFamily="34" charset="0"/>
                <a:ea typeface="Calibri" panose="020F0502020204030204" pitchFamily="34" charset="0"/>
              </a:rPr>
              <a:t>PeopleFirst</a:t>
            </a:r>
            <a:r>
              <a:rPr lang="hu-HU" sz="3600" b="1" kern="100" dirty="0">
                <a:latin typeface="Calibri" panose="020F0502020204030204" pitchFamily="34" charset="0"/>
                <a:ea typeface="Calibri" panose="020F0502020204030204" pitchFamily="34" charset="0"/>
              </a:rPr>
              <a:t> </a:t>
            </a:r>
            <a:r>
              <a:rPr lang="en-GB" sz="3600" b="1" kern="100" dirty="0">
                <a:latin typeface="Calibri" panose="020F0502020204030204" pitchFamily="34" charset="0"/>
                <a:ea typeface="Calibri" panose="020F0502020204030204" pitchFamily="34" charset="0"/>
              </a:rPr>
              <a:t>&amp; Pécs</a:t>
            </a:r>
            <a:r>
              <a:rPr lang="hu-HU" sz="3600" b="1" kern="100" dirty="0">
                <a:latin typeface="Calibri" panose="020F0502020204030204" pitchFamily="34" charset="0"/>
                <a:ea typeface="Calibri" panose="020F0502020204030204" pitchFamily="34" charset="0"/>
              </a:rPr>
              <a:t> MJV Önkormányzata</a:t>
            </a:r>
            <a:endParaRPr lang="en-GB" sz="3600" dirty="0">
              <a:latin typeface="+mn-lt"/>
            </a:endParaRPr>
          </a:p>
        </p:txBody>
      </p:sp>
      <p:pic>
        <p:nvPicPr>
          <p:cNvPr id="15" name="Kép 14" descr="A képen kültéri, szobor, ég, fa látható&#10;&#10;Automatikusan generált leírás">
            <a:extLst>
              <a:ext uri="{FF2B5EF4-FFF2-40B4-BE49-F238E27FC236}">
                <a16:creationId xmlns:a16="http://schemas.microsoft.com/office/drawing/2014/main" id="{7043094E-2155-CB84-E7E3-61D244086D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8336" y="1839051"/>
            <a:ext cx="4698661" cy="3354502"/>
          </a:xfrm>
          <a:prstGeom prst="rect">
            <a:avLst/>
          </a:prstGeom>
        </p:spPr>
      </p:pic>
    </p:spTree>
    <p:extLst>
      <p:ext uri="{BB962C8B-B14F-4D97-AF65-F5344CB8AC3E}">
        <p14:creationId xmlns:p14="http://schemas.microsoft.com/office/powerpoint/2010/main" val="1358119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733ED-61E2-BCBC-A01D-AF90A18E7CC0}"/>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F7DF0F8B-C445-8385-ACAA-63DCB5209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CD49C710-18C6-4AD4-86EF-E0935961C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E6261A54-3A75-A2FA-4A99-BFE428C42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1F0AC731-6037-6365-A6CE-D46C69D1F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2FBC7326-EB0A-608F-7B2E-74E36EAE9C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1ED1D623-099A-9580-1902-30C40FC629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624A29F5-8E08-05A9-116C-BB24FD24E0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41B3F044-1C34-25F9-3643-3939F81D3B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23D55C8E-92A6-87EB-429C-7E94A566ACE5}"/>
              </a:ext>
            </a:extLst>
          </p:cNvPr>
          <p:cNvSpPr txBox="1">
            <a:spLocks/>
          </p:cNvSpPr>
          <p:nvPr/>
        </p:nvSpPr>
        <p:spPr>
          <a:xfrm>
            <a:off x="95003" y="754494"/>
            <a:ext cx="5151092" cy="106275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Magyarország</a:t>
            </a:r>
            <a:endParaRPr lang="hu-HU" sz="3600" dirty="0">
              <a:latin typeface="+mn-lt"/>
            </a:endParaRPr>
          </a:p>
        </p:txBody>
      </p:sp>
      <p:sp>
        <p:nvSpPr>
          <p:cNvPr id="2" name="Cím 1">
            <a:extLst>
              <a:ext uri="{FF2B5EF4-FFF2-40B4-BE49-F238E27FC236}">
                <a16:creationId xmlns:a16="http://schemas.microsoft.com/office/drawing/2014/main" id="{55E7891F-3FCE-11F5-487D-BCDCC83B01F5}"/>
              </a:ext>
            </a:extLst>
          </p:cNvPr>
          <p:cNvSpPr>
            <a:spLocks noGrp="1"/>
          </p:cNvSpPr>
          <p:nvPr>
            <p:ph type="ctrTitle"/>
          </p:nvPr>
        </p:nvSpPr>
        <p:spPr>
          <a:xfrm>
            <a:off x="215058" y="1822477"/>
            <a:ext cx="8928942" cy="3401627"/>
          </a:xfrm>
        </p:spPr>
        <p:txBody>
          <a:bodyPr>
            <a:noAutofit/>
          </a:bodyPr>
          <a:lstStyle/>
          <a:p>
            <a:pPr algn="l"/>
            <a:r>
              <a:rPr lang="hu-HU" sz="2400" dirty="0">
                <a:latin typeface="+mn-lt"/>
              </a:rPr>
              <a:t>A MEOSZ (Mozgáskorlátozottak Egyesületeinek Országos Szövetsége) a mozgássérült emberek legjelentősebb érdekképviseleti szervezete Magyarországon. Az egyik legrégebbi és – százhatvanezres aktív tagságával – legnagyobb civil szervezet is Magyarországon. Tagjai a mozgássérült emberek helyi egyesületei (közel 90). Bárki, aki mozgássérült, tagja lehet az egyesületeinknek, a mozgássérült gyermekeket nevelő szülők is. Pártfogóként a hozzátartozók, szimpatizánsok, ügyünk támogatói is csatlakozhatnak. Az egyesületek a tagsággal való közvetlen kapcsolattartásra több mint 900 helyi csoportot hoztak létre, amelyek lefedik az ország egész területét</a:t>
            </a:r>
          </a:p>
        </p:txBody>
      </p:sp>
      <p:sp>
        <p:nvSpPr>
          <p:cNvPr id="11" name="Cím 1">
            <a:extLst>
              <a:ext uri="{FF2B5EF4-FFF2-40B4-BE49-F238E27FC236}">
                <a16:creationId xmlns:a16="http://schemas.microsoft.com/office/drawing/2014/main" id="{D17167D9-3A86-9726-1F28-DD892B155E9C}"/>
              </a:ext>
            </a:extLst>
          </p:cNvPr>
          <p:cNvSpPr txBox="1">
            <a:spLocks/>
          </p:cNvSpPr>
          <p:nvPr/>
        </p:nvSpPr>
        <p:spPr>
          <a:xfrm>
            <a:off x="6675075" y="1045432"/>
            <a:ext cx="5161808" cy="611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kern="100" dirty="0">
                <a:latin typeface="Calibri" panose="020F0502020204030204" pitchFamily="34" charset="0"/>
                <a:ea typeface="Calibri" panose="020F0502020204030204" pitchFamily="34" charset="0"/>
              </a:rPr>
              <a:t>MEOSZ</a:t>
            </a:r>
            <a:endParaRPr lang="en-GB" sz="3600" dirty="0">
              <a:latin typeface="+mn-lt"/>
            </a:endParaRPr>
          </a:p>
        </p:txBody>
      </p:sp>
      <p:pic>
        <p:nvPicPr>
          <p:cNvPr id="15" name="Kép 14" descr="A képen szöveg, Betűtípus, Grafika, Grafikus tervezés látható&#10;&#10;Automatikusan generált leírás">
            <a:extLst>
              <a:ext uri="{FF2B5EF4-FFF2-40B4-BE49-F238E27FC236}">
                <a16:creationId xmlns:a16="http://schemas.microsoft.com/office/drawing/2014/main" id="{8B22589B-74A2-4B10-F875-C37B025E9D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33153" y="2481443"/>
            <a:ext cx="2230458" cy="1784366"/>
          </a:xfrm>
          <a:prstGeom prst="rect">
            <a:avLst/>
          </a:prstGeom>
        </p:spPr>
      </p:pic>
      <p:sp>
        <p:nvSpPr>
          <p:cNvPr id="17" name="Szövegdoboz 16">
            <a:extLst>
              <a:ext uri="{FF2B5EF4-FFF2-40B4-BE49-F238E27FC236}">
                <a16:creationId xmlns:a16="http://schemas.microsoft.com/office/drawing/2014/main" id="{A462B79E-CCBB-287A-738B-C6349074CD04}"/>
              </a:ext>
            </a:extLst>
          </p:cNvPr>
          <p:cNvSpPr txBox="1"/>
          <p:nvPr/>
        </p:nvSpPr>
        <p:spPr>
          <a:xfrm>
            <a:off x="9144000" y="4339018"/>
            <a:ext cx="2886963" cy="369332"/>
          </a:xfrm>
          <a:prstGeom prst="rect">
            <a:avLst/>
          </a:prstGeom>
          <a:noFill/>
        </p:spPr>
        <p:txBody>
          <a:bodyPr wrap="square">
            <a:spAutoFit/>
          </a:bodyPr>
          <a:lstStyle/>
          <a:p>
            <a:r>
              <a:rPr lang="hu-HU" dirty="0"/>
              <a:t>https://www.meosz.hu/</a:t>
            </a:r>
          </a:p>
        </p:txBody>
      </p:sp>
    </p:spTree>
    <p:extLst>
      <p:ext uri="{BB962C8B-B14F-4D97-AF65-F5344CB8AC3E}">
        <p14:creationId xmlns:p14="http://schemas.microsoft.com/office/powerpoint/2010/main" val="4037004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25554-6057-072A-6135-BC6D2366C044}"/>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A3554EE2-F1A0-6F23-B82E-6B8F1F786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F44A03A0-3100-7570-A036-CE8D43B5F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69AFC167-BDCA-B8C9-E65D-71DE1993A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049301E0-6ADA-13BA-B2CD-5A56D50B0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ABE90FF4-A526-6FEC-310E-80C51DFB2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41E1DBA8-7373-97BC-B084-5D9B7CCADE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0E7D93D2-688E-74DE-D17C-45685BFA0A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BD295768-E339-A14F-BB5F-2B2440490C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064FADE6-3382-CD6A-A1D8-4F77791C60D7}"/>
              </a:ext>
            </a:extLst>
          </p:cNvPr>
          <p:cNvSpPr txBox="1">
            <a:spLocks/>
          </p:cNvSpPr>
          <p:nvPr/>
        </p:nvSpPr>
        <p:spPr>
          <a:xfrm>
            <a:off x="148713" y="844492"/>
            <a:ext cx="5480562" cy="10771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Magyarország</a:t>
            </a:r>
            <a:endParaRPr lang="hu-HU" sz="3600" dirty="0">
              <a:latin typeface="+mn-lt"/>
            </a:endParaRPr>
          </a:p>
        </p:txBody>
      </p:sp>
      <p:sp>
        <p:nvSpPr>
          <p:cNvPr id="2" name="Cím 1">
            <a:extLst>
              <a:ext uri="{FF2B5EF4-FFF2-40B4-BE49-F238E27FC236}">
                <a16:creationId xmlns:a16="http://schemas.microsoft.com/office/drawing/2014/main" id="{C3C24004-4029-D5C9-7F58-BDDA1509FCFE}"/>
              </a:ext>
            </a:extLst>
          </p:cNvPr>
          <p:cNvSpPr>
            <a:spLocks noGrp="1"/>
          </p:cNvSpPr>
          <p:nvPr>
            <p:ph type="ctrTitle"/>
          </p:nvPr>
        </p:nvSpPr>
        <p:spPr>
          <a:xfrm>
            <a:off x="148711" y="1979622"/>
            <a:ext cx="7500156" cy="3116761"/>
          </a:xfrm>
        </p:spPr>
        <p:txBody>
          <a:bodyPr>
            <a:noAutofit/>
          </a:bodyPr>
          <a:lstStyle/>
          <a:p>
            <a:pPr algn="l"/>
            <a:r>
              <a:rPr lang="hu-HU" sz="2400" dirty="0">
                <a:latin typeface="+mn-lt"/>
              </a:rPr>
              <a:t>Az 1918-ban megalakult Vakok Szövetsége létrehozói értelmiségi vak hadirokkantak voltak, akik vallották a „semmit rólunk nélkülünk” eszméjét, s e szellemben maguk vették kezükbe a vakok helyzetének javítását</a:t>
            </a:r>
            <a:br>
              <a:rPr lang="hu-HU" sz="2400" dirty="0">
                <a:latin typeface="+mn-lt"/>
              </a:rPr>
            </a:br>
            <a:r>
              <a:rPr lang="hu-HU" sz="2400" dirty="0">
                <a:latin typeface="+mn-lt"/>
              </a:rPr>
              <a:t>A Vakok Szövetsége többszöri névváltoztatás után 1990-ben vette fel a Magyar Vakok és Gyengénlátók Országos Szövetsége (MVGYOSZ) elnevezést. A kezdetben kizárólag a vak embereket támogató szervezet 1960-tól vesz fel gyengénlátó személyeket tagjai sorába</a:t>
            </a:r>
            <a:endParaRPr lang="en-US" sz="2400" dirty="0">
              <a:latin typeface="+mn-lt"/>
            </a:endParaRPr>
          </a:p>
        </p:txBody>
      </p:sp>
      <p:pic>
        <p:nvPicPr>
          <p:cNvPr id="14" name="Kép 13">
            <a:extLst>
              <a:ext uri="{FF2B5EF4-FFF2-40B4-BE49-F238E27FC236}">
                <a16:creationId xmlns:a16="http://schemas.microsoft.com/office/drawing/2014/main" id="{B58DD605-C526-1F06-5E49-18E292F757C0}"/>
              </a:ext>
            </a:extLst>
          </p:cNvPr>
          <p:cNvPicPr>
            <a:picLocks noChangeAspect="1"/>
          </p:cNvPicPr>
          <p:nvPr/>
        </p:nvPicPr>
        <p:blipFill>
          <a:blip r:embed="rId10"/>
          <a:stretch>
            <a:fillRect/>
          </a:stretch>
        </p:blipFill>
        <p:spPr>
          <a:xfrm>
            <a:off x="9570524" y="1038575"/>
            <a:ext cx="2266359" cy="826056"/>
          </a:xfrm>
          <a:prstGeom prst="rect">
            <a:avLst/>
          </a:prstGeom>
        </p:spPr>
      </p:pic>
      <p:sp>
        <p:nvSpPr>
          <p:cNvPr id="16" name="Szövegdoboz 15">
            <a:extLst>
              <a:ext uri="{FF2B5EF4-FFF2-40B4-BE49-F238E27FC236}">
                <a16:creationId xmlns:a16="http://schemas.microsoft.com/office/drawing/2014/main" id="{253A602C-7D52-1910-8164-EE9E6B109981}"/>
              </a:ext>
            </a:extLst>
          </p:cNvPr>
          <p:cNvSpPr txBox="1"/>
          <p:nvPr/>
        </p:nvSpPr>
        <p:spPr>
          <a:xfrm>
            <a:off x="6849593" y="992700"/>
            <a:ext cx="2692355" cy="646331"/>
          </a:xfrm>
          <a:prstGeom prst="rect">
            <a:avLst/>
          </a:prstGeom>
          <a:noFill/>
        </p:spPr>
        <p:txBody>
          <a:bodyPr wrap="square">
            <a:spAutoFit/>
          </a:bodyPr>
          <a:lstStyle/>
          <a:p>
            <a:r>
              <a:rPr lang="en-US" sz="3600" b="1" kern="100" dirty="0">
                <a:latin typeface="Calibri" panose="020F0502020204030204" pitchFamily="34" charset="0"/>
                <a:cs typeface="+mj-cs"/>
              </a:rPr>
              <a:t>MVGYOSZ</a:t>
            </a:r>
            <a:endParaRPr lang="hu-HU" sz="3600" b="1" kern="100" dirty="0">
              <a:latin typeface="Calibri" panose="020F0502020204030204" pitchFamily="34" charset="0"/>
              <a:cs typeface="+mj-cs"/>
            </a:endParaRPr>
          </a:p>
        </p:txBody>
      </p:sp>
      <p:sp>
        <p:nvSpPr>
          <p:cNvPr id="18" name="Szövegdoboz 17">
            <a:extLst>
              <a:ext uri="{FF2B5EF4-FFF2-40B4-BE49-F238E27FC236}">
                <a16:creationId xmlns:a16="http://schemas.microsoft.com/office/drawing/2014/main" id="{21C322FD-AB22-48F0-619D-DC799EC45163}"/>
              </a:ext>
            </a:extLst>
          </p:cNvPr>
          <p:cNvSpPr txBox="1"/>
          <p:nvPr/>
        </p:nvSpPr>
        <p:spPr>
          <a:xfrm>
            <a:off x="8226530" y="3681110"/>
            <a:ext cx="3239096" cy="338554"/>
          </a:xfrm>
          <a:prstGeom prst="rect">
            <a:avLst/>
          </a:prstGeom>
          <a:noFill/>
        </p:spPr>
        <p:txBody>
          <a:bodyPr wrap="square">
            <a:spAutoFit/>
          </a:bodyPr>
          <a:lstStyle/>
          <a:p>
            <a:r>
              <a:rPr lang="hu-HU" sz="1600" dirty="0"/>
              <a:t>https://www.mvgyosz.hu</a:t>
            </a:r>
          </a:p>
        </p:txBody>
      </p:sp>
      <p:pic>
        <p:nvPicPr>
          <p:cNvPr id="20" name="Kép 19">
            <a:extLst>
              <a:ext uri="{FF2B5EF4-FFF2-40B4-BE49-F238E27FC236}">
                <a16:creationId xmlns:a16="http://schemas.microsoft.com/office/drawing/2014/main" id="{FB5ACB44-A4D2-B586-D3E9-1519E339337B}"/>
              </a:ext>
            </a:extLst>
          </p:cNvPr>
          <p:cNvPicPr>
            <a:picLocks noChangeAspect="1"/>
          </p:cNvPicPr>
          <p:nvPr/>
        </p:nvPicPr>
        <p:blipFill>
          <a:blip r:embed="rId11"/>
          <a:stretch>
            <a:fillRect/>
          </a:stretch>
        </p:blipFill>
        <p:spPr>
          <a:xfrm>
            <a:off x="7350827" y="1980317"/>
            <a:ext cx="4692462" cy="1576186"/>
          </a:xfrm>
          <a:prstGeom prst="rect">
            <a:avLst/>
          </a:prstGeom>
        </p:spPr>
      </p:pic>
    </p:spTree>
    <p:extLst>
      <p:ext uri="{BB962C8B-B14F-4D97-AF65-F5344CB8AC3E}">
        <p14:creationId xmlns:p14="http://schemas.microsoft.com/office/powerpoint/2010/main" val="1084540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62353-1BB7-0A02-90E0-390C76CA03B5}"/>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ECC485EF-02E0-FA94-F0EE-4DA1265D7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5B97BF8B-CE07-D343-E4B8-7AEE679CA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88742803-6A76-C4F1-F2B3-436606C20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EB9587FB-3EF8-7B29-C689-59F3EDB4F4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16D41B09-1D11-FCF1-A384-4B96FAED9F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0D55FC48-DBFA-FF2D-957D-20C507816B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CCA31329-F386-A9CF-710B-BEAC224FC1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B8A65664-8AAC-52CF-AEF3-7396E23829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81CBF122-6929-5B5E-9206-3EA57887080D}"/>
              </a:ext>
            </a:extLst>
          </p:cNvPr>
          <p:cNvSpPr txBox="1">
            <a:spLocks/>
          </p:cNvSpPr>
          <p:nvPr/>
        </p:nvSpPr>
        <p:spPr>
          <a:xfrm>
            <a:off x="148713" y="844492"/>
            <a:ext cx="5471037" cy="10771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Magyarország</a:t>
            </a:r>
            <a:endParaRPr lang="hu-HU" sz="3600" dirty="0">
              <a:latin typeface="+mn-lt"/>
            </a:endParaRPr>
          </a:p>
        </p:txBody>
      </p:sp>
      <p:sp>
        <p:nvSpPr>
          <p:cNvPr id="2" name="Cím 1">
            <a:extLst>
              <a:ext uri="{FF2B5EF4-FFF2-40B4-BE49-F238E27FC236}">
                <a16:creationId xmlns:a16="http://schemas.microsoft.com/office/drawing/2014/main" id="{38B83B27-B86D-3457-2E3C-FFF30EEF577F}"/>
              </a:ext>
            </a:extLst>
          </p:cNvPr>
          <p:cNvSpPr>
            <a:spLocks noGrp="1"/>
          </p:cNvSpPr>
          <p:nvPr>
            <p:ph type="ctrTitle"/>
          </p:nvPr>
        </p:nvSpPr>
        <p:spPr>
          <a:xfrm>
            <a:off x="122779" y="1998967"/>
            <a:ext cx="11894574" cy="3186702"/>
          </a:xfrm>
        </p:spPr>
        <p:txBody>
          <a:bodyPr>
            <a:noAutofit/>
          </a:bodyPr>
          <a:lstStyle/>
          <a:p>
            <a:pPr algn="l">
              <a:lnSpc>
                <a:spcPts val="2400"/>
              </a:lnSpc>
            </a:pPr>
            <a:r>
              <a:rPr lang="hu-HU" sz="2400" dirty="0">
                <a:latin typeface="+mn-lt"/>
              </a:rPr>
              <a:t>Az 1907-ben alapított SINOSZ (Siketek és Nagyothallók Országos Szövetsége) a Magyarországon élő siket és nagyothalló személyek szakmai érdekvédelmi szervezete. Segíti a hallássérült embereket a társadalmi beilleszkedésben és az egyéni érvényesülésben. Segítséget nyújt az információk akadálymentes eléréséhez, a munkavállaláshoz, támogatja az önálló életviteli törekvéseket, tagjainak kedvezményes utazási és üdülési lehetőséget biztosít, kulturális, sport- és szabadidős tevékenységeket szervez, szolgáltatásokat – jelnyelvi tolmácsszolgáltatás, jogsegélyszolgálat, munkaerőpiaci és esélyegyenlőségi tanácsadás – nyújt, szakmai találkozókat rendez. Érdekképviseleti munkája során szorgalmazza a jogszabályok szükség szerinti módosítását és az azokban foglaltak megvalósítását, továbbá ösztönzi az akadálymentesítési folyamatokat az esélyegyenlőség és a diszkriminációmentesség jegyében</a:t>
            </a:r>
            <a:endParaRPr lang="en-US" sz="2400" dirty="0">
              <a:latin typeface="+mn-lt"/>
            </a:endParaRPr>
          </a:p>
        </p:txBody>
      </p:sp>
      <p:sp>
        <p:nvSpPr>
          <p:cNvPr id="16" name="Szövegdoboz 15">
            <a:extLst>
              <a:ext uri="{FF2B5EF4-FFF2-40B4-BE49-F238E27FC236}">
                <a16:creationId xmlns:a16="http://schemas.microsoft.com/office/drawing/2014/main" id="{B20E4724-3D5A-2973-3D19-B231B7786732}"/>
              </a:ext>
            </a:extLst>
          </p:cNvPr>
          <p:cNvSpPr txBox="1"/>
          <p:nvPr/>
        </p:nvSpPr>
        <p:spPr>
          <a:xfrm>
            <a:off x="6849593" y="992700"/>
            <a:ext cx="2692355" cy="646331"/>
          </a:xfrm>
          <a:prstGeom prst="rect">
            <a:avLst/>
          </a:prstGeom>
          <a:noFill/>
        </p:spPr>
        <p:txBody>
          <a:bodyPr wrap="square">
            <a:spAutoFit/>
          </a:bodyPr>
          <a:lstStyle/>
          <a:p>
            <a:r>
              <a:rPr lang="en-US" sz="3600" b="1" kern="100" dirty="0">
                <a:latin typeface="Calibri" panose="020F0502020204030204" pitchFamily="34" charset="0"/>
                <a:cs typeface="+mj-cs"/>
              </a:rPr>
              <a:t>SINOSZ</a:t>
            </a:r>
          </a:p>
        </p:txBody>
      </p:sp>
      <p:sp>
        <p:nvSpPr>
          <p:cNvPr id="18" name="Szövegdoboz 17">
            <a:extLst>
              <a:ext uri="{FF2B5EF4-FFF2-40B4-BE49-F238E27FC236}">
                <a16:creationId xmlns:a16="http://schemas.microsoft.com/office/drawing/2014/main" id="{27184754-30FE-0A63-D34D-082D13655E4A}"/>
              </a:ext>
            </a:extLst>
          </p:cNvPr>
          <p:cNvSpPr txBox="1"/>
          <p:nvPr/>
        </p:nvSpPr>
        <p:spPr>
          <a:xfrm>
            <a:off x="8338137" y="4967536"/>
            <a:ext cx="3679216" cy="307777"/>
          </a:xfrm>
          <a:prstGeom prst="rect">
            <a:avLst/>
          </a:prstGeom>
          <a:noFill/>
        </p:spPr>
        <p:txBody>
          <a:bodyPr wrap="square">
            <a:spAutoFit/>
          </a:bodyPr>
          <a:lstStyle/>
          <a:p>
            <a:r>
              <a:rPr lang="hu-HU" sz="1400" dirty="0"/>
              <a:t>https://sinosz.hu/szovetsegunk/bemutatkozas/</a:t>
            </a:r>
          </a:p>
        </p:txBody>
      </p:sp>
      <p:pic>
        <p:nvPicPr>
          <p:cNvPr id="15" name="Kép 14">
            <a:extLst>
              <a:ext uri="{FF2B5EF4-FFF2-40B4-BE49-F238E27FC236}">
                <a16:creationId xmlns:a16="http://schemas.microsoft.com/office/drawing/2014/main" id="{E5186D4C-A6C5-80E8-D6E6-796D7D25768D}"/>
              </a:ext>
            </a:extLst>
          </p:cNvPr>
          <p:cNvPicPr>
            <a:picLocks noChangeAspect="1"/>
          </p:cNvPicPr>
          <p:nvPr/>
        </p:nvPicPr>
        <p:blipFill>
          <a:blip r:embed="rId10"/>
          <a:stretch>
            <a:fillRect/>
          </a:stretch>
        </p:blipFill>
        <p:spPr>
          <a:xfrm>
            <a:off x="8730786" y="989664"/>
            <a:ext cx="2893918" cy="764714"/>
          </a:xfrm>
          <a:prstGeom prst="rect">
            <a:avLst/>
          </a:prstGeom>
        </p:spPr>
      </p:pic>
    </p:spTree>
    <p:extLst>
      <p:ext uri="{BB962C8B-B14F-4D97-AF65-F5344CB8AC3E}">
        <p14:creationId xmlns:p14="http://schemas.microsoft.com/office/powerpoint/2010/main" val="3114165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14DEE-8416-2BDF-9BB4-6DF901B8A15D}"/>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FABC521E-9181-624C-BAEA-0C3C0BAEA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pic>
        <p:nvPicPr>
          <p:cNvPr id="5" name="Kép 4">
            <a:extLst>
              <a:ext uri="{FF2B5EF4-FFF2-40B4-BE49-F238E27FC236}">
                <a16:creationId xmlns:a16="http://schemas.microsoft.com/office/drawing/2014/main" id="{20D83916-79D7-8FAC-51F1-5E0B23F2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6D4D285B-D284-3CC7-9DA9-D82A13FBD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CDA1CC6D-5C72-0199-989C-134DB98D7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8AE4BC87-3F0D-A962-BEF7-7EB7256AF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CB47324E-98B3-7AFF-4167-4D639621F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1C7ADE5C-1A73-3812-EF45-04709987CB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38BFC3E3-086B-386D-267F-6AE7ACC2D1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1F459CE2-8452-3592-3C66-D7651F808E19}"/>
              </a:ext>
            </a:extLst>
          </p:cNvPr>
          <p:cNvSpPr txBox="1">
            <a:spLocks/>
          </p:cNvSpPr>
          <p:nvPr/>
        </p:nvSpPr>
        <p:spPr>
          <a:xfrm>
            <a:off x="68888" y="1035108"/>
            <a:ext cx="5705429" cy="11810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ea typeface="Calibri" panose="020F0502020204030204" pitchFamily="34" charset="0"/>
              </a:rPr>
              <a:t>Kelet-közép-európai példák: Magyarország</a:t>
            </a:r>
            <a:endParaRPr lang="hu-HU" sz="3600" dirty="0">
              <a:latin typeface="+mn-lt"/>
            </a:endParaRPr>
          </a:p>
        </p:txBody>
      </p:sp>
      <p:sp>
        <p:nvSpPr>
          <p:cNvPr id="2" name="Cím 1">
            <a:extLst>
              <a:ext uri="{FF2B5EF4-FFF2-40B4-BE49-F238E27FC236}">
                <a16:creationId xmlns:a16="http://schemas.microsoft.com/office/drawing/2014/main" id="{6C771294-6C4F-81DB-FE78-B2A57B3870A5}"/>
              </a:ext>
            </a:extLst>
          </p:cNvPr>
          <p:cNvSpPr>
            <a:spLocks noGrp="1"/>
          </p:cNvSpPr>
          <p:nvPr>
            <p:ph type="ctrTitle"/>
          </p:nvPr>
        </p:nvSpPr>
        <p:spPr>
          <a:xfrm>
            <a:off x="315634" y="1998456"/>
            <a:ext cx="6295220" cy="1585800"/>
          </a:xfrm>
        </p:spPr>
        <p:txBody>
          <a:bodyPr>
            <a:normAutofit/>
          </a:bodyPr>
          <a:lstStyle/>
          <a:p>
            <a:pPr algn="l"/>
            <a:r>
              <a:rPr lang="hu-HU" sz="2400" dirty="0">
                <a:latin typeface="+mn-lt"/>
              </a:rPr>
              <a:t>Magyarország további jó gyakorlatait lásd a kurzus 8. prezentációjában: “Az akadálymentes turizmus jó gyakorlatai nemzetközi szinten és a projektországokban</a:t>
            </a:r>
            <a:r>
              <a:rPr lang="en-US" sz="2400" dirty="0">
                <a:latin typeface="+mn-lt"/>
              </a:rPr>
              <a:t>”</a:t>
            </a:r>
          </a:p>
        </p:txBody>
      </p:sp>
      <p:pic>
        <p:nvPicPr>
          <p:cNvPr id="15" name="Kép 14">
            <a:extLst>
              <a:ext uri="{FF2B5EF4-FFF2-40B4-BE49-F238E27FC236}">
                <a16:creationId xmlns:a16="http://schemas.microsoft.com/office/drawing/2014/main" id="{DC6EEEE9-8CBD-49BC-B38D-BC6E5625E308}"/>
              </a:ext>
            </a:extLst>
          </p:cNvPr>
          <p:cNvPicPr>
            <a:picLocks noChangeAspect="1"/>
          </p:cNvPicPr>
          <p:nvPr/>
        </p:nvPicPr>
        <p:blipFill>
          <a:blip r:embed="rId10"/>
          <a:stretch>
            <a:fillRect/>
          </a:stretch>
        </p:blipFill>
        <p:spPr>
          <a:xfrm>
            <a:off x="6874964" y="947511"/>
            <a:ext cx="4961919" cy="3724730"/>
          </a:xfrm>
          <a:prstGeom prst="rect">
            <a:avLst/>
          </a:prstGeom>
        </p:spPr>
      </p:pic>
      <p:sp>
        <p:nvSpPr>
          <p:cNvPr id="17" name="Szövegdoboz 16">
            <a:extLst>
              <a:ext uri="{FF2B5EF4-FFF2-40B4-BE49-F238E27FC236}">
                <a16:creationId xmlns:a16="http://schemas.microsoft.com/office/drawing/2014/main" id="{607FF385-8569-178E-AE0E-E025998743F1}"/>
              </a:ext>
            </a:extLst>
          </p:cNvPr>
          <p:cNvSpPr txBox="1"/>
          <p:nvPr/>
        </p:nvSpPr>
        <p:spPr>
          <a:xfrm>
            <a:off x="5921521" y="4672241"/>
            <a:ext cx="6097978" cy="646331"/>
          </a:xfrm>
          <a:prstGeom prst="rect">
            <a:avLst/>
          </a:prstGeom>
          <a:noFill/>
        </p:spPr>
        <p:txBody>
          <a:bodyPr wrap="square">
            <a:spAutoFit/>
          </a:bodyPr>
          <a:lstStyle/>
          <a:p>
            <a:pPr algn="r"/>
            <a:r>
              <a:rPr lang="hu-HU" dirty="0"/>
              <a:t>https://www.rollonadventures.com/fun-wheelchair-accessible-activities-in-budapest-hungary/</a:t>
            </a:r>
          </a:p>
        </p:txBody>
      </p:sp>
      <p:pic>
        <p:nvPicPr>
          <p:cNvPr id="19" name="Kép 18">
            <a:extLst>
              <a:ext uri="{FF2B5EF4-FFF2-40B4-BE49-F238E27FC236}">
                <a16:creationId xmlns:a16="http://schemas.microsoft.com/office/drawing/2014/main" id="{F3175F9A-7C72-D2D8-F010-346CA04FFC18}"/>
              </a:ext>
            </a:extLst>
          </p:cNvPr>
          <p:cNvPicPr>
            <a:picLocks noChangeAspect="1"/>
          </p:cNvPicPr>
          <p:nvPr/>
        </p:nvPicPr>
        <p:blipFill>
          <a:blip r:embed="rId11"/>
          <a:stretch>
            <a:fillRect/>
          </a:stretch>
        </p:blipFill>
        <p:spPr>
          <a:xfrm>
            <a:off x="355117" y="3662962"/>
            <a:ext cx="2667000" cy="1504950"/>
          </a:xfrm>
          <a:prstGeom prst="rect">
            <a:avLst/>
          </a:prstGeom>
        </p:spPr>
      </p:pic>
      <p:pic>
        <p:nvPicPr>
          <p:cNvPr id="21" name="Kép 20">
            <a:extLst>
              <a:ext uri="{FF2B5EF4-FFF2-40B4-BE49-F238E27FC236}">
                <a16:creationId xmlns:a16="http://schemas.microsoft.com/office/drawing/2014/main" id="{0233C816-FF5F-4E6B-D0D0-41EA332166E0}"/>
              </a:ext>
            </a:extLst>
          </p:cNvPr>
          <p:cNvPicPr>
            <a:picLocks noChangeAspect="1"/>
          </p:cNvPicPr>
          <p:nvPr/>
        </p:nvPicPr>
        <p:blipFill>
          <a:blip r:embed="rId12"/>
          <a:stretch>
            <a:fillRect/>
          </a:stretch>
        </p:blipFill>
        <p:spPr>
          <a:xfrm>
            <a:off x="3277206" y="3677420"/>
            <a:ext cx="2667000" cy="1504950"/>
          </a:xfrm>
          <a:prstGeom prst="rect">
            <a:avLst/>
          </a:prstGeom>
        </p:spPr>
      </p:pic>
    </p:spTree>
    <p:extLst>
      <p:ext uri="{BB962C8B-B14F-4D97-AF65-F5344CB8AC3E}">
        <p14:creationId xmlns:p14="http://schemas.microsoft.com/office/powerpoint/2010/main" val="3159863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8B1FE-7402-20E2-24CE-8DB218FAD75E}"/>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0F1FBA8B-AEB5-27ED-929D-9E123C4E6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53CD6FB2-8BC0-201D-FC16-7CA220D27687}"/>
              </a:ext>
            </a:extLst>
          </p:cNvPr>
          <p:cNvSpPr>
            <a:spLocks noGrp="1"/>
          </p:cNvSpPr>
          <p:nvPr>
            <p:ph type="ctrTitle"/>
          </p:nvPr>
        </p:nvSpPr>
        <p:spPr>
          <a:xfrm>
            <a:off x="215290" y="1868067"/>
            <a:ext cx="6684274" cy="3344077"/>
          </a:xfrm>
        </p:spPr>
        <p:txBody>
          <a:bodyPr>
            <a:noAutofit/>
          </a:bodyPr>
          <a:lstStyle/>
          <a:p>
            <a:pPr algn="l">
              <a:lnSpc>
                <a:spcPts val="2500"/>
              </a:lnSpc>
            </a:pPr>
            <a:r>
              <a:rPr lang="hu-HU" sz="2400" kern="0" dirty="0">
                <a:solidFill>
                  <a:srgbClr val="000000"/>
                </a:solidFill>
                <a:latin typeface="Calibri" panose="020F0502020204030204" pitchFamily="34" charset="0"/>
                <a:cs typeface="Calibri" panose="020F0502020204030204" pitchFamily="34" charset="0"/>
              </a:rPr>
              <a:t>Az ENAT az infrastruktúra, a szolgáltatási kínálat és a tudatosság javítását szorgalmazza az utazás fizikai, információs és szemléletbeli akadályainak kezelése érdekében</a:t>
            </a:r>
            <a:br>
              <a:rPr lang="hu-HU" sz="2400" kern="0" dirty="0">
                <a:solidFill>
                  <a:srgbClr val="000000"/>
                </a:solidFill>
                <a:latin typeface="Calibri" panose="020F0502020204030204" pitchFamily="34" charset="0"/>
                <a:cs typeface="Calibri" panose="020F0502020204030204" pitchFamily="34" charset="0"/>
              </a:rPr>
            </a:br>
            <a:r>
              <a:rPr lang="hu-HU" sz="2400" kern="0" dirty="0">
                <a:solidFill>
                  <a:srgbClr val="000000"/>
                </a:solidFill>
                <a:latin typeface="Calibri" panose="020F0502020204030204" pitchFamily="34" charset="0"/>
                <a:cs typeface="Calibri" panose="020F0502020204030204" pitchFamily="34" charset="0"/>
              </a:rPr>
              <a:t>Ez az átfogó szemlélet garantálja, hogy az akadálymentesítés javítását célzó kezdeményezések figyelembe veszik a fogyatékossággal élő utazók által támasztott valamennyi különböző követelményt és nehézséget </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hu-HU" sz="2400" u="sng" kern="0"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https://www.accessibletourism.org/</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hu-HU"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Kép 4">
            <a:extLst>
              <a:ext uri="{FF2B5EF4-FFF2-40B4-BE49-F238E27FC236}">
                <a16:creationId xmlns:a16="http://schemas.microsoft.com/office/drawing/2014/main" id="{730EC621-92C2-350C-C860-80CDC1E29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451E7ADF-A2D3-33DF-65C3-EBA215CA7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35BF46F4-B8FB-A5A6-F9F1-32107EC25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EAEF9896-3032-36F6-F260-944522BB75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A1E3ED30-AD9A-7B5F-ABBE-091CF757C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78F9E9F4-F236-BD0A-B015-6ED30A3B7B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AD68386D-E0F5-943A-3576-2DF9B5B94A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C73C8E2C-4A38-F296-B0EA-6B5BBB62C63F}"/>
              </a:ext>
            </a:extLst>
          </p:cNvPr>
          <p:cNvSpPr txBox="1">
            <a:spLocks/>
          </p:cNvSpPr>
          <p:nvPr/>
        </p:nvSpPr>
        <p:spPr>
          <a:xfrm>
            <a:off x="466963" y="1223779"/>
            <a:ext cx="11258073" cy="6889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kern="100" dirty="0">
                <a:effectLst/>
                <a:latin typeface="Calibri" panose="020F0502020204030204" pitchFamily="34" charset="0"/>
                <a:ea typeface="Calibri" panose="020F0502020204030204" pitchFamily="34" charset="0"/>
              </a:rPr>
              <a:t>European Network for Accessible Tourism (ENAT)</a:t>
            </a:r>
            <a:endParaRPr lang="en-US" sz="3600" dirty="0">
              <a:latin typeface="+mn-lt"/>
            </a:endParaRPr>
          </a:p>
        </p:txBody>
      </p:sp>
      <p:pic>
        <p:nvPicPr>
          <p:cNvPr id="11" name="Kép 10" descr="A képen szöveg, képernyőkép látható&#10;&#10;Automatikusan generált leírás">
            <a:extLst>
              <a:ext uri="{FF2B5EF4-FFF2-40B4-BE49-F238E27FC236}">
                <a16:creationId xmlns:a16="http://schemas.microsoft.com/office/drawing/2014/main" id="{29FF6AD1-5795-36C1-266D-FD4B653A5A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3767" y="2253006"/>
            <a:ext cx="4922822" cy="2466942"/>
          </a:xfrm>
          <a:prstGeom prst="rect">
            <a:avLst/>
          </a:prstGeom>
        </p:spPr>
      </p:pic>
    </p:spTree>
    <p:extLst>
      <p:ext uri="{BB962C8B-B14F-4D97-AF65-F5344CB8AC3E}">
        <p14:creationId xmlns:p14="http://schemas.microsoft.com/office/powerpoint/2010/main" val="298494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D5DDD-B379-A42F-70FF-D72EB146AAF3}"/>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34448C1D-67C3-6729-025B-D4B087991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7B80F374-C639-6744-8362-1BD0146E5435}"/>
              </a:ext>
            </a:extLst>
          </p:cNvPr>
          <p:cNvSpPr>
            <a:spLocks noGrp="1"/>
          </p:cNvSpPr>
          <p:nvPr>
            <p:ph type="ctrTitle"/>
          </p:nvPr>
        </p:nvSpPr>
        <p:spPr>
          <a:xfrm>
            <a:off x="118754" y="2226140"/>
            <a:ext cx="11839698" cy="3013270"/>
          </a:xfrm>
        </p:spPr>
        <p:txBody>
          <a:bodyPr>
            <a:noAutofit/>
          </a:bodyPr>
          <a:lstStyle/>
          <a:p>
            <a:pPr algn="l">
              <a:lnSpc>
                <a:spcPts val="2500"/>
              </a:lnSpc>
            </a:pPr>
            <a:r>
              <a:rPr lang="hu-HU" sz="2400" i="1" dirty="0">
                <a:solidFill>
                  <a:srgbClr val="000000"/>
                </a:solidFill>
                <a:effectLst/>
                <a:latin typeface="Calibri" panose="020F0502020204030204" pitchFamily="34" charset="0"/>
                <a:ea typeface="Times New Roman" panose="02020603050405020304" pitchFamily="18" charset="0"/>
              </a:rPr>
              <a:t>Kutatás és fejlesztés</a:t>
            </a:r>
            <a:r>
              <a:rPr lang="hu-HU" sz="2400" dirty="0">
                <a:solidFill>
                  <a:srgbClr val="000000"/>
                </a:solidFill>
                <a:effectLst/>
                <a:latin typeface="Calibri" panose="020F0502020204030204" pitchFamily="34" charset="0"/>
                <a:ea typeface="Times New Roman" panose="02020603050405020304" pitchFamily="18" charset="0"/>
              </a:rPr>
              <a:t>: az ENAT kutatási és fejlesztési programokat folytat, hogy alapvető adatokat gyűjtsön a fogyatékossággal élő utazók igényeiről, választási lehetőségeiről és pénzügyi helyzetéről. Ez a kutatás tényekre épülő alapuló szakpolitikai ajánlásokat és ágazati szabványokat biztosít, garantálva, hogy azok gyakorlati tapasztalatokon és követelményeken alapuljanak</a:t>
            </a:r>
            <a:br>
              <a:rPr lang="hu-HU" sz="2400" dirty="0">
                <a:solidFill>
                  <a:srgbClr val="000000"/>
                </a:solidFill>
                <a:effectLst/>
                <a:latin typeface="Calibri" panose="020F0502020204030204" pitchFamily="34" charset="0"/>
                <a:ea typeface="Times New Roman" panose="02020603050405020304" pitchFamily="18" charset="0"/>
              </a:rPr>
            </a:br>
            <a:r>
              <a:rPr lang="hu-HU" sz="2400" i="1" dirty="0">
                <a:solidFill>
                  <a:srgbClr val="000000"/>
                </a:solidFill>
                <a:effectLst/>
                <a:latin typeface="Calibri" panose="020F0502020204030204" pitchFamily="34" charset="0"/>
                <a:ea typeface="Times New Roman" panose="02020603050405020304" pitchFamily="18" charset="0"/>
              </a:rPr>
              <a:t>Képzés és oktatás</a:t>
            </a:r>
            <a:r>
              <a:rPr lang="hu-HU" sz="2400" dirty="0">
                <a:solidFill>
                  <a:srgbClr val="000000"/>
                </a:solidFill>
                <a:effectLst/>
                <a:latin typeface="Calibri" panose="020F0502020204030204" pitchFamily="34" charset="0"/>
                <a:ea typeface="Times New Roman" panose="02020603050405020304" pitchFamily="18" charset="0"/>
              </a:rPr>
              <a:t>: az ENAT képzési programokat biztosít a turisztikai személyzet számára, hogy bővítse ismereteiket és készségeiket az akadálymentes szolgáltatások nyújtása terén. A tanfolyamok több témát ölelnek fel, többek között a felhasználóbarát weboldalak létrehozását és a fogyatékossággal élő utasok igényeihez igazított ügyfélszolgálatot</a:t>
            </a:r>
            <a:endParaRPr lang="en-GB" sz="2400" dirty="0">
              <a:latin typeface="+mn-lt"/>
            </a:endParaRPr>
          </a:p>
        </p:txBody>
      </p:sp>
      <p:pic>
        <p:nvPicPr>
          <p:cNvPr id="5" name="Kép 4">
            <a:extLst>
              <a:ext uri="{FF2B5EF4-FFF2-40B4-BE49-F238E27FC236}">
                <a16:creationId xmlns:a16="http://schemas.microsoft.com/office/drawing/2014/main" id="{C112D2FB-4C87-8266-3E3C-A42FF6821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C6898352-571E-5B1E-1C25-7DC88BA2E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2A016D55-56DF-867F-DBB9-30E751BDD5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928854C9-AE5B-071E-C536-CD33D34DC6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FDC0A5D4-5627-40F3-736E-DD27C2A8F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6F68435E-2E2C-B0B2-E086-CABF807992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4651A243-CD08-8540-8F9C-CC3FD8C593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3BA9B42C-7C4D-1D52-CB41-02479A5B2B65}"/>
              </a:ext>
            </a:extLst>
          </p:cNvPr>
          <p:cNvSpPr txBox="1">
            <a:spLocks/>
          </p:cNvSpPr>
          <p:nvPr/>
        </p:nvSpPr>
        <p:spPr>
          <a:xfrm>
            <a:off x="201881" y="1133380"/>
            <a:ext cx="11217959" cy="11854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rPr>
              <a:t>European Network </a:t>
            </a:r>
            <a:r>
              <a:rPr lang="hu-HU" sz="3600" b="1" kern="100" dirty="0" err="1">
                <a:latin typeface="Calibri" panose="020F0502020204030204" pitchFamily="34" charset="0"/>
              </a:rPr>
              <a:t>for</a:t>
            </a:r>
            <a:r>
              <a:rPr lang="hu-HU" sz="3600" b="1" kern="100" dirty="0">
                <a:latin typeface="Calibri" panose="020F0502020204030204" pitchFamily="34" charset="0"/>
              </a:rPr>
              <a:t> </a:t>
            </a:r>
            <a:r>
              <a:rPr lang="hu-HU" sz="3600" b="1" kern="100" dirty="0" err="1">
                <a:latin typeface="Calibri" panose="020F0502020204030204" pitchFamily="34" charset="0"/>
              </a:rPr>
              <a:t>Accessible</a:t>
            </a:r>
            <a:r>
              <a:rPr lang="hu-HU" sz="3600" b="1" kern="100" dirty="0">
                <a:latin typeface="Calibri" panose="020F0502020204030204" pitchFamily="34" charset="0"/>
              </a:rPr>
              <a:t> </a:t>
            </a:r>
            <a:r>
              <a:rPr lang="hu-HU" sz="3600" b="1" kern="100" dirty="0" err="1">
                <a:latin typeface="Calibri" panose="020F0502020204030204" pitchFamily="34" charset="0"/>
              </a:rPr>
              <a:t>Tourism</a:t>
            </a:r>
            <a:r>
              <a:rPr lang="hu-HU" sz="3600" b="1" kern="100" dirty="0">
                <a:latin typeface="Calibri" panose="020F0502020204030204" pitchFamily="34" charset="0"/>
              </a:rPr>
              <a:t> – programok és projektek </a:t>
            </a:r>
          </a:p>
        </p:txBody>
      </p:sp>
    </p:spTree>
    <p:extLst>
      <p:ext uri="{BB962C8B-B14F-4D97-AF65-F5344CB8AC3E}">
        <p14:creationId xmlns:p14="http://schemas.microsoft.com/office/powerpoint/2010/main" val="3217250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0FD65-077F-F995-0E2D-F6A68FB18550}"/>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AEB5FB2D-7C00-0C4D-2BB0-CC337DA55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00C117E2-973F-56A9-45FD-410E8FE43ED8}"/>
              </a:ext>
            </a:extLst>
          </p:cNvPr>
          <p:cNvSpPr>
            <a:spLocks noGrp="1"/>
          </p:cNvSpPr>
          <p:nvPr>
            <p:ph type="ctrTitle"/>
          </p:nvPr>
        </p:nvSpPr>
        <p:spPr>
          <a:xfrm>
            <a:off x="261258" y="2320199"/>
            <a:ext cx="11575625" cy="2828719"/>
          </a:xfrm>
        </p:spPr>
        <p:txBody>
          <a:bodyPr>
            <a:noAutofit/>
          </a:bodyPr>
          <a:lstStyle/>
          <a:p>
            <a:pPr algn="l">
              <a:lnSpc>
                <a:spcPts val="2600"/>
              </a:lnSpc>
              <a:spcAft>
                <a:spcPts val="600"/>
              </a:spcAft>
              <a:tabLst>
                <a:tab pos="1343660" algn="l"/>
              </a:tabLst>
            </a:pPr>
            <a:r>
              <a:rPr lang="hu-HU" sz="2400" i="1" dirty="0">
                <a:solidFill>
                  <a:srgbClr val="000000"/>
                </a:solidFill>
                <a:latin typeface="Calibri" panose="020F0502020204030204" pitchFamily="34" charset="0"/>
              </a:rPr>
              <a:t>Tanúsítás és minőségi címkézés</a:t>
            </a:r>
            <a:r>
              <a:rPr lang="hu-HU" sz="2400" dirty="0">
                <a:solidFill>
                  <a:srgbClr val="000000"/>
                </a:solidFill>
                <a:latin typeface="Calibri" panose="020F0502020204030204" pitchFamily="34" charset="0"/>
              </a:rPr>
              <a:t>: az ENAT létrehozott egy tanúsítási módszert, amely segíti a fogyasztókat abban, hogy felismerjék a magas szintű akadálymentesítési követelményeket betartó cégeket. Ez a megközelítés segíti a vállalkozásokat a hozzáférhetőségük javításában, és az utazók számára megbízható jelzést biztosít az akadálymentes szolgáltatásokról</a:t>
            </a:r>
            <a:br>
              <a:rPr lang="hu-HU" sz="2400" dirty="0">
                <a:solidFill>
                  <a:srgbClr val="000000"/>
                </a:solidFill>
                <a:latin typeface="Calibri" panose="020F0502020204030204" pitchFamily="34" charset="0"/>
              </a:rPr>
            </a:br>
            <a:r>
              <a:rPr lang="hu-HU" sz="2400" i="1" dirty="0">
                <a:solidFill>
                  <a:srgbClr val="000000"/>
                </a:solidFill>
                <a:latin typeface="Calibri" panose="020F0502020204030204" pitchFamily="34" charset="0"/>
              </a:rPr>
              <a:t>Politikai érdekképviselet</a:t>
            </a:r>
            <a:r>
              <a:rPr lang="hu-HU" sz="2400" dirty="0">
                <a:solidFill>
                  <a:srgbClr val="000000"/>
                </a:solidFill>
                <a:latin typeface="Calibri" panose="020F0502020204030204" pitchFamily="34" charset="0"/>
              </a:rPr>
              <a:t>: az ENAT nemzeti és európai szintű kapcsolatot tart fenn a politikai döntéshozókkal, hogy támogassa az akadálymentes turizmust ösztönző jogszabályokat és rendeleteket. Segített az akadálymentesítési kérdések beépítésében az EU fontos idegenforgalmi és közlekedési politikájába</a:t>
            </a:r>
            <a:endParaRPr lang="en-GB" sz="2400" dirty="0">
              <a:solidFill>
                <a:srgbClr val="000000"/>
              </a:solidFill>
              <a:latin typeface="Calibri" panose="020F0502020204030204" pitchFamily="34" charset="0"/>
            </a:endParaRPr>
          </a:p>
        </p:txBody>
      </p:sp>
      <p:pic>
        <p:nvPicPr>
          <p:cNvPr id="5" name="Kép 4">
            <a:extLst>
              <a:ext uri="{FF2B5EF4-FFF2-40B4-BE49-F238E27FC236}">
                <a16:creationId xmlns:a16="http://schemas.microsoft.com/office/drawing/2014/main" id="{E9234AE8-2E98-E720-3A89-960A795DE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00E3C167-90F2-2DEF-1F5E-DC06BE910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B72E82B8-1C18-2CB9-EB1A-4AA2552A4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A7382B4E-9826-7984-F2CE-8F8DBE2D7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570AF08B-9015-7FFA-80CA-D98B445935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253D0109-FE1D-E02A-F3C7-DB2BA84571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C2BD7C30-2249-468B-A59A-00519F044A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80D1B2C2-819F-FC7C-38F5-30865444EEE5}"/>
              </a:ext>
            </a:extLst>
          </p:cNvPr>
          <p:cNvSpPr txBox="1">
            <a:spLocks/>
          </p:cNvSpPr>
          <p:nvPr/>
        </p:nvSpPr>
        <p:spPr>
          <a:xfrm>
            <a:off x="1509609" y="1132101"/>
            <a:ext cx="9143999" cy="11854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rPr>
              <a:t>European Network </a:t>
            </a:r>
            <a:r>
              <a:rPr lang="hu-HU" sz="3600" b="1" kern="100" dirty="0" err="1">
                <a:latin typeface="Calibri" panose="020F0502020204030204" pitchFamily="34" charset="0"/>
              </a:rPr>
              <a:t>for</a:t>
            </a:r>
            <a:r>
              <a:rPr lang="hu-HU" sz="3600" b="1" kern="100" dirty="0">
                <a:latin typeface="Calibri" panose="020F0502020204030204" pitchFamily="34" charset="0"/>
              </a:rPr>
              <a:t> </a:t>
            </a:r>
            <a:r>
              <a:rPr lang="hu-HU" sz="3600" b="1" kern="100" dirty="0" err="1">
                <a:latin typeface="Calibri" panose="020F0502020204030204" pitchFamily="34" charset="0"/>
              </a:rPr>
              <a:t>Accessible</a:t>
            </a:r>
            <a:r>
              <a:rPr lang="hu-HU" sz="3600" b="1" kern="100" dirty="0">
                <a:latin typeface="Calibri" panose="020F0502020204030204" pitchFamily="34" charset="0"/>
              </a:rPr>
              <a:t> </a:t>
            </a:r>
            <a:r>
              <a:rPr lang="hu-HU" sz="3600" b="1" kern="100" dirty="0" err="1">
                <a:latin typeface="Calibri" panose="020F0502020204030204" pitchFamily="34" charset="0"/>
              </a:rPr>
              <a:t>Tourism</a:t>
            </a:r>
            <a:r>
              <a:rPr lang="hu-HU" sz="3600" b="1" kern="100" dirty="0">
                <a:latin typeface="Calibri" panose="020F0502020204030204" pitchFamily="34" charset="0"/>
              </a:rPr>
              <a:t> – programok és projektek </a:t>
            </a:r>
          </a:p>
        </p:txBody>
      </p:sp>
    </p:spTree>
    <p:extLst>
      <p:ext uri="{BB962C8B-B14F-4D97-AF65-F5344CB8AC3E}">
        <p14:creationId xmlns:p14="http://schemas.microsoft.com/office/powerpoint/2010/main" val="2751339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DE74-B4BF-C0D3-8640-61BBB3EFCDBC}"/>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28F897E1-337E-C86B-E961-0EFF5E8C2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CE2B938A-6441-44FF-1935-0052573AF8EB}"/>
              </a:ext>
            </a:extLst>
          </p:cNvPr>
          <p:cNvSpPr>
            <a:spLocks noGrp="1"/>
          </p:cNvSpPr>
          <p:nvPr>
            <p:ph type="ctrTitle"/>
          </p:nvPr>
        </p:nvSpPr>
        <p:spPr>
          <a:xfrm>
            <a:off x="149511" y="2379066"/>
            <a:ext cx="11892977" cy="2796917"/>
          </a:xfrm>
        </p:spPr>
        <p:txBody>
          <a:bodyPr>
            <a:noAutofit/>
          </a:bodyPr>
          <a:lstStyle/>
          <a:p>
            <a:pPr algn="l">
              <a:lnSpc>
                <a:spcPts val="2400"/>
              </a:lnSpc>
              <a:tabLst>
                <a:tab pos="1343660" algn="l"/>
              </a:tabLst>
            </a:pPr>
            <a:r>
              <a:rPr lang="hu-HU"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Hálózatépítés és együttműködés</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az ENAT elősegíti a hálózatépítést és az együttműködést tagjai között a tudás, a tapasztalatok és az erőforrások cseréje érdekében. Az összes ágazat érdekelt felei konferenciákon, workshopokon és online fórumokon keresztül együttműködnek a legjobb gyakorlatok megosztása és együttműködések kialakítása érdekében</a:t>
            </a:r>
            <a:b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hu-HU"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Figyelemfelkeltő kampányok</a:t>
            </a:r>
            <a:r>
              <a:rPr lang="hu-HU"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az ENAT figyelemfelkeltő programokat folytat a nyilvánosság számára, hogy megváltoztassa a hozzáállást és növelje az akadálymentes turizmus jelentőségének megértését, hangsúlyozva az akadálymentesítés előnyeit mindenki számára. A kampányok célja a félreértések eloszlatása és az inkluzív turizmus gazdasági, társadalmi és kulturális előnyeinek hangsúlyozása</a:t>
            </a:r>
            <a:endParaRPr lang="en-GB" sz="2400" dirty="0">
              <a:latin typeface="+mn-lt"/>
            </a:endParaRPr>
          </a:p>
        </p:txBody>
      </p:sp>
      <p:pic>
        <p:nvPicPr>
          <p:cNvPr id="5" name="Kép 4">
            <a:extLst>
              <a:ext uri="{FF2B5EF4-FFF2-40B4-BE49-F238E27FC236}">
                <a16:creationId xmlns:a16="http://schemas.microsoft.com/office/drawing/2014/main" id="{506B4C22-1735-8F69-EBA4-3E9716EB6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72B4B871-AB07-150A-34BF-159CC2506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863C0E93-E1B4-913F-B463-A766BC20B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7BCCD8B4-0B30-710A-2099-5905280227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9134226F-8871-BF3A-CFFC-C830705ADF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9EBDF113-8283-ECD8-5AF3-C3EA44EEAD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61BCBEB8-0429-891C-0B7F-14CF9C0143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11F71246-9B7D-A218-8ACA-8A7944154773}"/>
              </a:ext>
            </a:extLst>
          </p:cNvPr>
          <p:cNvSpPr txBox="1">
            <a:spLocks/>
          </p:cNvSpPr>
          <p:nvPr/>
        </p:nvSpPr>
        <p:spPr>
          <a:xfrm>
            <a:off x="1509609" y="1132101"/>
            <a:ext cx="9143999" cy="11854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600" b="1" kern="100" dirty="0">
                <a:latin typeface="Calibri" panose="020F0502020204030204" pitchFamily="34" charset="0"/>
              </a:rPr>
              <a:t>European Network </a:t>
            </a:r>
            <a:r>
              <a:rPr lang="hu-HU" sz="3600" b="1" kern="100" dirty="0" err="1">
                <a:latin typeface="Calibri" panose="020F0502020204030204" pitchFamily="34" charset="0"/>
              </a:rPr>
              <a:t>for</a:t>
            </a:r>
            <a:r>
              <a:rPr lang="hu-HU" sz="3600" b="1" kern="100" dirty="0">
                <a:latin typeface="Calibri" panose="020F0502020204030204" pitchFamily="34" charset="0"/>
              </a:rPr>
              <a:t> </a:t>
            </a:r>
            <a:r>
              <a:rPr lang="hu-HU" sz="3600" b="1" kern="100" dirty="0" err="1">
                <a:latin typeface="Calibri" panose="020F0502020204030204" pitchFamily="34" charset="0"/>
              </a:rPr>
              <a:t>Accessible</a:t>
            </a:r>
            <a:r>
              <a:rPr lang="hu-HU" sz="3600" b="1" kern="100" dirty="0">
                <a:latin typeface="Calibri" panose="020F0502020204030204" pitchFamily="34" charset="0"/>
              </a:rPr>
              <a:t> </a:t>
            </a:r>
            <a:r>
              <a:rPr lang="hu-HU" sz="3600" b="1" kern="100" dirty="0" err="1">
                <a:latin typeface="Calibri" panose="020F0502020204030204" pitchFamily="34" charset="0"/>
              </a:rPr>
              <a:t>Tourism</a:t>
            </a:r>
            <a:r>
              <a:rPr lang="hu-HU" sz="3600" b="1" kern="100" dirty="0">
                <a:latin typeface="Calibri" panose="020F0502020204030204" pitchFamily="34" charset="0"/>
              </a:rPr>
              <a:t> – programok és projektek </a:t>
            </a:r>
          </a:p>
        </p:txBody>
      </p:sp>
    </p:spTree>
    <p:extLst>
      <p:ext uri="{BB962C8B-B14F-4D97-AF65-F5344CB8AC3E}">
        <p14:creationId xmlns:p14="http://schemas.microsoft.com/office/powerpoint/2010/main" val="2906795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C9CEB-F004-3270-C0D7-5DD3214FDBB2}"/>
            </a:ext>
          </a:extLst>
        </p:cNvPr>
        <p:cNvGrpSpPr/>
        <p:nvPr/>
      </p:nvGrpSpPr>
      <p:grpSpPr>
        <a:xfrm>
          <a:off x="0" y="0"/>
          <a:ext cx="0" cy="0"/>
          <a:chOff x="0" y="0"/>
          <a:chExt cx="0" cy="0"/>
        </a:xfrm>
      </p:grpSpPr>
      <p:pic>
        <p:nvPicPr>
          <p:cNvPr id="6" name="Kép 5">
            <a:extLst>
              <a:ext uri="{FF2B5EF4-FFF2-40B4-BE49-F238E27FC236}">
                <a16:creationId xmlns:a16="http://schemas.microsoft.com/office/drawing/2014/main" id="{9892E114-C0D3-34C3-AE9C-DF50811DF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86" y="5257323"/>
            <a:ext cx="1527831" cy="653203"/>
          </a:xfrm>
          <a:prstGeom prst="rect">
            <a:avLst/>
          </a:prstGeom>
        </p:spPr>
      </p:pic>
      <p:sp>
        <p:nvSpPr>
          <p:cNvPr id="2" name="Cím 1">
            <a:extLst>
              <a:ext uri="{FF2B5EF4-FFF2-40B4-BE49-F238E27FC236}">
                <a16:creationId xmlns:a16="http://schemas.microsoft.com/office/drawing/2014/main" id="{D1FB1A03-F37A-6632-71E4-C2EC87A8FDE4}"/>
              </a:ext>
            </a:extLst>
          </p:cNvPr>
          <p:cNvSpPr>
            <a:spLocks noGrp="1"/>
          </p:cNvSpPr>
          <p:nvPr>
            <p:ph type="ctrTitle"/>
          </p:nvPr>
        </p:nvSpPr>
        <p:spPr>
          <a:xfrm>
            <a:off x="178131" y="1957713"/>
            <a:ext cx="11835740" cy="3046297"/>
          </a:xfrm>
        </p:spPr>
        <p:txBody>
          <a:bodyPr>
            <a:noAutofit/>
          </a:bodyPr>
          <a:lstStyle/>
          <a:p>
            <a:pPr algn="l">
              <a:lnSpc>
                <a:spcPts val="2300"/>
              </a:lnSpc>
              <a:tabLst>
                <a:tab pos="1343660" algn="l"/>
              </a:tabLst>
            </a:pPr>
            <a:r>
              <a:rPr lang="hu-HU" sz="2400" b="1" dirty="0">
                <a:solidFill>
                  <a:srgbClr val="000000"/>
                </a:solidFill>
                <a:effectLst/>
                <a:latin typeface="+mn-lt"/>
              </a:rPr>
              <a:t>INCLAVI – </a:t>
            </a:r>
            <a:r>
              <a:rPr lang="hu-HU" sz="2400" b="1" dirty="0" err="1">
                <a:solidFill>
                  <a:srgbClr val="000000"/>
                </a:solidFill>
                <a:effectLst/>
                <a:latin typeface="+mn-lt"/>
              </a:rPr>
              <a:t>Inclusive</a:t>
            </a:r>
            <a:r>
              <a:rPr lang="hu-HU" sz="2400" b="1" dirty="0">
                <a:solidFill>
                  <a:srgbClr val="000000"/>
                </a:solidFill>
                <a:effectLst/>
                <a:latin typeface="+mn-lt"/>
              </a:rPr>
              <a:t> </a:t>
            </a:r>
            <a:r>
              <a:rPr lang="hu-HU" sz="2400" b="1" dirty="0" err="1">
                <a:solidFill>
                  <a:srgbClr val="000000"/>
                </a:solidFill>
                <a:effectLst/>
                <a:latin typeface="+mn-lt"/>
              </a:rPr>
              <a:t>Aviation</a:t>
            </a:r>
            <a:r>
              <a:rPr lang="hu-HU" sz="2400" b="1" dirty="0">
                <a:solidFill>
                  <a:srgbClr val="000000"/>
                </a:solidFill>
                <a:effectLst/>
                <a:latin typeface="+mn-lt"/>
              </a:rPr>
              <a:t>:</a:t>
            </a:r>
            <a:r>
              <a:rPr lang="hu-HU" sz="2400" dirty="0">
                <a:solidFill>
                  <a:srgbClr val="000000"/>
                </a:solidFill>
                <a:effectLst/>
                <a:latin typeface="+mn-lt"/>
              </a:rPr>
              <a:t> c</a:t>
            </a:r>
            <a:r>
              <a:rPr lang="hu-HU" sz="2400" dirty="0">
                <a:solidFill>
                  <a:srgbClr val="000000"/>
                </a:solidFill>
                <a:latin typeface="Calibri" panose="020F0502020204030204" pitchFamily="34" charset="0"/>
              </a:rPr>
              <a:t>élja orvosolni a mai és jövőbeli légiközlekedési szakemberek képzése terén a kompetenciákhoz és készségekhez kapcsolódó következetlenségeket, hogy minden légi utas számára zökkenőmentes legyen az utazás, függetlenül attól, hogy milyen különleges körülmények között vagy fogyatékossággal él</a:t>
            </a:r>
            <a:br>
              <a:rPr lang="hu-HU" sz="2400" dirty="0">
                <a:solidFill>
                  <a:srgbClr val="000000"/>
                </a:solidFill>
                <a:latin typeface="Calibri" panose="020F0502020204030204" pitchFamily="34" charset="0"/>
              </a:rPr>
            </a:br>
            <a:r>
              <a:rPr lang="hu-HU" sz="2400" dirty="0">
                <a:solidFill>
                  <a:srgbClr val="000000"/>
                </a:solidFill>
                <a:latin typeface="Calibri" panose="020F0502020204030204" pitchFamily="34" charset="0"/>
              </a:rPr>
              <a:t>Az Európai Bizottság ERASMUS+ Partnerségek az innovációért programja által finanszírozott és az EU Bizottság fogyatékossággal élők jogaira vonatkozó 2021-2023-as stratégiáját támogató projekt célja, hogy a fogyatékossággal élők számára másokkal azonos alapon biztosítsa a teljes társadalmi és gazdasági integrációt, valamint a szabad mozgás lehetőségét az EU-ban, függetlenül a támogatási igényüktől – a repülésben is</a:t>
            </a:r>
          </a:p>
        </p:txBody>
      </p:sp>
      <p:pic>
        <p:nvPicPr>
          <p:cNvPr id="5" name="Kép 4">
            <a:extLst>
              <a:ext uri="{FF2B5EF4-FFF2-40B4-BE49-F238E27FC236}">
                <a16:creationId xmlns:a16="http://schemas.microsoft.com/office/drawing/2014/main" id="{3757DFB7-320C-E3C8-068E-3E6D9C9E0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239410"/>
            <a:ext cx="653204" cy="654838"/>
          </a:xfrm>
          <a:prstGeom prst="rect">
            <a:avLst/>
          </a:prstGeom>
        </p:spPr>
      </p:pic>
      <p:pic>
        <p:nvPicPr>
          <p:cNvPr id="8" name="Kép 7">
            <a:extLst>
              <a:ext uri="{FF2B5EF4-FFF2-40B4-BE49-F238E27FC236}">
                <a16:creationId xmlns:a16="http://schemas.microsoft.com/office/drawing/2014/main" id="{D5C20FF3-DB33-C0BF-3839-3195D6E20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178" y="5257322"/>
            <a:ext cx="653204" cy="653204"/>
          </a:xfrm>
          <a:prstGeom prst="rect">
            <a:avLst/>
          </a:prstGeom>
        </p:spPr>
      </p:pic>
      <p:pic>
        <p:nvPicPr>
          <p:cNvPr id="4" name="Kép 3">
            <a:extLst>
              <a:ext uri="{FF2B5EF4-FFF2-40B4-BE49-F238E27FC236}">
                <a16:creationId xmlns:a16="http://schemas.microsoft.com/office/drawing/2014/main" id="{4CE3DF84-1C5C-A652-5527-BE868B637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6" y="6109186"/>
            <a:ext cx="11156647" cy="512108"/>
          </a:xfrm>
          <a:prstGeom prst="rect">
            <a:avLst/>
          </a:prstGeom>
        </p:spPr>
      </p:pic>
      <p:pic>
        <p:nvPicPr>
          <p:cNvPr id="7" name="Kép 6">
            <a:extLst>
              <a:ext uri="{FF2B5EF4-FFF2-40B4-BE49-F238E27FC236}">
                <a16:creationId xmlns:a16="http://schemas.microsoft.com/office/drawing/2014/main" id="{6B696A57-9BB9-6434-59BA-112FC187E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569" y="5275313"/>
            <a:ext cx="1527831" cy="617222"/>
          </a:xfrm>
          <a:prstGeom prst="rect">
            <a:avLst/>
          </a:prstGeom>
        </p:spPr>
      </p:pic>
      <p:pic>
        <p:nvPicPr>
          <p:cNvPr id="9" name="Kép 8">
            <a:extLst>
              <a:ext uri="{FF2B5EF4-FFF2-40B4-BE49-F238E27FC236}">
                <a16:creationId xmlns:a16="http://schemas.microsoft.com/office/drawing/2014/main" id="{4BA92AB4-8A6A-4BF8-E30B-2483CD9C34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6223" y="136248"/>
            <a:ext cx="2973617" cy="798472"/>
          </a:xfrm>
          <a:prstGeom prst="rect">
            <a:avLst/>
          </a:prstGeom>
        </p:spPr>
      </p:pic>
      <p:pic>
        <p:nvPicPr>
          <p:cNvPr id="10" name="Kép 9">
            <a:extLst>
              <a:ext uri="{FF2B5EF4-FFF2-40B4-BE49-F238E27FC236}">
                <a16:creationId xmlns:a16="http://schemas.microsoft.com/office/drawing/2014/main" id="{62069D8B-E6A5-BDD5-4C33-3367552C9E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36" y="176126"/>
            <a:ext cx="2828450" cy="578367"/>
          </a:xfrm>
          <a:prstGeom prst="rect">
            <a:avLst/>
          </a:prstGeom>
        </p:spPr>
      </p:pic>
      <p:pic>
        <p:nvPicPr>
          <p:cNvPr id="13" name="Kép 12">
            <a:extLst>
              <a:ext uri="{FF2B5EF4-FFF2-40B4-BE49-F238E27FC236}">
                <a16:creationId xmlns:a16="http://schemas.microsoft.com/office/drawing/2014/main" id="{AAF6FD70-3C73-AA21-4776-430A73661C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095" y="21008"/>
            <a:ext cx="1373780" cy="1377773"/>
          </a:xfrm>
          <a:prstGeom prst="rect">
            <a:avLst/>
          </a:prstGeom>
        </p:spPr>
      </p:pic>
      <p:sp>
        <p:nvSpPr>
          <p:cNvPr id="3" name="Cím 1">
            <a:extLst>
              <a:ext uri="{FF2B5EF4-FFF2-40B4-BE49-F238E27FC236}">
                <a16:creationId xmlns:a16="http://schemas.microsoft.com/office/drawing/2014/main" id="{9D54E24D-B33E-22B8-6239-29D764C7F9DD}"/>
              </a:ext>
            </a:extLst>
          </p:cNvPr>
          <p:cNvSpPr txBox="1">
            <a:spLocks/>
          </p:cNvSpPr>
          <p:nvPr/>
        </p:nvSpPr>
        <p:spPr>
          <a:xfrm>
            <a:off x="0" y="783330"/>
            <a:ext cx="5816770" cy="13777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200" b="1" kern="100" dirty="0">
                <a:latin typeface="Calibri" panose="020F0502020204030204" pitchFamily="34" charset="0"/>
              </a:rPr>
              <a:t>European Network </a:t>
            </a:r>
            <a:r>
              <a:rPr lang="hu-HU" sz="3200" b="1" kern="100" dirty="0" err="1">
                <a:latin typeface="Calibri" panose="020F0502020204030204" pitchFamily="34" charset="0"/>
              </a:rPr>
              <a:t>for</a:t>
            </a:r>
            <a:r>
              <a:rPr lang="hu-HU" sz="3200" b="1" kern="100" dirty="0">
                <a:latin typeface="Calibri" panose="020F0502020204030204" pitchFamily="34" charset="0"/>
              </a:rPr>
              <a:t> </a:t>
            </a:r>
            <a:r>
              <a:rPr lang="hu-HU" sz="3200" b="1" kern="100" dirty="0" err="1">
                <a:latin typeface="Calibri" panose="020F0502020204030204" pitchFamily="34" charset="0"/>
              </a:rPr>
              <a:t>Accessible</a:t>
            </a:r>
            <a:r>
              <a:rPr lang="hu-HU" sz="3200" b="1" kern="100" dirty="0">
                <a:latin typeface="Calibri" panose="020F0502020204030204" pitchFamily="34" charset="0"/>
              </a:rPr>
              <a:t> </a:t>
            </a:r>
            <a:r>
              <a:rPr lang="hu-HU" sz="3200" b="1" kern="100" dirty="0" err="1">
                <a:latin typeface="Calibri" panose="020F0502020204030204" pitchFamily="34" charset="0"/>
              </a:rPr>
              <a:t>Tourism</a:t>
            </a:r>
            <a:r>
              <a:rPr lang="hu-HU" sz="3200" b="1" kern="100" dirty="0">
                <a:latin typeface="Calibri" panose="020F0502020204030204" pitchFamily="34" charset="0"/>
              </a:rPr>
              <a:t> –  friss projektek</a:t>
            </a:r>
          </a:p>
        </p:txBody>
      </p:sp>
      <p:sp>
        <p:nvSpPr>
          <p:cNvPr id="18" name="Szövegdoboz 17">
            <a:extLst>
              <a:ext uri="{FF2B5EF4-FFF2-40B4-BE49-F238E27FC236}">
                <a16:creationId xmlns:a16="http://schemas.microsoft.com/office/drawing/2014/main" id="{DA6F388D-7162-632F-D35D-AD65E6117E40}"/>
              </a:ext>
            </a:extLst>
          </p:cNvPr>
          <p:cNvSpPr txBox="1"/>
          <p:nvPr/>
        </p:nvSpPr>
        <p:spPr>
          <a:xfrm>
            <a:off x="9218924" y="1149658"/>
            <a:ext cx="2498392" cy="830997"/>
          </a:xfrm>
          <a:prstGeom prst="rect">
            <a:avLst/>
          </a:prstGeom>
          <a:noFill/>
        </p:spPr>
        <p:txBody>
          <a:bodyPr wrap="square">
            <a:spAutoFit/>
          </a:bodyPr>
          <a:lstStyle/>
          <a:p>
            <a:r>
              <a:rPr lang="hu-HU" sz="2400" dirty="0"/>
              <a:t>2022 szeptember  – 2025 augusztus</a:t>
            </a:r>
          </a:p>
        </p:txBody>
      </p:sp>
      <p:sp>
        <p:nvSpPr>
          <p:cNvPr id="20" name="Szövegdoboz 19">
            <a:extLst>
              <a:ext uri="{FF2B5EF4-FFF2-40B4-BE49-F238E27FC236}">
                <a16:creationId xmlns:a16="http://schemas.microsoft.com/office/drawing/2014/main" id="{7B5D7001-DF6F-947A-4CE7-F97D9CC0E083}"/>
              </a:ext>
            </a:extLst>
          </p:cNvPr>
          <p:cNvSpPr txBox="1"/>
          <p:nvPr/>
        </p:nvSpPr>
        <p:spPr>
          <a:xfrm>
            <a:off x="7155484" y="4690538"/>
            <a:ext cx="4886094" cy="584775"/>
          </a:xfrm>
          <a:prstGeom prst="rect">
            <a:avLst/>
          </a:prstGeom>
          <a:noFill/>
        </p:spPr>
        <p:txBody>
          <a:bodyPr wrap="square">
            <a:spAutoFit/>
          </a:bodyPr>
          <a:lstStyle/>
          <a:p>
            <a:pPr algn="r"/>
            <a:r>
              <a:rPr lang="hu-HU" sz="1600" dirty="0"/>
              <a:t>A projekt weboldala: </a:t>
            </a:r>
            <a:r>
              <a:rPr lang="hu-HU" sz="1600" dirty="0">
                <a:hlinkClick r:id="rId10" tooltip="link opens in a new window"/>
              </a:rPr>
              <a:t>https://www.haaga-helia.fi/fi/hankkeet/inclavi-inclusive-aviation</a:t>
            </a:r>
            <a:endParaRPr lang="hu-HU" sz="1600" dirty="0"/>
          </a:p>
        </p:txBody>
      </p:sp>
      <p:pic>
        <p:nvPicPr>
          <p:cNvPr id="22" name="Kép 21" descr="A képen Grafika, Betűtípus, kör, embléma látható&#10;&#10;Automatikusan generált leírás">
            <a:extLst>
              <a:ext uri="{FF2B5EF4-FFF2-40B4-BE49-F238E27FC236}">
                <a16:creationId xmlns:a16="http://schemas.microsoft.com/office/drawing/2014/main" id="{15DF0156-4008-83E3-1B68-65EFBF0E72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6045" y="271105"/>
            <a:ext cx="2509047" cy="1972597"/>
          </a:xfrm>
          <a:prstGeom prst="rect">
            <a:avLst/>
          </a:prstGeom>
        </p:spPr>
      </p:pic>
    </p:spTree>
    <p:extLst>
      <p:ext uri="{BB962C8B-B14F-4D97-AF65-F5344CB8AC3E}">
        <p14:creationId xmlns:p14="http://schemas.microsoft.com/office/powerpoint/2010/main" val="1061100319"/>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c3ceeb6-1211-470d-a6dd-af8769819f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um" ma:contentTypeID="0x0101004835BEBF49BD8A41ABD81494AB850FBB" ma:contentTypeVersion="18" ma:contentTypeDescription="Új dokumentum létrehozása." ma:contentTypeScope="" ma:versionID="f3e65672e42cbc845ab901b6d481cd60">
  <xsd:schema xmlns:xsd="http://www.w3.org/2001/XMLSchema" xmlns:xs="http://www.w3.org/2001/XMLSchema" xmlns:p="http://schemas.microsoft.com/office/2006/metadata/properties" xmlns:ns3="ac3ceeb6-1211-470d-a6dd-af8769819f37" xmlns:ns4="817a2ea1-2e58-4ebf-ba4c-e5f93253230e" targetNamespace="http://schemas.microsoft.com/office/2006/metadata/properties" ma:root="true" ma:fieldsID="7d282fa127a18400ae4fd6fe787681a3" ns3:_="" ns4:_="">
    <xsd:import namespace="ac3ceeb6-1211-470d-a6dd-af8769819f37"/>
    <xsd:import namespace="817a2ea1-2e58-4ebf-ba4c-e5f93253230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3ceeb6-1211-470d-a6dd-af8769819f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7a2ea1-2e58-4ebf-ba4c-e5f93253230e" elementFormDefault="qualified">
    <xsd:import namespace="http://schemas.microsoft.com/office/2006/documentManagement/types"/>
    <xsd:import namespace="http://schemas.microsoft.com/office/infopath/2007/PartnerControls"/>
    <xsd:element name="SharedWithUsers" ma:index="12"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Megosztva részletekkel" ma:internalName="SharedWithDetails" ma:readOnly="true">
      <xsd:simpleType>
        <xsd:restriction base="dms:Note">
          <xsd:maxLength value="255"/>
        </xsd:restriction>
      </xsd:simpleType>
    </xsd:element>
    <xsd:element name="SharingHintHash" ma:index="14" nillable="true" ma:displayName="Megosztási tipp kivonata"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2300D8-7DD6-4B42-8888-B3E4B29F34E1}">
  <ds:schemaRefs>
    <ds:schemaRef ds:uri="http://purl.org/dc/terms/"/>
    <ds:schemaRef ds:uri="http://www.w3.org/XML/1998/namespace"/>
    <ds:schemaRef ds:uri="ac3ceeb6-1211-470d-a6dd-af8769819f37"/>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817a2ea1-2e58-4ebf-ba4c-e5f93253230e"/>
    <ds:schemaRef ds:uri="http://purl.org/dc/dcmitype/"/>
  </ds:schemaRefs>
</ds:datastoreItem>
</file>

<file path=customXml/itemProps2.xml><?xml version="1.0" encoding="utf-8"?>
<ds:datastoreItem xmlns:ds="http://schemas.openxmlformats.org/officeDocument/2006/customXml" ds:itemID="{E2980A00-AB08-4E4F-AD9F-99BAABAED251}">
  <ds:schemaRefs>
    <ds:schemaRef ds:uri="http://schemas.microsoft.com/sharepoint/v3/contenttype/forms"/>
  </ds:schemaRefs>
</ds:datastoreItem>
</file>

<file path=customXml/itemProps3.xml><?xml version="1.0" encoding="utf-8"?>
<ds:datastoreItem xmlns:ds="http://schemas.openxmlformats.org/officeDocument/2006/customXml" ds:itemID="{058CEC23-CE56-4E6C-B26C-EC1A0CA8FA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3ceeb6-1211-470d-a6dd-af8769819f37"/>
    <ds:schemaRef ds:uri="817a2ea1-2e58-4ebf-ba4c-e5f9325323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699</TotalTime>
  <Words>3489</Words>
  <Application>Microsoft Office PowerPoint</Application>
  <PresentationFormat>Szélesvásznú</PresentationFormat>
  <Paragraphs>129</Paragraphs>
  <Slides>46</Slides>
  <Notes>0</Notes>
  <HiddenSlides>0</HiddenSlides>
  <MMClips>0</MMClips>
  <ScaleCrop>false</ScaleCrop>
  <HeadingPairs>
    <vt:vector size="4" baseType="variant">
      <vt:variant>
        <vt:lpstr>Téma</vt:lpstr>
      </vt:variant>
      <vt:variant>
        <vt:i4>1</vt:i4>
      </vt:variant>
      <vt:variant>
        <vt:lpstr>Diacímek</vt:lpstr>
      </vt:variant>
      <vt:variant>
        <vt:i4>46</vt:i4>
      </vt:variant>
    </vt:vector>
  </HeadingPairs>
  <TitlesOfParts>
    <vt:vector size="47" baseType="lpstr">
      <vt:lpstr>Office-téma</vt:lpstr>
      <vt:lpstr>The development of the innovative educational method of ACCESSIBLE tourism in Central Europe 2022-2-HU01-KA220-HED-000099410</vt:lpstr>
      <vt:lpstr>5. A fogyatékossággal élők utazását segítő szervezetek</vt:lpstr>
      <vt:lpstr>Az ENAT egy innovatív kezdeményezés, amely arra összpontosít, hogy a turizmus mindenki számára elérhetővé váljon. A kezdetek és az intézkedések rávilágítanak arra, hogy az akadálymentes turizmust nem csupán egy speciális üzletágként, hanem a fogyatékossággal élők alapvető jogosultságaként is egyre inkább elismerik Az ENAT szerepe, jelentősége és különböző intézkedései jelentősek a fogyatékossággal élők utazásának előmozdításában Európában és más régiókban</vt:lpstr>
      <vt:lpstr>Az ENAT hisz a befogadó turizmusban, amely lehetővé teszi a fogyatékossággal élő, idős és mozgáskorlátozott személyek számára, hogy méltósággal, kényelemben és szabadon utazhassanak. A csoport összekötő szerepet tölt be, amely az érdekképviseleten túlmutatva egyesíti az idegenforgalmi ágazatban érdekelt feleket, például a kormányokat, a vállalkozásokat és a fogyasztókat Létfontosságú szerepet játszik a különböző csoportok közötti együttműködés és megértés előmozdításában a turisztikai ágazat inkluzivitásának fokozása érdekében Az ENAT munkája az akadálymentesítés holisztikus megközelítése miatt fontos</vt:lpstr>
      <vt:lpstr>Az ENAT az infrastruktúra, a szolgáltatási kínálat és a tudatosság javítását szorgalmazza az utazás fizikai, információs és szemléletbeli akadályainak kezelése érdekében Ez az átfogó szemlélet garantálja, hogy az akadálymentesítés javítását célzó kezdeményezések figyelembe veszik a fogyatékossággal élő utazók által támasztott valamennyi különböző követelményt és nehézséget (https://www.accessibletourism.org/)</vt:lpstr>
      <vt:lpstr>Kutatás és fejlesztés: az ENAT kutatási és fejlesztési programokat folytat, hogy alapvető adatokat gyűjtsön a fogyatékossággal élő utazók igényeiről, választási lehetőségeiről és pénzügyi helyzetéről. Ez a kutatás tényekre épülő alapuló szakpolitikai ajánlásokat és ágazati szabványokat biztosít, garantálva, hogy azok gyakorlati tapasztalatokon és követelményeken alapuljanak Képzés és oktatás: az ENAT képzési programokat biztosít a turisztikai személyzet számára, hogy bővítse ismereteiket és készségeiket az akadálymentes szolgáltatások nyújtása terén. A tanfolyamok több témát ölelnek fel, többek között a felhasználóbarát weboldalak létrehozását és a fogyatékossággal élő utasok igényeihez igazított ügyfélszolgálatot</vt:lpstr>
      <vt:lpstr>Tanúsítás és minőségi címkézés: az ENAT létrehozott egy tanúsítási módszert, amely segíti a fogyasztókat abban, hogy felismerjék a magas szintű akadálymentesítési követelményeket betartó cégeket. Ez a megközelítés segíti a vállalkozásokat a hozzáférhetőségük javításában, és az utazók számára megbízható jelzést biztosít az akadálymentes szolgáltatásokról Politikai érdekképviselet: az ENAT nemzeti és európai szintű kapcsolatot tart fenn a politikai döntéshozókkal, hogy támogassa az akadálymentes turizmust ösztönző jogszabályokat és rendeleteket. Segített az akadálymentesítési kérdések beépítésében az EU fontos idegenforgalmi és közlekedési politikájába</vt:lpstr>
      <vt:lpstr>Hálózatépítés és együttműködés: az ENAT elősegíti a hálózatépítést és az együttműködést tagjai között a tudás, a tapasztalatok és az erőforrások cseréje érdekében. Az összes ágazat érdekelt felei konferenciákon, workshopokon és online fórumokon keresztül együttműködnek a legjobb gyakorlatok megosztása és együttműködések kialakítása érdekében Figyelemfelkeltő kampányok: az ENAT figyelemfelkeltő programokat folytat a nyilvánosság számára, hogy megváltoztassa a hozzáállást és növelje az akadálymentes turizmus jelentőségének megértését, hangsúlyozva az akadálymentesítés előnyeit mindenki számára. A kampányok célja a félreértések eloszlatása és az inkluzív turizmus gazdasági, társadalmi és kulturális előnyeinek hangsúlyozása</vt:lpstr>
      <vt:lpstr>INCLAVI – Inclusive Aviation: célja orvosolni a mai és jövőbeli légiközlekedési szakemberek képzése terén a kompetenciákhoz és készségekhez kapcsolódó következetlenségeket, hogy minden légi utas számára zökkenőmentes legyen az utazás, függetlenül attól, hogy milyen különleges körülmények között vagy fogyatékossággal él Az Európai Bizottság ERASMUS+ Partnerségek az innovációért programja által finanszírozott és az EU Bizottság fogyatékossággal élők jogaira vonatkozó 2021-2023-as stratégiáját támogató projekt célja, hogy a fogyatékossággal élők számára másokkal azonos alapon biztosítsa a teljes társadalmi és gazdasági integrációt, valamint a szabad mozgás lehetőségét az EU-ban, függetlenül a támogatási igényüktől – a repülésben is</vt:lpstr>
      <vt:lpstr>SENIOR ECO-NECT „Az ezüst és az öregedő gazdaságnak szentelt európai ökoszisztémák kialakulásának és fejlődésének támogatása” A Senior Eco-Nect projekt általános célja egy közös cselekvési terv kidolgozása az időskorúaknak és az öregedő gazdaságnak szentelt európai ökoszisztémák kialakulásának és fejlődésének támogatására, valamint az ágazat és az ágazatok közötti integráció és interkonNektivitás (interconNECTivity) biztosítása az összes kulcsfontosságú innovációs szereplő között</vt:lpstr>
      <vt:lpstr>FEEL IT. „Úttörő tanterv a siket és nagyothalló emberek turisztikai élményeinek megtervezéséhez” A FEEL IT projekt célja, hogy a siket és nagyothalló embereket képezze ki az alapvető feladatokra és készségekre, hogy utazási ügynökként dolgozhassanak, és magas színvonalú és hiteles turisztikai csomagokat és élményeket kínáljanak sorstársaiknak. A FEEL IT az utazási irodákat és utazásszervezőket is képzi a siket és nagyothalló emberek számára hozzáférhető turisztikai csomagok kialakítására</vt:lpstr>
      <vt:lpstr>ACCESSTOUR. „Hozzáférhető turizmus a társadalmi befogadásért és értékteremtésért Norvégia vidéki területein” A Norvég Kutatási Tanács által finanszírozott projekt. A Nordland Kutatóintézet által vezetett ACCESSTOUR projekt segíteni fogja a vidéki területeken működő turisztikai szolgáltatókat abban, hogy felismerjék az úti célok mindenki számára elérhetőbbé tételében rejlő lehetőségeket</vt:lpstr>
      <vt:lpstr>Az ENAT részvételével 2009 és 2024 között megvalósított további projektekről információ: https://www.accessibletourism.org/?i=enat.en.projects</vt:lpstr>
      <vt:lpstr>Az akadálymentes turizmus európai hálózata döntő szerepet játszik az akadálymentes utazás előmozdításában. Az ENAT  – kiáll a fogyatékossággal élő turisták jogaiért, és különféle tevékenységei és kezdeményezései révén bemutatja az akadálymentes turizmus szélesebb körű előnyeit a társadalom számára – döntő szerepet játszik azon szervezetek hálózatában, amelyek megkönnyítik a fogyatékossággal élők utazását, biztosítva, hogy mindenki fizikai képességeitől függetlenül élvezhesse Európa és a projektországok szépségét és sokszínűségét</vt:lpstr>
      <vt:lpstr>PowerPoint-bemutató</vt:lpstr>
      <vt:lpstr>A 2007-ben alapított szervezete eredeti célja utazási információ nyújtása volt a travability.travel oldalon Ma már egy nemzetközi csapat tagja, akik egyenlő feltételek megteremtéséért dolgoznak az utazás és vendéglátás ágazatban A Travability a változás előidézője szeretne lenni; arra ösztönözni azokat, akik még soha nem utaztak, hogy tegyék ezt meg, akik pedig már utaztak, utazzanak még többet. Tekintsék a világon mindenhol úgy a fogyatékosságot, mint az élet szerves részét, és ösztönözzék a turizmus ágazatot akadálymentes környezet létrehozására, amely gazdaságilag fenntartható módon biztosítja a befogadást</vt:lpstr>
      <vt:lpstr>A Travability az utazási szolgáltatások széles körét kínálja, a tervezéstől a repülőjegy- és szállásfoglaláson át a belépőjegyek megvásárlásáig, járműkölcsönzésig, hajúutakig, magánjacht bérléséig és vezetett csoportokig vagy konferenciák szervezéséig Folyamatosan bővülő kapcsolatrendszere az egész világon az akadálymentes utak széles skáláját kínálja. Számos nemzetközi irodával együttműködik, így speciális igényű vendégeket is össze tudja hozni a megfelelő szolgáltatóval</vt:lpstr>
      <vt:lpstr>PowerPoint-bemutató</vt:lpstr>
      <vt:lpstr>PowerPoint-bemutató</vt:lpstr>
      <vt:lpstr>PowerPoint-bemutató</vt:lpstr>
      <vt:lpstr>PowerPoint-bemutató</vt:lpstr>
      <vt:lpstr>A lengyelországi Sport- és Turisztikai Minisztérium (MSiT) a szociális turizmus keretében támogatja az akadálymentes turizmust, amely „az utazásszervezők, az utazási irodák és a turisztikai információs pontok tevékenységében prioritást élvez”. Az Accessibility Plus 2018-2025 programot országos szinten dolgozták ki, amely a nyilvános terek, termékek és szolgáltatások építészeti, információs és kommunikációs szempontból történő univerzális kialakítására összpontosít. Ez a program a Lengyel Turisztikai Szervezet, valamint a regionális és helyi turisztikai szervezetek tevékenységében is szerepel. Az akadálymentesítés alatt a következők önálló és független használatának lehetőségét értjük: turisztikai látványosságok, információ (idegenvezetők, térképek, információs pontok), közlekedés és kommunikáció a turizmusban, útvonalak, ösvények, turistautak, valamint a vendéglátás, a szállás és a higiéniai infrastruktúra fejlesztése</vt:lpstr>
      <vt:lpstr>https://www.gov.pl/web/sport/turystyka-dostepna-dla-wszystkich</vt:lpstr>
      <vt:lpstr>A Sport- és Idegenforgalmi Minisztérium ajánlja a következő útmutatót: „Turizmus a speciális igényű emberek számára” – utazásszervezőknek, utazási irodáknak és turisztikai információs pontoknak Az MSiT honlapja a bevált gyakorlatok és megoldások listáját is tartalmazza, beleértve az útmutatók, szabványok, jogszabályok, programok és portálok adatbázisát, amelyek például a szálláshelyek elérhetőségére vonatkozó adatokat tartalmaznak</vt:lpstr>
      <vt:lpstr>PowerPoint-bemutató</vt:lpstr>
      <vt:lpstr>“Karkonosze for All”: lengyel-cseh partnerségben megvalósított projekt, Lengyelországban a Karkonoszei Fogyatékossággal Élők Önkormányzata (KSON) által. A KSON munkatársai a hegyek lengyel oldalán és a közeli hegylábakon lévő turistautakat és a fogyatékossággal élők számára elérhető helyeket tesztelték: turistautakat, turisztikai látványosságokat és turisztikai szolgáltatásokat</vt:lpstr>
      <vt:lpstr>A poznań-i Łazarz lakótömb HangPanorámája: a projektet Poznań város kulturális osztálya finanszírozza, és egy interaktív hangtérképet tartalmaz a kerület legjellegzetesebb helyszíneivel. A felvételek meghallgatásához egyszerűen a térkép bármelyik jelölésére kell kattintani</vt:lpstr>
      <vt:lpstr>Lengyelország további jó gyakorlatait lásd a kurzus 8. prezentációjában: “Az akadálymentes turizmus jó gyakorlatai nemzetközi szinten és a projektországokban”</vt:lpstr>
      <vt:lpstr>Romániában az elmúlt években számos szociálturisztikai program jelent meg, szorosan kapcsolódva a nemzeti szintű szociálpolitikához (Simon et al., 2017). A szociális turizmus, beleértve a fogyatékossággal élők turizmusát is, alacsony szinten van Romániában, aluldimenzionált az alacsonyabb árú turisztikai tevékenységekből részesülő lakossági kategóriák valós igényeihez képest. A szociális turizmusra vonatkozó teljes körű információk hiányosak, beleértve a fogyatékossággal élők turizmusára vonatkozó adatokat is. A szociális turisztikai programokat működtető turisztikai egyesületek nem rendelkeznek éves elemzésekkel a részvételi adatokról, a résztvevő vállalkozásokról, szálláshelyekről, helyszínekről, turisták számáról stb., így nem kaphatunk reális képet arról, hogy jelenleg hány hátrányos helyzetű csoporthoz tartozó ember részesül a meglévő, de szűkös nemzeti szintű lehetőségekből (Simon et al., 2017)</vt:lpstr>
      <vt:lpstr>2013 óta a Motivation Foundation Romania az Egészségügyi Világszervezet (WHO) által kidolgozott tantervek alapján minősített képzésekkel rendelkezik szakemberek számára. Ugyanakkor létrehozta az első online platformot, az akadálymentesített helyek országos térképét, amelyen a közintézmények, szórakozó- és szabadidős helyek, szálláshelyek és létesítmények, valamint ezek környéke megtalálható. A térkép a www.accesibil.org címen érhető el, és a fogyatékossággal élők számára készült. A térképet a fogyatékossággal élők számára turisztikai szolgáltatásokat fejleszteni kívánó turisztikai szolgáltatók is használhatják (Mihaela, 2019)</vt:lpstr>
      <vt:lpstr>A Motivation Foundation Románia másik kezdeményezése épületek akadálymentesítésének értékelése, amely lehetővé teszi, hogy egy épület akadálymentesítési minősítést kapjon az Állami Leltár- és Védjegyhivataltól. A kevés turisztikai és vendéglátóipari szolgáltató közül a Félixfürdő komplexum és a Piatra Neamţ-i Királyi Udvar megfelel az akadálymentesítési kritériumoknak (Mihaela, 2019)</vt:lpstr>
      <vt:lpstr>A Babilon Utazási Egyesület, a Kolozsvári Városháza, a Kolozsvári Turisztikai Információs Központ a látássérülteket segíti (Terra Mirabilis projekt) Az Erdélyi Út Egyesület és a Retyezát Turisztikai Egyesület segíti a látássérülteket és a mozgáskorlátozottakat (a Șumuleu téri szobornál és a fogyatékossággal élők számára kialakított tanösvényen a Retezát-hegységben), míg az AECO Románia, Szabadtéri Oktatási és Kulturális Egyesület túravezetést kínál gyermekes családoknak és fogyatékossággal élőknek Az M24Seven Europe, RAPTronic, RAP Development, RAP Instal, Petroterm SRL., Sorla és Dobra, valamint az AQUA Carpatica üzemelteti a Pupa Beach-et Mamaia-ban, egy mozgáskorlátozottak számára is hozzáférhető strandot</vt:lpstr>
      <vt:lpstr>A Korond-Parajd Természetvédelmi Egyesület és a Korondi Turisztikai Egyesület lehetővé teszi a mozgáskorlátozottak számára a közeli tőzegláphoz való hozzáférést A természetben való nevelés Hargita megyében biztosítja a mozgás örömét a mozgáskorlátozottaknak, de azoknak is, akiknek látási vagy hallási rendellenességeik vannak Az Accessible Romania by Santo Touring utazási iroda lehetővé teszi a mozgáskorlátozottak és hallássérültek számára, hogy részt vegyenek a különböző helyszíneken szervezett túrákon A CaiacSMile lehetővé teszi a mozgáskorlátozottak számára, hogy síélményhez jussanak Az Olympics Alapítvány sportversenyeket szervez, iskolai oktatást, tanfolyamokat szervez Romániában értelmi fogyatékossággal élők számára</vt:lpstr>
      <vt:lpstr>Románia további jó gyakorlatait lásd a kurzus 8. prezentációjában: “Az akadálymentes turizmus jó gyakorlatai nemzetközi szinten és a projektországokban”</vt:lpstr>
      <vt:lpstr>Az access4you® védjegy egy nemzetközi tanúsító védjegy, jelenleg az Európai Unióban és az Egyesült Királyságban bejegyezve. Létrehozását a védjegy megalkotójának, Berecz Balázsnak egy kellemetlen tapasztalata inspirálta: egy olyan probléma, amelyet egy teljesen akadálymentesnek hirdetett, de a valóságban kerekesszékkel megközelíthetetlen ingatlan okozott</vt:lpstr>
      <vt:lpstr>Az Access4you védjegy részletes és megbízható információkat nyújt az épített környezet hozzáférhetőségéről a különböző – mozgás-, látás-, hallás- és kognitív – fogyatékossággal élők számára. Ez segítséget nyújt maguknak a fogyatékossággal élőknek és hozzátartozóiknak, valamint az ingatlantulajdonosoknak és a vállalatoknak: amellett, hogy részletes képet ad a helyiségeik akadálymentességéről, az Access4you tanúsítvány hatékonyan támogatja az üzleti és fenntarthatósági célkitűzéseket Az Access4you adatbázis és mobilalkalmazás, több mint 700 nemzetközi helyszín részletes profiljával, mindenki számára ingyenesen elérhető. A helyszíni profilok egy 1000 pontos kritériumrendszeren alapulnak, amelyet 8 érdekcsoport szempontjai szerint állítottak össze, és hatás szerint szűrt információkat nyújtanak, pontos méretekkel és számos hasznos fotóval</vt:lpstr>
      <vt:lpstr>PowerPoint-bemutató</vt:lpstr>
      <vt:lpstr>PowerPoint-bemutató</vt:lpstr>
      <vt:lpstr>PowerPoint-bemutató</vt:lpstr>
      <vt:lpstr>“Mi nem teszünk különbséget ember és ember között, nekünk az Ember az első! People First, ezt jelenti egyesületünk neve is, mely egy nemzetközi hálózat első és jelenleg egyetlen magyar tagjaként működik Pécsett. Fő céljaink az önálló életvitel támogatása minden szinten, az akadálymentesítés, és az akadálymentes turizmus széleskörű népszerűsítése.”</vt:lpstr>
      <vt:lpstr>A PeopleFirst hasznos segítséget nyújt abban, hogy segítünk és hogyan ne valakinek (aki turista is lehet), aki… – mozgáskorlátozott; – hallássérült; – látássérült; – autista; – értelmi sérült Fenntartja az Akadálymentes Pécs adatbázist</vt:lpstr>
      <vt:lpstr>A PeopleFirst Egyesület megvizsgálta az intézményeket, turisztikai látványosságokat, szórakozási lehetőségeket és vendéglátóhelyi szolgáltatásokat, gyakorlati információk érdekében. Ezeket egy Akadálymentes Pécs adatbázisban gyűjtötték össze. A kiadvány célja az önálló életvitel támogatása, a pécsi cégek és intézmények motiválása az akadálymentesítés irányába történő elmozdulásra, valamint az akadálymentes turizmus széleskörű népszerűsítése. A People First Egyesület és a Pécsi Önkormányzat közös kiadványa a következő címen érhető el: https://pecs.hu/en/accessible-pecs-downloadable-materials-pecs-for-all/</vt:lpstr>
      <vt:lpstr>A MEOSZ (Mozgáskorlátozottak Egyesületeinek Országos Szövetsége) a mozgássérült emberek legjelentősebb érdekképviseleti szervezete Magyarországon. Az egyik legrégebbi és – százhatvanezres aktív tagságával – legnagyobb civil szervezet is Magyarországon. Tagjai a mozgássérült emberek helyi egyesületei (közel 90). Bárki, aki mozgássérült, tagja lehet az egyesületeinknek, a mozgássérült gyermekeket nevelő szülők is. Pártfogóként a hozzátartozók, szimpatizánsok, ügyünk támogatói is csatlakozhatnak. Az egyesületek a tagsággal való közvetlen kapcsolattartásra több mint 900 helyi csoportot hoztak létre, amelyek lefedik az ország egész területét</vt:lpstr>
      <vt:lpstr>Az 1918-ban megalakult Vakok Szövetsége létrehozói értelmiségi vak hadirokkantak voltak, akik vallották a „semmit rólunk nélkülünk” eszméjét, s e szellemben maguk vették kezükbe a vakok helyzetének javítását A Vakok Szövetsége többszöri névváltoztatás után 1990-ben vette fel a Magyar Vakok és Gyengénlátók Országos Szövetsége (MVGYOSZ) elnevezést. A kezdetben kizárólag a vak embereket támogató szervezet 1960-tól vesz fel gyengénlátó személyeket tagjai sorába</vt:lpstr>
      <vt:lpstr>Az 1907-ben alapított SINOSZ (Siketek és Nagyothallók Országos Szövetsége) a Magyarországon élő siket és nagyothalló személyek szakmai érdekvédelmi szervezete. Segíti a hallássérült embereket a társadalmi beilleszkedésben és az egyéni érvényesülésben. Segítséget nyújt az információk akadálymentes eléréséhez, a munkavállaláshoz, támogatja az önálló életviteli törekvéseket, tagjainak kedvezményes utazási és üdülési lehetőséget biztosít, kulturális, sport- és szabadidős tevékenységeket szervez, szolgáltatásokat – jelnyelvi tolmácsszolgáltatás, jogsegélyszolgálat, munkaerőpiaci és esélyegyenlőségi tanácsadás – nyújt, szakmai találkozókat rendez. Érdekképviseleti munkája során szorgalmazza a jogszabályok szükség szerinti módosítását és az azokban foglaltak megvalósítását, továbbá ösztönzi az akadálymentesítési folyamatokat az esélyegyenlőség és a diszkriminációmentesség jegyében</vt:lpstr>
      <vt:lpstr>Magyarország további jó gyakorlatait lásd a kurzus 8. prezentációjában: “Az akadálymentes turizmus jó gyakorlatai nemzetközi szinten és a projektországokban”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development of the innovative educational method of ACCESSIBLE tourism in Central Europe 2022-2-HU01-KA220-HED-000099410</dc:title>
  <dc:creator>Nagy-Véber Veronika</dc:creator>
  <cp:lastModifiedBy>Dr. Raffay Zoltán</cp:lastModifiedBy>
  <cp:revision>11</cp:revision>
  <dcterms:created xsi:type="dcterms:W3CDTF">2024-05-21T07:28:22Z</dcterms:created>
  <dcterms:modified xsi:type="dcterms:W3CDTF">2025-04-16T15:28:39Z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0x0101004835BEBF49BD8A41ABD81494AB850FBB</vt:lpwstr>
  </property>
</Properties>
</file>