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260" r:id="rId9"/>
    <p:sldId id="261" r:id="rId10"/>
    <p:sldId id="262" r:id="rId11"/>
    <p:sldId id="263" r:id="rId12"/>
    <p:sldId id="264" r:id="rId13"/>
    <p:sldId id="265" r:id="rId14"/>
    <p:sldId id="287" r:id="rId15"/>
    <p:sldId id="288" r:id="rId16"/>
    <p:sldId id="289" r:id="rId17"/>
    <p:sldId id="290" r:id="rId18"/>
    <p:sldId id="291" r:id="rId19"/>
    <p:sldId id="292" r:id="rId20"/>
    <p:sldId id="293" r:id="rId21"/>
    <p:sldId id="266" r:id="rId22"/>
    <p:sldId id="267" r:id="rId23"/>
    <p:sldId id="294" r:id="rId24"/>
    <p:sldId id="295" r:id="rId25"/>
    <p:sldId id="296" r:id="rId26"/>
    <p:sldId id="297" r:id="rId27"/>
    <p:sldId id="298" r:id="rId28"/>
    <p:sldId id="299" r:id="rId29"/>
    <p:sldId id="300" r:id="rId30"/>
    <p:sldId id="301" r:id="rId31"/>
    <p:sldId id="302" r:id="rId32"/>
    <p:sldId id="303" r:id="rId33"/>
    <p:sldId id="322" r:id="rId34"/>
    <p:sldId id="304" r:id="rId35"/>
    <p:sldId id="268" r:id="rId36"/>
    <p:sldId id="305" r:id="rId37"/>
    <p:sldId id="269" r:id="rId38"/>
    <p:sldId id="306" r:id="rId39"/>
    <p:sldId id="307" r:id="rId40"/>
    <p:sldId id="308" r:id="rId41"/>
    <p:sldId id="270" r:id="rId42"/>
    <p:sldId id="312" r:id="rId43"/>
    <p:sldId id="313" r:id="rId44"/>
    <p:sldId id="309" r:id="rId45"/>
    <p:sldId id="271" r:id="rId46"/>
    <p:sldId id="314" r:id="rId47"/>
    <p:sldId id="272" r:id="rId48"/>
    <p:sldId id="274" r:id="rId49"/>
    <p:sldId id="275" r:id="rId50"/>
    <p:sldId id="315" r:id="rId51"/>
    <p:sldId id="316" r:id="rId52"/>
    <p:sldId id="323" r:id="rId53"/>
    <p:sldId id="324" r:id="rId54"/>
    <p:sldId id="325" r:id="rId55"/>
    <p:sldId id="326" r:id="rId56"/>
    <p:sldId id="327" r:id="rId57"/>
    <p:sldId id="328" r:id="rId58"/>
    <p:sldId id="329" r:id="rId59"/>
    <p:sldId id="317" r:id="rId60"/>
    <p:sldId id="318" r:id="rId61"/>
    <p:sldId id="319" r:id="rId62"/>
    <p:sldId id="320" r:id="rId63"/>
    <p:sldId id="321" r:id="rId64"/>
    <p:sldId id="330" r:id="rId65"/>
    <p:sldId id="33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affay Zoltán" userId="3b1b2a3e-ec4a-4aa8-94e3-5e4ef067d11f" providerId="ADAL" clId="{447FA16F-2EFF-482D-B9F6-D03E1C302396}"/>
    <pc:docChg chg="custSel addSld modSld">
      <pc:chgData name="Dr. Raffay Zoltán" userId="3b1b2a3e-ec4a-4aa8-94e3-5e4ef067d11f" providerId="ADAL" clId="{447FA16F-2EFF-482D-B9F6-D03E1C302396}" dt="2024-11-26T08:43:42.721" v="92" actId="1076"/>
      <pc:docMkLst>
        <pc:docMk/>
      </pc:docMkLst>
      <pc:sldChg chg="addSp modSp mod">
        <pc:chgData name="Dr. Raffay Zoltán" userId="3b1b2a3e-ec4a-4aa8-94e3-5e4ef067d11f" providerId="ADAL" clId="{447FA16F-2EFF-482D-B9F6-D03E1C302396}" dt="2024-11-26T08:43:42.721" v="92" actId="1076"/>
        <pc:sldMkLst>
          <pc:docMk/>
          <pc:sldMk cId="3794933049" sldId="256"/>
        </pc:sldMkLst>
        <pc:spChg chg="mod">
          <ac:chgData name="Dr. Raffay Zoltán" userId="3b1b2a3e-ec4a-4aa8-94e3-5e4ef067d11f" providerId="ADAL" clId="{447FA16F-2EFF-482D-B9F6-D03E1C302396}" dt="2024-11-26T08:43:27.077" v="87" actId="14100"/>
          <ac:spMkLst>
            <pc:docMk/>
            <pc:sldMk cId="3794933049" sldId="256"/>
            <ac:spMk id="2" creationId="{EAFFC7EF-1843-81DF-280D-8BEF44216F38}"/>
          </ac:spMkLst>
        </pc:spChg>
        <pc:spChg chg="add mod">
          <ac:chgData name="Dr. Raffay Zoltán" userId="3b1b2a3e-ec4a-4aa8-94e3-5e4ef067d11f" providerId="ADAL" clId="{447FA16F-2EFF-482D-B9F6-D03E1C302396}" dt="2024-11-26T08:43:42.721" v="92" actId="1076"/>
          <ac:spMkLst>
            <pc:docMk/>
            <pc:sldMk cId="3794933049" sldId="256"/>
            <ac:spMk id="12" creationId="{578501C6-14F8-4DF3-6A86-9521D2DE9159}"/>
          </ac:spMkLst>
        </pc:spChg>
      </pc:sldChg>
      <pc:sldChg chg="modSp">
        <pc:chgData name="Dr. Raffay Zoltán" userId="3b1b2a3e-ec4a-4aa8-94e3-5e4ef067d11f" providerId="ADAL" clId="{447FA16F-2EFF-482D-B9F6-D03E1C302396}" dt="2024-11-18T15:20:36.024" v="3"/>
        <pc:sldMkLst>
          <pc:docMk/>
          <pc:sldMk cId="1441212110" sldId="257"/>
        </pc:sldMkLst>
        <pc:spChg chg="mod">
          <ac:chgData name="Dr. Raffay Zoltán" userId="3b1b2a3e-ec4a-4aa8-94e3-5e4ef067d11f" providerId="ADAL" clId="{447FA16F-2EFF-482D-B9F6-D03E1C302396}" dt="2024-11-18T15:20:36.024" v="3"/>
          <ac:spMkLst>
            <pc:docMk/>
            <pc:sldMk cId="1441212110" sldId="257"/>
            <ac:spMk id="3" creationId="{AB622915-AE14-3290-A1E1-908608A0E015}"/>
          </ac:spMkLst>
        </pc:spChg>
      </pc:sldChg>
      <pc:sldChg chg="modSp mod">
        <pc:chgData name="Dr. Raffay Zoltán" userId="3b1b2a3e-ec4a-4aa8-94e3-5e4ef067d11f" providerId="ADAL" clId="{447FA16F-2EFF-482D-B9F6-D03E1C302396}" dt="2024-11-18T15:19:18.966" v="0"/>
        <pc:sldMkLst>
          <pc:docMk/>
          <pc:sldMk cId="1645023369" sldId="258"/>
        </pc:sldMkLst>
        <pc:spChg chg="mod">
          <ac:chgData name="Dr. Raffay Zoltán" userId="3b1b2a3e-ec4a-4aa8-94e3-5e4ef067d11f" providerId="ADAL" clId="{447FA16F-2EFF-482D-B9F6-D03E1C302396}" dt="2024-11-18T15:19:18.966" v="0"/>
          <ac:spMkLst>
            <pc:docMk/>
            <pc:sldMk cId="1645023369" sldId="258"/>
            <ac:spMk id="2" creationId="{D3584706-2332-2377-2C41-8BF037864DF1}"/>
          </ac:spMkLst>
        </pc:spChg>
      </pc:sldChg>
      <pc:sldChg chg="modSp">
        <pc:chgData name="Dr. Raffay Zoltán" userId="3b1b2a3e-ec4a-4aa8-94e3-5e4ef067d11f" providerId="ADAL" clId="{447FA16F-2EFF-482D-B9F6-D03E1C302396}" dt="2024-11-18T15:20:36.024" v="3"/>
        <pc:sldMkLst>
          <pc:docMk/>
          <pc:sldMk cId="4239364104" sldId="259"/>
        </pc:sldMkLst>
        <pc:spChg chg="mod">
          <ac:chgData name="Dr. Raffay Zoltán" userId="3b1b2a3e-ec4a-4aa8-94e3-5e4ef067d11f" providerId="ADAL" clId="{447FA16F-2EFF-482D-B9F6-D03E1C302396}" dt="2024-11-18T15:20:36.024" v="3"/>
          <ac:spMkLst>
            <pc:docMk/>
            <pc:sldMk cId="4239364104" sldId="259"/>
            <ac:spMk id="3" creationId="{4ECAD8B9-2FE6-7B96-F5C5-78D8683AE85D}"/>
          </ac:spMkLst>
        </pc:spChg>
      </pc:sldChg>
      <pc:sldChg chg="modSp">
        <pc:chgData name="Dr. Raffay Zoltán" userId="3b1b2a3e-ec4a-4aa8-94e3-5e4ef067d11f" providerId="ADAL" clId="{447FA16F-2EFF-482D-B9F6-D03E1C302396}" dt="2024-11-18T15:20:36.024" v="3"/>
        <pc:sldMkLst>
          <pc:docMk/>
          <pc:sldMk cId="3346443628" sldId="260"/>
        </pc:sldMkLst>
        <pc:spChg chg="mod">
          <ac:chgData name="Dr. Raffay Zoltán" userId="3b1b2a3e-ec4a-4aa8-94e3-5e4ef067d11f" providerId="ADAL" clId="{447FA16F-2EFF-482D-B9F6-D03E1C302396}" dt="2024-11-18T15:20:36.024" v="3"/>
          <ac:spMkLst>
            <pc:docMk/>
            <pc:sldMk cId="3346443628" sldId="260"/>
            <ac:spMk id="3" creationId="{42BE1121-22DE-D248-B078-AD9435B02DFA}"/>
          </ac:spMkLst>
        </pc:spChg>
      </pc:sldChg>
      <pc:sldChg chg="modSp">
        <pc:chgData name="Dr. Raffay Zoltán" userId="3b1b2a3e-ec4a-4aa8-94e3-5e4ef067d11f" providerId="ADAL" clId="{447FA16F-2EFF-482D-B9F6-D03E1C302396}" dt="2024-11-18T15:20:36.024" v="3"/>
        <pc:sldMkLst>
          <pc:docMk/>
          <pc:sldMk cId="3430837079" sldId="261"/>
        </pc:sldMkLst>
        <pc:spChg chg="mod">
          <ac:chgData name="Dr. Raffay Zoltán" userId="3b1b2a3e-ec4a-4aa8-94e3-5e4ef067d11f" providerId="ADAL" clId="{447FA16F-2EFF-482D-B9F6-D03E1C302396}" dt="2024-11-18T15:20:36.024" v="3"/>
          <ac:spMkLst>
            <pc:docMk/>
            <pc:sldMk cId="3430837079" sldId="261"/>
            <ac:spMk id="3" creationId="{4F5737C5-0431-2522-584F-E2A2DE56BC3B}"/>
          </ac:spMkLst>
        </pc:spChg>
      </pc:sldChg>
      <pc:sldChg chg="modSp">
        <pc:chgData name="Dr. Raffay Zoltán" userId="3b1b2a3e-ec4a-4aa8-94e3-5e4ef067d11f" providerId="ADAL" clId="{447FA16F-2EFF-482D-B9F6-D03E1C302396}" dt="2024-11-18T15:20:36.024" v="3"/>
        <pc:sldMkLst>
          <pc:docMk/>
          <pc:sldMk cId="564408570" sldId="262"/>
        </pc:sldMkLst>
        <pc:spChg chg="mod">
          <ac:chgData name="Dr. Raffay Zoltán" userId="3b1b2a3e-ec4a-4aa8-94e3-5e4ef067d11f" providerId="ADAL" clId="{447FA16F-2EFF-482D-B9F6-D03E1C302396}" dt="2024-11-18T15:20:36.024" v="3"/>
          <ac:spMkLst>
            <pc:docMk/>
            <pc:sldMk cId="564408570" sldId="262"/>
            <ac:spMk id="3" creationId="{DDEADD2F-2DD5-BF21-0A78-DBD6B4D65653}"/>
          </ac:spMkLst>
        </pc:spChg>
      </pc:sldChg>
      <pc:sldChg chg="modSp">
        <pc:chgData name="Dr. Raffay Zoltán" userId="3b1b2a3e-ec4a-4aa8-94e3-5e4ef067d11f" providerId="ADAL" clId="{447FA16F-2EFF-482D-B9F6-D03E1C302396}" dt="2024-11-18T15:20:36.024" v="3"/>
        <pc:sldMkLst>
          <pc:docMk/>
          <pc:sldMk cId="3544922091" sldId="263"/>
        </pc:sldMkLst>
        <pc:spChg chg="mod">
          <ac:chgData name="Dr. Raffay Zoltán" userId="3b1b2a3e-ec4a-4aa8-94e3-5e4ef067d11f" providerId="ADAL" clId="{447FA16F-2EFF-482D-B9F6-D03E1C302396}" dt="2024-11-18T15:20:36.024" v="3"/>
          <ac:spMkLst>
            <pc:docMk/>
            <pc:sldMk cId="3544922091" sldId="263"/>
            <ac:spMk id="3" creationId="{C7D2BDDE-D812-61A3-52B9-DFC427598618}"/>
          </ac:spMkLst>
        </pc:spChg>
      </pc:sldChg>
      <pc:sldChg chg="modSp">
        <pc:chgData name="Dr. Raffay Zoltán" userId="3b1b2a3e-ec4a-4aa8-94e3-5e4ef067d11f" providerId="ADAL" clId="{447FA16F-2EFF-482D-B9F6-D03E1C302396}" dt="2024-11-18T15:20:02.845" v="2"/>
        <pc:sldMkLst>
          <pc:docMk/>
          <pc:sldMk cId="103878073" sldId="268"/>
        </pc:sldMkLst>
        <pc:spChg chg="mod">
          <ac:chgData name="Dr. Raffay Zoltán" userId="3b1b2a3e-ec4a-4aa8-94e3-5e4ef067d11f" providerId="ADAL" clId="{447FA16F-2EFF-482D-B9F6-D03E1C302396}" dt="2024-11-18T15:20:02.845" v="2"/>
          <ac:spMkLst>
            <pc:docMk/>
            <pc:sldMk cId="103878073" sldId="268"/>
            <ac:spMk id="2" creationId="{23C5B3AB-6B8C-B70E-49B9-A279F79D1F39}"/>
          </ac:spMkLst>
        </pc:spChg>
      </pc:sldChg>
      <pc:sldChg chg="modSp mod">
        <pc:chgData name="Dr. Raffay Zoltán" userId="3b1b2a3e-ec4a-4aa8-94e3-5e4ef067d11f" providerId="ADAL" clId="{447FA16F-2EFF-482D-B9F6-D03E1C302396}" dt="2024-11-18T15:21:20.100" v="75" actId="1076"/>
        <pc:sldMkLst>
          <pc:docMk/>
          <pc:sldMk cId="711757742" sldId="275"/>
        </pc:sldMkLst>
        <pc:spChg chg="mod">
          <ac:chgData name="Dr. Raffay Zoltán" userId="3b1b2a3e-ec4a-4aa8-94e3-5e4ef067d11f" providerId="ADAL" clId="{447FA16F-2EFF-482D-B9F6-D03E1C302396}" dt="2024-11-18T15:21:20.100" v="75" actId="1076"/>
          <ac:spMkLst>
            <pc:docMk/>
            <pc:sldMk cId="711757742" sldId="275"/>
            <ac:spMk id="3" creationId="{4896E3E3-56FA-573F-6479-8E758F94A71E}"/>
          </ac:spMkLst>
        </pc:spChg>
      </pc:sldChg>
      <pc:sldChg chg="add">
        <pc:chgData name="Dr. Raffay Zoltán" userId="3b1b2a3e-ec4a-4aa8-94e3-5e4ef067d11f" providerId="ADAL" clId="{447FA16F-2EFF-482D-B9F6-D03E1C302396}" dt="2024-11-18T15:21:22.621" v="76"/>
        <pc:sldMkLst>
          <pc:docMk/>
          <pc:sldMk cId="927597648" sldId="315"/>
        </pc:sldMkLst>
      </pc:sldChg>
      <pc:sldChg chg="add">
        <pc:chgData name="Dr. Raffay Zoltán" userId="3b1b2a3e-ec4a-4aa8-94e3-5e4ef067d11f" providerId="ADAL" clId="{447FA16F-2EFF-482D-B9F6-D03E1C302396}" dt="2024-11-18T15:21:22.806" v="77"/>
        <pc:sldMkLst>
          <pc:docMk/>
          <pc:sldMk cId="2482054965" sldId="316"/>
        </pc:sldMkLst>
      </pc:sldChg>
      <pc:sldChg chg="add">
        <pc:chgData name="Dr. Raffay Zoltán" userId="3b1b2a3e-ec4a-4aa8-94e3-5e4ef067d11f" providerId="ADAL" clId="{447FA16F-2EFF-482D-B9F6-D03E1C302396}" dt="2024-11-18T15:21:22.959" v="78"/>
        <pc:sldMkLst>
          <pc:docMk/>
          <pc:sldMk cId="3793038949" sldId="317"/>
        </pc:sldMkLst>
      </pc:sldChg>
      <pc:sldChg chg="add">
        <pc:chgData name="Dr. Raffay Zoltán" userId="3b1b2a3e-ec4a-4aa8-94e3-5e4ef067d11f" providerId="ADAL" clId="{447FA16F-2EFF-482D-B9F6-D03E1C302396}" dt="2024-11-18T15:21:23.138" v="79"/>
        <pc:sldMkLst>
          <pc:docMk/>
          <pc:sldMk cId="2377946494" sldId="318"/>
        </pc:sldMkLst>
      </pc:sldChg>
      <pc:sldChg chg="add">
        <pc:chgData name="Dr. Raffay Zoltán" userId="3b1b2a3e-ec4a-4aa8-94e3-5e4ef067d11f" providerId="ADAL" clId="{447FA16F-2EFF-482D-B9F6-D03E1C302396}" dt="2024-11-18T15:21:23.322" v="80"/>
        <pc:sldMkLst>
          <pc:docMk/>
          <pc:sldMk cId="694761488" sldId="319"/>
        </pc:sldMkLst>
      </pc:sldChg>
      <pc:sldChg chg="add">
        <pc:chgData name="Dr. Raffay Zoltán" userId="3b1b2a3e-ec4a-4aa8-94e3-5e4ef067d11f" providerId="ADAL" clId="{447FA16F-2EFF-482D-B9F6-D03E1C302396}" dt="2024-11-18T15:21:23.476" v="81"/>
        <pc:sldMkLst>
          <pc:docMk/>
          <pc:sldMk cId="3825541412" sldId="320"/>
        </pc:sldMkLst>
      </pc:sldChg>
      <pc:sldChg chg="add">
        <pc:chgData name="Dr. Raffay Zoltán" userId="3b1b2a3e-ec4a-4aa8-94e3-5e4ef067d11f" providerId="ADAL" clId="{447FA16F-2EFF-482D-B9F6-D03E1C302396}" dt="2024-11-18T15:21:23.654" v="82"/>
        <pc:sldMkLst>
          <pc:docMk/>
          <pc:sldMk cId="702604099" sldId="321"/>
        </pc:sldMkLst>
      </pc:sldChg>
    </pc:docChg>
  </pc:docChgLst>
  <pc:docChgLst>
    <pc:chgData name="Dr. Raffay Zoltán" userId="3b1b2a3e-ec4a-4aa8-94e3-5e4ef067d11f" providerId="ADAL" clId="{16C63F78-C328-43DE-8806-EE98E6814460}"/>
    <pc:docChg chg="undo custSel modSld">
      <pc:chgData name="Dr. Raffay Zoltán" userId="3b1b2a3e-ec4a-4aa8-94e3-5e4ef067d11f" providerId="ADAL" clId="{16C63F78-C328-43DE-8806-EE98E6814460}" dt="2025-01-17T15:10:17.879" v="185" actId="1076"/>
      <pc:docMkLst>
        <pc:docMk/>
      </pc:docMkLst>
      <pc:sldChg chg="modSp mod">
        <pc:chgData name="Dr. Raffay Zoltán" userId="3b1b2a3e-ec4a-4aa8-94e3-5e4ef067d11f" providerId="ADAL" clId="{16C63F78-C328-43DE-8806-EE98E6814460}" dt="2025-01-17T14:58:08.234" v="0" actId="20577"/>
        <pc:sldMkLst>
          <pc:docMk/>
          <pc:sldMk cId="3794933049" sldId="256"/>
        </pc:sldMkLst>
        <pc:spChg chg="mod">
          <ac:chgData name="Dr. Raffay Zoltán" userId="3b1b2a3e-ec4a-4aa8-94e3-5e4ef067d11f" providerId="ADAL" clId="{16C63F78-C328-43DE-8806-EE98E6814460}" dt="2025-01-17T14:58:08.234" v="0" actId="20577"/>
          <ac:spMkLst>
            <pc:docMk/>
            <pc:sldMk cId="3794933049" sldId="256"/>
            <ac:spMk id="2" creationId="{EAFFC7EF-1843-81DF-280D-8BEF44216F38}"/>
          </ac:spMkLst>
        </pc:spChg>
      </pc:sldChg>
      <pc:sldChg chg="delSp modSp mod">
        <pc:chgData name="Dr. Raffay Zoltán" userId="3b1b2a3e-ec4a-4aa8-94e3-5e4ef067d11f" providerId="ADAL" clId="{16C63F78-C328-43DE-8806-EE98E6814460}" dt="2025-01-17T14:58:29.610" v="3" actId="1076"/>
        <pc:sldMkLst>
          <pc:docMk/>
          <pc:sldMk cId="1441212110" sldId="257"/>
        </pc:sldMkLst>
        <pc:spChg chg="mod">
          <ac:chgData name="Dr. Raffay Zoltán" userId="3b1b2a3e-ec4a-4aa8-94e3-5e4ef067d11f" providerId="ADAL" clId="{16C63F78-C328-43DE-8806-EE98E6814460}" dt="2025-01-17T14:58:29.610" v="3" actId="1076"/>
          <ac:spMkLst>
            <pc:docMk/>
            <pc:sldMk cId="1441212110" sldId="257"/>
            <ac:spMk id="2" creationId="{EAFFC7EF-1843-81DF-280D-8BEF44216F38}"/>
          </ac:spMkLst>
        </pc:spChg>
        <pc:spChg chg="del">
          <ac:chgData name="Dr. Raffay Zoltán" userId="3b1b2a3e-ec4a-4aa8-94e3-5e4ef067d11f" providerId="ADAL" clId="{16C63F78-C328-43DE-8806-EE98E6814460}" dt="2025-01-17T14:58:27.770" v="2" actId="478"/>
          <ac:spMkLst>
            <pc:docMk/>
            <pc:sldMk cId="1441212110" sldId="257"/>
            <ac:spMk id="12" creationId="{0E7C3043-A183-EDE2-FAD2-1CCDF3F11BF3}"/>
          </ac:spMkLst>
        </pc:spChg>
      </pc:sldChg>
      <pc:sldChg chg="delSp modSp mod">
        <pc:chgData name="Dr. Raffay Zoltán" userId="3b1b2a3e-ec4a-4aa8-94e3-5e4ef067d11f" providerId="ADAL" clId="{16C63F78-C328-43DE-8806-EE98E6814460}" dt="2025-01-17T14:58:36.040" v="6" actId="1076"/>
        <pc:sldMkLst>
          <pc:docMk/>
          <pc:sldMk cId="4239364104" sldId="259"/>
        </pc:sldMkLst>
        <pc:spChg chg="mod">
          <ac:chgData name="Dr. Raffay Zoltán" userId="3b1b2a3e-ec4a-4aa8-94e3-5e4ef067d11f" providerId="ADAL" clId="{16C63F78-C328-43DE-8806-EE98E6814460}" dt="2025-01-17T14:58:36.040" v="6" actId="1076"/>
          <ac:spMkLst>
            <pc:docMk/>
            <pc:sldMk cId="4239364104" sldId="259"/>
            <ac:spMk id="2" creationId="{717711F3-B6B6-5626-F025-0F609DF71F4F}"/>
          </ac:spMkLst>
        </pc:spChg>
        <pc:spChg chg="del">
          <ac:chgData name="Dr. Raffay Zoltán" userId="3b1b2a3e-ec4a-4aa8-94e3-5e4ef067d11f" providerId="ADAL" clId="{16C63F78-C328-43DE-8806-EE98E6814460}" dt="2025-01-17T14:58:33.910" v="5" actId="478"/>
          <ac:spMkLst>
            <pc:docMk/>
            <pc:sldMk cId="4239364104" sldId="259"/>
            <ac:spMk id="12" creationId="{817EB965-FC6C-6C51-0EA6-2B02BADA2C21}"/>
          </ac:spMkLst>
        </pc:spChg>
      </pc:sldChg>
      <pc:sldChg chg="delSp modSp mod">
        <pc:chgData name="Dr. Raffay Zoltán" userId="3b1b2a3e-ec4a-4aa8-94e3-5e4ef067d11f" providerId="ADAL" clId="{16C63F78-C328-43DE-8806-EE98E6814460}" dt="2025-01-17T14:58:43.150" v="9" actId="1076"/>
        <pc:sldMkLst>
          <pc:docMk/>
          <pc:sldMk cId="3346443628" sldId="260"/>
        </pc:sldMkLst>
        <pc:spChg chg="mod">
          <ac:chgData name="Dr. Raffay Zoltán" userId="3b1b2a3e-ec4a-4aa8-94e3-5e4ef067d11f" providerId="ADAL" clId="{16C63F78-C328-43DE-8806-EE98E6814460}" dt="2025-01-17T14:58:43.150" v="9" actId="1076"/>
          <ac:spMkLst>
            <pc:docMk/>
            <pc:sldMk cId="3346443628" sldId="260"/>
            <ac:spMk id="3" creationId="{42BE1121-22DE-D248-B078-AD9435B02DFA}"/>
          </ac:spMkLst>
        </pc:spChg>
        <pc:spChg chg="del">
          <ac:chgData name="Dr. Raffay Zoltán" userId="3b1b2a3e-ec4a-4aa8-94e3-5e4ef067d11f" providerId="ADAL" clId="{16C63F78-C328-43DE-8806-EE98E6814460}" dt="2025-01-17T14:58:41.037" v="8" actId="478"/>
          <ac:spMkLst>
            <pc:docMk/>
            <pc:sldMk cId="3346443628" sldId="260"/>
            <ac:spMk id="12" creationId="{18571F6C-32AB-22F6-D48E-B44F2E471F27}"/>
          </ac:spMkLst>
        </pc:spChg>
      </pc:sldChg>
      <pc:sldChg chg="addSp delSp modSp mod">
        <pc:chgData name="Dr. Raffay Zoltán" userId="3b1b2a3e-ec4a-4aa8-94e3-5e4ef067d11f" providerId="ADAL" clId="{16C63F78-C328-43DE-8806-EE98E6814460}" dt="2025-01-17T14:59:10.230" v="14" actId="1076"/>
        <pc:sldMkLst>
          <pc:docMk/>
          <pc:sldMk cId="3430837079" sldId="261"/>
        </pc:sldMkLst>
        <pc:spChg chg="mod">
          <ac:chgData name="Dr. Raffay Zoltán" userId="3b1b2a3e-ec4a-4aa8-94e3-5e4ef067d11f" providerId="ADAL" clId="{16C63F78-C328-43DE-8806-EE98E6814460}" dt="2025-01-17T14:59:10.230" v="14" actId="1076"/>
          <ac:spMkLst>
            <pc:docMk/>
            <pc:sldMk cId="3430837079" sldId="261"/>
            <ac:spMk id="2" creationId="{F9C86D83-AD95-329A-750A-E801A8E8383D}"/>
          </ac:spMkLst>
        </pc:spChg>
        <pc:spChg chg="add del">
          <ac:chgData name="Dr. Raffay Zoltán" userId="3b1b2a3e-ec4a-4aa8-94e3-5e4ef067d11f" providerId="ADAL" clId="{16C63F78-C328-43DE-8806-EE98E6814460}" dt="2025-01-17T14:58:50.642" v="12" actId="478"/>
          <ac:spMkLst>
            <pc:docMk/>
            <pc:sldMk cId="3430837079" sldId="261"/>
            <ac:spMk id="3" creationId="{4F5737C5-0431-2522-584F-E2A2DE56BC3B}"/>
          </ac:spMkLst>
        </pc:spChg>
        <pc:spChg chg="del">
          <ac:chgData name="Dr. Raffay Zoltán" userId="3b1b2a3e-ec4a-4aa8-94e3-5e4ef067d11f" providerId="ADAL" clId="{16C63F78-C328-43DE-8806-EE98E6814460}" dt="2025-01-17T14:59:05.204" v="13" actId="478"/>
          <ac:spMkLst>
            <pc:docMk/>
            <pc:sldMk cId="3430837079" sldId="261"/>
            <ac:spMk id="12" creationId="{AB83D2B8-56D6-38F1-5AE8-8D8A489E6D78}"/>
          </ac:spMkLst>
        </pc:spChg>
      </pc:sldChg>
      <pc:sldChg chg="delSp modSp mod">
        <pc:chgData name="Dr. Raffay Zoltán" userId="3b1b2a3e-ec4a-4aa8-94e3-5e4ef067d11f" providerId="ADAL" clId="{16C63F78-C328-43DE-8806-EE98E6814460}" dt="2025-01-17T14:59:23.826" v="17" actId="1076"/>
        <pc:sldMkLst>
          <pc:docMk/>
          <pc:sldMk cId="564408570" sldId="262"/>
        </pc:sldMkLst>
        <pc:spChg chg="mod">
          <ac:chgData name="Dr. Raffay Zoltán" userId="3b1b2a3e-ec4a-4aa8-94e3-5e4ef067d11f" providerId="ADAL" clId="{16C63F78-C328-43DE-8806-EE98E6814460}" dt="2025-01-17T14:59:23.826" v="17" actId="1076"/>
          <ac:spMkLst>
            <pc:docMk/>
            <pc:sldMk cId="564408570" sldId="262"/>
            <ac:spMk id="2" creationId="{0D7E8DA3-00AB-A41C-C4E4-1E9632649FD7}"/>
          </ac:spMkLst>
        </pc:spChg>
        <pc:spChg chg="del">
          <ac:chgData name="Dr. Raffay Zoltán" userId="3b1b2a3e-ec4a-4aa8-94e3-5e4ef067d11f" providerId="ADAL" clId="{16C63F78-C328-43DE-8806-EE98E6814460}" dt="2025-01-17T14:59:21.939" v="16" actId="478"/>
          <ac:spMkLst>
            <pc:docMk/>
            <pc:sldMk cId="564408570" sldId="262"/>
            <ac:spMk id="12" creationId="{C30CAA6C-43E0-03E7-4495-93D00DB200B5}"/>
          </ac:spMkLst>
        </pc:spChg>
      </pc:sldChg>
      <pc:sldChg chg="delSp modSp mod">
        <pc:chgData name="Dr. Raffay Zoltán" userId="3b1b2a3e-ec4a-4aa8-94e3-5e4ef067d11f" providerId="ADAL" clId="{16C63F78-C328-43DE-8806-EE98E6814460}" dt="2025-01-17T14:59:35.254" v="20" actId="1076"/>
        <pc:sldMkLst>
          <pc:docMk/>
          <pc:sldMk cId="3544922091" sldId="263"/>
        </pc:sldMkLst>
        <pc:spChg chg="mod">
          <ac:chgData name="Dr. Raffay Zoltán" userId="3b1b2a3e-ec4a-4aa8-94e3-5e4ef067d11f" providerId="ADAL" clId="{16C63F78-C328-43DE-8806-EE98E6814460}" dt="2025-01-17T14:59:35.254" v="20" actId="1076"/>
          <ac:spMkLst>
            <pc:docMk/>
            <pc:sldMk cId="3544922091" sldId="263"/>
            <ac:spMk id="2" creationId="{F4F449E7-14BD-73FC-8D1F-019861A48EB1}"/>
          </ac:spMkLst>
        </pc:spChg>
        <pc:spChg chg="del">
          <ac:chgData name="Dr. Raffay Zoltán" userId="3b1b2a3e-ec4a-4aa8-94e3-5e4ef067d11f" providerId="ADAL" clId="{16C63F78-C328-43DE-8806-EE98E6814460}" dt="2025-01-17T14:59:32.867" v="19" actId="478"/>
          <ac:spMkLst>
            <pc:docMk/>
            <pc:sldMk cId="3544922091" sldId="263"/>
            <ac:spMk id="12" creationId="{D3B9BCCD-5C65-D52D-921B-917B729C1F45}"/>
          </ac:spMkLst>
        </pc:spChg>
      </pc:sldChg>
      <pc:sldChg chg="delSp modSp mod">
        <pc:chgData name="Dr. Raffay Zoltán" userId="3b1b2a3e-ec4a-4aa8-94e3-5e4ef067d11f" providerId="ADAL" clId="{16C63F78-C328-43DE-8806-EE98E6814460}" dt="2025-01-17T14:59:45.169" v="23" actId="1076"/>
        <pc:sldMkLst>
          <pc:docMk/>
          <pc:sldMk cId="1243646356" sldId="264"/>
        </pc:sldMkLst>
        <pc:spChg chg="mod">
          <ac:chgData name="Dr. Raffay Zoltán" userId="3b1b2a3e-ec4a-4aa8-94e3-5e4ef067d11f" providerId="ADAL" clId="{16C63F78-C328-43DE-8806-EE98E6814460}" dt="2025-01-17T14:59:45.169" v="23" actId="1076"/>
          <ac:spMkLst>
            <pc:docMk/>
            <pc:sldMk cId="1243646356" sldId="264"/>
            <ac:spMk id="3" creationId="{DD0C1CD0-6B3E-AE21-3785-6CDCE3EA6A1A}"/>
          </ac:spMkLst>
        </pc:spChg>
        <pc:spChg chg="del">
          <ac:chgData name="Dr. Raffay Zoltán" userId="3b1b2a3e-ec4a-4aa8-94e3-5e4ef067d11f" providerId="ADAL" clId="{16C63F78-C328-43DE-8806-EE98E6814460}" dt="2025-01-17T14:59:42.664" v="22" actId="478"/>
          <ac:spMkLst>
            <pc:docMk/>
            <pc:sldMk cId="1243646356" sldId="264"/>
            <ac:spMk id="12" creationId="{2F47DB23-6AFC-FA65-B93E-FF0ECA120BE3}"/>
          </ac:spMkLst>
        </pc:spChg>
      </pc:sldChg>
      <pc:sldChg chg="delSp modSp mod">
        <pc:chgData name="Dr. Raffay Zoltán" userId="3b1b2a3e-ec4a-4aa8-94e3-5e4ef067d11f" providerId="ADAL" clId="{16C63F78-C328-43DE-8806-EE98E6814460}" dt="2025-01-17T14:59:58.445" v="26" actId="1076"/>
        <pc:sldMkLst>
          <pc:docMk/>
          <pc:sldMk cId="345246902" sldId="265"/>
        </pc:sldMkLst>
        <pc:spChg chg="mod">
          <ac:chgData name="Dr. Raffay Zoltán" userId="3b1b2a3e-ec4a-4aa8-94e3-5e4ef067d11f" providerId="ADAL" clId="{16C63F78-C328-43DE-8806-EE98E6814460}" dt="2025-01-17T14:59:58.445" v="26" actId="1076"/>
          <ac:spMkLst>
            <pc:docMk/>
            <pc:sldMk cId="345246902" sldId="265"/>
            <ac:spMk id="2" creationId="{86371E34-6705-145A-177D-CBDE446B12B1}"/>
          </ac:spMkLst>
        </pc:spChg>
        <pc:spChg chg="del">
          <ac:chgData name="Dr. Raffay Zoltán" userId="3b1b2a3e-ec4a-4aa8-94e3-5e4ef067d11f" providerId="ADAL" clId="{16C63F78-C328-43DE-8806-EE98E6814460}" dt="2025-01-17T14:59:53.879" v="25" actId="478"/>
          <ac:spMkLst>
            <pc:docMk/>
            <pc:sldMk cId="345246902" sldId="265"/>
            <ac:spMk id="12" creationId="{BAA68C54-4CF3-B581-C2A8-DE726B2BFD35}"/>
          </ac:spMkLst>
        </pc:spChg>
      </pc:sldChg>
      <pc:sldChg chg="delSp mod">
        <pc:chgData name="Dr. Raffay Zoltán" userId="3b1b2a3e-ec4a-4aa8-94e3-5e4ef067d11f" providerId="ADAL" clId="{16C63F78-C328-43DE-8806-EE98E6814460}" dt="2025-01-17T15:00:33.167" v="37" actId="478"/>
        <pc:sldMkLst>
          <pc:docMk/>
          <pc:sldMk cId="701400920" sldId="266"/>
        </pc:sldMkLst>
        <pc:spChg chg="del">
          <ac:chgData name="Dr. Raffay Zoltán" userId="3b1b2a3e-ec4a-4aa8-94e3-5e4ef067d11f" providerId="ADAL" clId="{16C63F78-C328-43DE-8806-EE98E6814460}" dt="2025-01-17T15:00:33.167" v="37" actId="478"/>
          <ac:spMkLst>
            <pc:docMk/>
            <pc:sldMk cId="701400920" sldId="266"/>
            <ac:spMk id="12" creationId="{F278374F-6FD7-A6B0-17B4-549945F26800}"/>
          </ac:spMkLst>
        </pc:spChg>
      </pc:sldChg>
      <pc:sldChg chg="delSp modSp mod">
        <pc:chgData name="Dr. Raffay Zoltán" userId="3b1b2a3e-ec4a-4aa8-94e3-5e4ef067d11f" providerId="ADAL" clId="{16C63F78-C328-43DE-8806-EE98E6814460}" dt="2025-01-17T15:00:42.921" v="40" actId="1076"/>
        <pc:sldMkLst>
          <pc:docMk/>
          <pc:sldMk cId="1156935625" sldId="267"/>
        </pc:sldMkLst>
        <pc:spChg chg="mod">
          <ac:chgData name="Dr. Raffay Zoltán" userId="3b1b2a3e-ec4a-4aa8-94e3-5e4ef067d11f" providerId="ADAL" clId="{16C63F78-C328-43DE-8806-EE98E6814460}" dt="2025-01-17T15:00:42.921" v="40" actId="1076"/>
          <ac:spMkLst>
            <pc:docMk/>
            <pc:sldMk cId="1156935625" sldId="267"/>
            <ac:spMk id="2" creationId="{57B8FCFD-2AD7-32F5-CAE0-77B2EBA27400}"/>
          </ac:spMkLst>
        </pc:spChg>
        <pc:spChg chg="del">
          <ac:chgData name="Dr. Raffay Zoltán" userId="3b1b2a3e-ec4a-4aa8-94e3-5e4ef067d11f" providerId="ADAL" clId="{16C63F78-C328-43DE-8806-EE98E6814460}" dt="2025-01-17T15:00:37.009" v="39" actId="478"/>
          <ac:spMkLst>
            <pc:docMk/>
            <pc:sldMk cId="1156935625" sldId="267"/>
            <ac:spMk id="12" creationId="{E34AA0D6-119C-1711-FA65-FAC6B1D3B55D}"/>
          </ac:spMkLst>
        </pc:spChg>
      </pc:sldChg>
      <pc:sldChg chg="delSp modSp mod">
        <pc:chgData name="Dr. Raffay Zoltán" userId="3b1b2a3e-ec4a-4aa8-94e3-5e4ef067d11f" providerId="ADAL" clId="{16C63F78-C328-43DE-8806-EE98E6814460}" dt="2025-01-17T15:04:13.150" v="96" actId="14100"/>
        <pc:sldMkLst>
          <pc:docMk/>
          <pc:sldMk cId="103878073" sldId="268"/>
        </pc:sldMkLst>
        <pc:spChg chg="mod">
          <ac:chgData name="Dr. Raffay Zoltán" userId="3b1b2a3e-ec4a-4aa8-94e3-5e4ef067d11f" providerId="ADAL" clId="{16C63F78-C328-43DE-8806-EE98E6814460}" dt="2025-01-17T15:04:13.150" v="96" actId="14100"/>
          <ac:spMkLst>
            <pc:docMk/>
            <pc:sldMk cId="103878073" sldId="268"/>
            <ac:spMk id="2" creationId="{23C5B3AB-6B8C-B70E-49B9-A279F79D1F39}"/>
          </ac:spMkLst>
        </pc:spChg>
        <pc:spChg chg="mod">
          <ac:chgData name="Dr. Raffay Zoltán" userId="3b1b2a3e-ec4a-4aa8-94e3-5e4ef067d11f" providerId="ADAL" clId="{16C63F78-C328-43DE-8806-EE98E6814460}" dt="2025-01-17T15:03:59.311" v="93" actId="1076"/>
          <ac:spMkLst>
            <pc:docMk/>
            <pc:sldMk cId="103878073" sldId="268"/>
            <ac:spMk id="3" creationId="{ACAA7E1E-DC71-AF27-CBF5-FEFDFF261943}"/>
          </ac:spMkLst>
        </pc:spChg>
        <pc:spChg chg="del">
          <ac:chgData name="Dr. Raffay Zoltán" userId="3b1b2a3e-ec4a-4aa8-94e3-5e4ef067d11f" providerId="ADAL" clId="{16C63F78-C328-43DE-8806-EE98E6814460}" dt="2025-01-17T15:03:57.049" v="92" actId="478"/>
          <ac:spMkLst>
            <pc:docMk/>
            <pc:sldMk cId="103878073" sldId="268"/>
            <ac:spMk id="12" creationId="{2859787E-071E-C799-7EF9-F99591022577}"/>
          </ac:spMkLst>
        </pc:spChg>
      </pc:sldChg>
      <pc:sldChg chg="delSp mod">
        <pc:chgData name="Dr. Raffay Zoltán" userId="3b1b2a3e-ec4a-4aa8-94e3-5e4ef067d11f" providerId="ADAL" clId="{16C63F78-C328-43DE-8806-EE98E6814460}" dt="2025-01-17T15:04:32.610" v="98" actId="478"/>
        <pc:sldMkLst>
          <pc:docMk/>
          <pc:sldMk cId="522182056" sldId="269"/>
        </pc:sldMkLst>
        <pc:spChg chg="del">
          <ac:chgData name="Dr. Raffay Zoltán" userId="3b1b2a3e-ec4a-4aa8-94e3-5e4ef067d11f" providerId="ADAL" clId="{16C63F78-C328-43DE-8806-EE98E6814460}" dt="2025-01-17T15:04:32.610" v="98" actId="478"/>
          <ac:spMkLst>
            <pc:docMk/>
            <pc:sldMk cId="522182056" sldId="269"/>
            <ac:spMk id="12" creationId="{149BBFC2-9545-5238-38BC-6D2BBE59C46A}"/>
          </ac:spMkLst>
        </pc:spChg>
      </pc:sldChg>
      <pc:sldChg chg="delSp modSp mod">
        <pc:chgData name="Dr. Raffay Zoltán" userId="3b1b2a3e-ec4a-4aa8-94e3-5e4ef067d11f" providerId="ADAL" clId="{16C63F78-C328-43DE-8806-EE98E6814460}" dt="2025-01-17T15:05:14.709" v="109" actId="1076"/>
        <pc:sldMkLst>
          <pc:docMk/>
          <pc:sldMk cId="1039427102" sldId="270"/>
        </pc:sldMkLst>
        <pc:spChg chg="mod">
          <ac:chgData name="Dr. Raffay Zoltán" userId="3b1b2a3e-ec4a-4aa8-94e3-5e4ef067d11f" providerId="ADAL" clId="{16C63F78-C328-43DE-8806-EE98E6814460}" dt="2025-01-17T15:05:14.709" v="109" actId="1076"/>
          <ac:spMkLst>
            <pc:docMk/>
            <pc:sldMk cId="1039427102" sldId="270"/>
            <ac:spMk id="3" creationId="{240F6271-1968-C711-2B60-AAD858D984A6}"/>
          </ac:spMkLst>
        </pc:spChg>
        <pc:spChg chg="del">
          <ac:chgData name="Dr. Raffay Zoltán" userId="3b1b2a3e-ec4a-4aa8-94e3-5e4ef067d11f" providerId="ADAL" clId="{16C63F78-C328-43DE-8806-EE98E6814460}" dt="2025-01-17T15:05:11.431" v="108" actId="478"/>
          <ac:spMkLst>
            <pc:docMk/>
            <pc:sldMk cId="1039427102" sldId="270"/>
            <ac:spMk id="12" creationId="{F339104D-C7C9-481D-4A2C-B5EB4735B278}"/>
          </ac:spMkLst>
        </pc:spChg>
      </pc:sldChg>
      <pc:sldChg chg="delSp mod">
        <pc:chgData name="Dr. Raffay Zoltán" userId="3b1b2a3e-ec4a-4aa8-94e3-5e4ef067d11f" providerId="ADAL" clId="{16C63F78-C328-43DE-8806-EE98E6814460}" dt="2025-01-17T15:05:56.782" v="118" actId="478"/>
        <pc:sldMkLst>
          <pc:docMk/>
          <pc:sldMk cId="1845054683" sldId="271"/>
        </pc:sldMkLst>
        <pc:spChg chg="del">
          <ac:chgData name="Dr. Raffay Zoltán" userId="3b1b2a3e-ec4a-4aa8-94e3-5e4ef067d11f" providerId="ADAL" clId="{16C63F78-C328-43DE-8806-EE98E6814460}" dt="2025-01-17T15:05:56.782" v="118" actId="478"/>
          <ac:spMkLst>
            <pc:docMk/>
            <pc:sldMk cId="1845054683" sldId="271"/>
            <ac:spMk id="12" creationId="{F99F9162-9464-9394-8167-A1CDAEB7119D}"/>
          </ac:spMkLst>
        </pc:spChg>
      </pc:sldChg>
      <pc:sldChg chg="delSp mod">
        <pc:chgData name="Dr. Raffay Zoltán" userId="3b1b2a3e-ec4a-4aa8-94e3-5e4ef067d11f" providerId="ADAL" clId="{16C63F78-C328-43DE-8806-EE98E6814460}" dt="2025-01-17T15:06:23.559" v="122" actId="478"/>
        <pc:sldMkLst>
          <pc:docMk/>
          <pc:sldMk cId="3851542808" sldId="272"/>
        </pc:sldMkLst>
        <pc:spChg chg="del">
          <ac:chgData name="Dr. Raffay Zoltán" userId="3b1b2a3e-ec4a-4aa8-94e3-5e4ef067d11f" providerId="ADAL" clId="{16C63F78-C328-43DE-8806-EE98E6814460}" dt="2025-01-17T15:06:23.559" v="122" actId="478"/>
          <ac:spMkLst>
            <pc:docMk/>
            <pc:sldMk cId="3851542808" sldId="272"/>
            <ac:spMk id="12" creationId="{F6EFACC7-0B55-370B-1ADB-58F9FD3C9841}"/>
          </ac:spMkLst>
        </pc:spChg>
      </pc:sldChg>
      <pc:sldChg chg="delSp mod">
        <pc:chgData name="Dr. Raffay Zoltán" userId="3b1b2a3e-ec4a-4aa8-94e3-5e4ef067d11f" providerId="ADAL" clId="{16C63F78-C328-43DE-8806-EE98E6814460}" dt="2025-01-17T15:06:25.864" v="123" actId="478"/>
        <pc:sldMkLst>
          <pc:docMk/>
          <pc:sldMk cId="4007452779" sldId="274"/>
        </pc:sldMkLst>
        <pc:spChg chg="del">
          <ac:chgData name="Dr. Raffay Zoltán" userId="3b1b2a3e-ec4a-4aa8-94e3-5e4ef067d11f" providerId="ADAL" clId="{16C63F78-C328-43DE-8806-EE98E6814460}" dt="2025-01-17T15:06:25.864" v="123" actId="478"/>
          <ac:spMkLst>
            <pc:docMk/>
            <pc:sldMk cId="4007452779" sldId="274"/>
            <ac:spMk id="12" creationId="{023BF32E-5BD6-89C5-32C2-DDF126B214F2}"/>
          </ac:spMkLst>
        </pc:spChg>
      </pc:sldChg>
      <pc:sldChg chg="delSp modSp mod">
        <pc:chgData name="Dr. Raffay Zoltán" userId="3b1b2a3e-ec4a-4aa8-94e3-5e4ef067d11f" providerId="ADAL" clId="{16C63F78-C328-43DE-8806-EE98E6814460}" dt="2025-01-17T15:06:36.195" v="127" actId="1076"/>
        <pc:sldMkLst>
          <pc:docMk/>
          <pc:sldMk cId="711757742" sldId="275"/>
        </pc:sldMkLst>
        <pc:spChg chg="mod">
          <ac:chgData name="Dr. Raffay Zoltán" userId="3b1b2a3e-ec4a-4aa8-94e3-5e4ef067d11f" providerId="ADAL" clId="{16C63F78-C328-43DE-8806-EE98E6814460}" dt="2025-01-17T15:06:36.195" v="127" actId="1076"/>
          <ac:spMkLst>
            <pc:docMk/>
            <pc:sldMk cId="711757742" sldId="275"/>
            <ac:spMk id="2" creationId="{D91DC4E6-F46C-BC08-C5E1-6A77316F971E}"/>
          </ac:spMkLst>
        </pc:spChg>
        <pc:spChg chg="del">
          <ac:chgData name="Dr. Raffay Zoltán" userId="3b1b2a3e-ec4a-4aa8-94e3-5e4ef067d11f" providerId="ADAL" clId="{16C63F78-C328-43DE-8806-EE98E6814460}" dt="2025-01-17T15:06:30.859" v="125" actId="478"/>
          <ac:spMkLst>
            <pc:docMk/>
            <pc:sldMk cId="711757742" sldId="275"/>
            <ac:spMk id="12" creationId="{B2D0E45E-D96A-F745-199E-3D53B0545269}"/>
          </ac:spMkLst>
        </pc:spChg>
      </pc:sldChg>
      <pc:sldChg chg="delSp modSp mod">
        <pc:chgData name="Dr. Raffay Zoltán" userId="3b1b2a3e-ec4a-4aa8-94e3-5e4ef067d11f" providerId="ADAL" clId="{16C63F78-C328-43DE-8806-EE98E6814460}" dt="2025-01-17T15:00:09.751" v="29" actId="1076"/>
        <pc:sldMkLst>
          <pc:docMk/>
          <pc:sldMk cId="4112900115" sldId="287"/>
        </pc:sldMkLst>
        <pc:spChg chg="mod">
          <ac:chgData name="Dr. Raffay Zoltán" userId="3b1b2a3e-ec4a-4aa8-94e3-5e4ef067d11f" providerId="ADAL" clId="{16C63F78-C328-43DE-8806-EE98E6814460}" dt="2025-01-17T15:00:09.751" v="29" actId="1076"/>
          <ac:spMkLst>
            <pc:docMk/>
            <pc:sldMk cId="4112900115" sldId="287"/>
            <ac:spMk id="2" creationId="{86371E34-6705-145A-177D-CBDE446B12B1}"/>
          </ac:spMkLst>
        </pc:spChg>
        <pc:spChg chg="del">
          <ac:chgData name="Dr. Raffay Zoltán" userId="3b1b2a3e-ec4a-4aa8-94e3-5e4ef067d11f" providerId="ADAL" clId="{16C63F78-C328-43DE-8806-EE98E6814460}" dt="2025-01-17T15:00:06.182" v="28" actId="478"/>
          <ac:spMkLst>
            <pc:docMk/>
            <pc:sldMk cId="4112900115" sldId="287"/>
            <ac:spMk id="12" creationId="{BAA68C54-4CF3-B581-C2A8-DE726B2BFD35}"/>
          </ac:spMkLst>
        </pc:spChg>
      </pc:sldChg>
      <pc:sldChg chg="delSp mod">
        <pc:chgData name="Dr. Raffay Zoltán" userId="3b1b2a3e-ec4a-4aa8-94e3-5e4ef067d11f" providerId="ADAL" clId="{16C63F78-C328-43DE-8806-EE98E6814460}" dt="2025-01-17T15:00:12.923" v="30" actId="478"/>
        <pc:sldMkLst>
          <pc:docMk/>
          <pc:sldMk cId="3821814615" sldId="289"/>
        </pc:sldMkLst>
        <pc:spChg chg="del">
          <ac:chgData name="Dr. Raffay Zoltán" userId="3b1b2a3e-ec4a-4aa8-94e3-5e4ef067d11f" providerId="ADAL" clId="{16C63F78-C328-43DE-8806-EE98E6814460}" dt="2025-01-17T15:00:12.923" v="30" actId="478"/>
          <ac:spMkLst>
            <pc:docMk/>
            <pc:sldMk cId="3821814615" sldId="289"/>
            <ac:spMk id="12" creationId="{BAA68C54-4CF3-B581-C2A8-DE726B2BFD35}"/>
          </ac:spMkLst>
        </pc:spChg>
      </pc:sldChg>
      <pc:sldChg chg="delSp mod">
        <pc:chgData name="Dr. Raffay Zoltán" userId="3b1b2a3e-ec4a-4aa8-94e3-5e4ef067d11f" providerId="ADAL" clId="{16C63F78-C328-43DE-8806-EE98E6814460}" dt="2025-01-17T15:00:16.003" v="31" actId="478"/>
        <pc:sldMkLst>
          <pc:docMk/>
          <pc:sldMk cId="1696513861" sldId="290"/>
        </pc:sldMkLst>
        <pc:spChg chg="del">
          <ac:chgData name="Dr. Raffay Zoltán" userId="3b1b2a3e-ec4a-4aa8-94e3-5e4ef067d11f" providerId="ADAL" clId="{16C63F78-C328-43DE-8806-EE98E6814460}" dt="2025-01-17T15:00:16.003" v="31" actId="478"/>
          <ac:spMkLst>
            <pc:docMk/>
            <pc:sldMk cId="1696513861" sldId="290"/>
            <ac:spMk id="12" creationId="{BAA68C54-4CF3-B581-C2A8-DE726B2BFD35}"/>
          </ac:spMkLst>
        </pc:spChg>
      </pc:sldChg>
      <pc:sldChg chg="delSp mod">
        <pc:chgData name="Dr. Raffay Zoltán" userId="3b1b2a3e-ec4a-4aa8-94e3-5e4ef067d11f" providerId="ADAL" clId="{16C63F78-C328-43DE-8806-EE98E6814460}" dt="2025-01-17T15:00:17.938" v="32" actId="478"/>
        <pc:sldMkLst>
          <pc:docMk/>
          <pc:sldMk cId="2073073818" sldId="291"/>
        </pc:sldMkLst>
        <pc:spChg chg="del">
          <ac:chgData name="Dr. Raffay Zoltán" userId="3b1b2a3e-ec4a-4aa8-94e3-5e4ef067d11f" providerId="ADAL" clId="{16C63F78-C328-43DE-8806-EE98E6814460}" dt="2025-01-17T15:00:17.938" v="32" actId="478"/>
          <ac:spMkLst>
            <pc:docMk/>
            <pc:sldMk cId="2073073818" sldId="291"/>
            <ac:spMk id="12" creationId="{BAA68C54-4CF3-B581-C2A8-DE726B2BFD35}"/>
          </ac:spMkLst>
        </pc:spChg>
      </pc:sldChg>
      <pc:sldChg chg="delSp modSp mod">
        <pc:chgData name="Dr. Raffay Zoltán" userId="3b1b2a3e-ec4a-4aa8-94e3-5e4ef067d11f" providerId="ADAL" clId="{16C63F78-C328-43DE-8806-EE98E6814460}" dt="2025-01-17T15:00:27.404" v="35" actId="1076"/>
        <pc:sldMkLst>
          <pc:docMk/>
          <pc:sldMk cId="2961213300" sldId="292"/>
        </pc:sldMkLst>
        <pc:spChg chg="mod">
          <ac:chgData name="Dr. Raffay Zoltán" userId="3b1b2a3e-ec4a-4aa8-94e3-5e4ef067d11f" providerId="ADAL" clId="{16C63F78-C328-43DE-8806-EE98E6814460}" dt="2025-01-17T15:00:27.404" v="35" actId="1076"/>
          <ac:spMkLst>
            <pc:docMk/>
            <pc:sldMk cId="2961213300" sldId="292"/>
            <ac:spMk id="3" creationId="{EE58BF91-7E31-F7C8-32E8-CF5E2511E036}"/>
          </ac:spMkLst>
        </pc:spChg>
        <pc:spChg chg="del">
          <ac:chgData name="Dr. Raffay Zoltán" userId="3b1b2a3e-ec4a-4aa8-94e3-5e4ef067d11f" providerId="ADAL" clId="{16C63F78-C328-43DE-8806-EE98E6814460}" dt="2025-01-17T15:00:25.383" v="34" actId="478"/>
          <ac:spMkLst>
            <pc:docMk/>
            <pc:sldMk cId="2961213300" sldId="292"/>
            <ac:spMk id="12" creationId="{BAA68C54-4CF3-B581-C2A8-DE726B2BFD35}"/>
          </ac:spMkLst>
        </pc:spChg>
      </pc:sldChg>
      <pc:sldChg chg="delSp mod">
        <pc:chgData name="Dr. Raffay Zoltán" userId="3b1b2a3e-ec4a-4aa8-94e3-5e4ef067d11f" providerId="ADAL" clId="{16C63F78-C328-43DE-8806-EE98E6814460}" dt="2025-01-17T15:00:30.907" v="36" actId="478"/>
        <pc:sldMkLst>
          <pc:docMk/>
          <pc:sldMk cId="2275053781" sldId="293"/>
        </pc:sldMkLst>
        <pc:spChg chg="del">
          <ac:chgData name="Dr. Raffay Zoltán" userId="3b1b2a3e-ec4a-4aa8-94e3-5e4ef067d11f" providerId="ADAL" clId="{16C63F78-C328-43DE-8806-EE98E6814460}" dt="2025-01-17T15:00:30.907" v="36" actId="478"/>
          <ac:spMkLst>
            <pc:docMk/>
            <pc:sldMk cId="2275053781" sldId="293"/>
            <ac:spMk id="12" creationId="{BAA68C54-4CF3-B581-C2A8-DE726B2BFD35}"/>
          </ac:spMkLst>
        </pc:spChg>
      </pc:sldChg>
      <pc:sldChg chg="delSp modSp mod">
        <pc:chgData name="Dr. Raffay Zoltán" userId="3b1b2a3e-ec4a-4aa8-94e3-5e4ef067d11f" providerId="ADAL" clId="{16C63F78-C328-43DE-8806-EE98E6814460}" dt="2025-01-17T15:00:49.599" v="43" actId="1076"/>
        <pc:sldMkLst>
          <pc:docMk/>
          <pc:sldMk cId="1429354602" sldId="294"/>
        </pc:sldMkLst>
        <pc:spChg chg="mod">
          <ac:chgData name="Dr. Raffay Zoltán" userId="3b1b2a3e-ec4a-4aa8-94e3-5e4ef067d11f" providerId="ADAL" clId="{16C63F78-C328-43DE-8806-EE98E6814460}" dt="2025-01-17T15:00:49.599" v="43" actId="1076"/>
          <ac:spMkLst>
            <pc:docMk/>
            <pc:sldMk cId="1429354602" sldId="294"/>
            <ac:spMk id="2" creationId="{57B8FCFD-2AD7-32F5-CAE0-77B2EBA27400}"/>
          </ac:spMkLst>
        </pc:spChg>
        <pc:spChg chg="del">
          <ac:chgData name="Dr. Raffay Zoltán" userId="3b1b2a3e-ec4a-4aa8-94e3-5e4ef067d11f" providerId="ADAL" clId="{16C63F78-C328-43DE-8806-EE98E6814460}" dt="2025-01-17T15:00:46.913" v="42" actId="478"/>
          <ac:spMkLst>
            <pc:docMk/>
            <pc:sldMk cId="1429354602" sldId="294"/>
            <ac:spMk id="12" creationId="{E34AA0D6-119C-1711-FA65-FAC6B1D3B55D}"/>
          </ac:spMkLst>
        </pc:spChg>
      </pc:sldChg>
      <pc:sldChg chg="delSp mod">
        <pc:chgData name="Dr. Raffay Zoltán" userId="3b1b2a3e-ec4a-4aa8-94e3-5e4ef067d11f" providerId="ADAL" clId="{16C63F78-C328-43DE-8806-EE98E6814460}" dt="2025-01-17T15:00:53.790" v="44" actId="478"/>
        <pc:sldMkLst>
          <pc:docMk/>
          <pc:sldMk cId="2961724788" sldId="295"/>
        </pc:sldMkLst>
        <pc:spChg chg="del">
          <ac:chgData name="Dr. Raffay Zoltán" userId="3b1b2a3e-ec4a-4aa8-94e3-5e4ef067d11f" providerId="ADAL" clId="{16C63F78-C328-43DE-8806-EE98E6814460}" dt="2025-01-17T15:00:53.790" v="44" actId="478"/>
          <ac:spMkLst>
            <pc:docMk/>
            <pc:sldMk cId="2961724788" sldId="295"/>
            <ac:spMk id="12" creationId="{E34AA0D6-119C-1711-FA65-FAC6B1D3B55D}"/>
          </ac:spMkLst>
        </pc:spChg>
      </pc:sldChg>
      <pc:sldChg chg="delSp modSp mod">
        <pc:chgData name="Dr. Raffay Zoltán" userId="3b1b2a3e-ec4a-4aa8-94e3-5e4ef067d11f" providerId="ADAL" clId="{16C63F78-C328-43DE-8806-EE98E6814460}" dt="2025-01-17T15:01:33.679" v="51" actId="1076"/>
        <pc:sldMkLst>
          <pc:docMk/>
          <pc:sldMk cId="3129380904" sldId="296"/>
        </pc:sldMkLst>
        <pc:spChg chg="mod">
          <ac:chgData name="Dr. Raffay Zoltán" userId="3b1b2a3e-ec4a-4aa8-94e3-5e4ef067d11f" providerId="ADAL" clId="{16C63F78-C328-43DE-8806-EE98E6814460}" dt="2025-01-17T15:01:33.679" v="51" actId="1076"/>
          <ac:spMkLst>
            <pc:docMk/>
            <pc:sldMk cId="3129380904" sldId="296"/>
            <ac:spMk id="2" creationId="{57B8FCFD-2AD7-32F5-CAE0-77B2EBA27400}"/>
          </ac:spMkLst>
        </pc:spChg>
        <pc:spChg chg="mod">
          <ac:chgData name="Dr. Raffay Zoltán" userId="3b1b2a3e-ec4a-4aa8-94e3-5e4ef067d11f" providerId="ADAL" clId="{16C63F78-C328-43DE-8806-EE98E6814460}" dt="2025-01-17T15:01:31.130" v="50" actId="1076"/>
          <ac:spMkLst>
            <pc:docMk/>
            <pc:sldMk cId="3129380904" sldId="296"/>
            <ac:spMk id="11" creationId="{E639AB31-8EE0-6B3C-D0B3-C1133BC00EA9}"/>
          </ac:spMkLst>
        </pc:spChg>
        <pc:spChg chg="del">
          <ac:chgData name="Dr. Raffay Zoltán" userId="3b1b2a3e-ec4a-4aa8-94e3-5e4ef067d11f" providerId="ADAL" clId="{16C63F78-C328-43DE-8806-EE98E6814460}" dt="2025-01-17T15:01:22.561" v="47" actId="478"/>
          <ac:spMkLst>
            <pc:docMk/>
            <pc:sldMk cId="3129380904" sldId="296"/>
            <ac:spMk id="12" creationId="{E34AA0D6-119C-1711-FA65-FAC6B1D3B55D}"/>
          </ac:spMkLst>
        </pc:spChg>
      </pc:sldChg>
      <pc:sldChg chg="delSp modSp mod">
        <pc:chgData name="Dr. Raffay Zoltán" userId="3b1b2a3e-ec4a-4aa8-94e3-5e4ef067d11f" providerId="ADAL" clId="{16C63F78-C328-43DE-8806-EE98E6814460}" dt="2025-01-17T15:02:10.880" v="58" actId="1076"/>
        <pc:sldMkLst>
          <pc:docMk/>
          <pc:sldMk cId="488344179" sldId="298"/>
        </pc:sldMkLst>
        <pc:spChg chg="mod">
          <ac:chgData name="Dr. Raffay Zoltán" userId="3b1b2a3e-ec4a-4aa8-94e3-5e4ef067d11f" providerId="ADAL" clId="{16C63F78-C328-43DE-8806-EE98E6814460}" dt="2025-01-17T15:02:10.880" v="58" actId="1076"/>
          <ac:spMkLst>
            <pc:docMk/>
            <pc:sldMk cId="488344179" sldId="298"/>
            <ac:spMk id="2" creationId="{57B8FCFD-2AD7-32F5-CAE0-77B2EBA27400}"/>
          </ac:spMkLst>
        </pc:spChg>
        <pc:spChg chg="mod">
          <ac:chgData name="Dr. Raffay Zoltán" userId="3b1b2a3e-ec4a-4aa8-94e3-5e4ef067d11f" providerId="ADAL" clId="{16C63F78-C328-43DE-8806-EE98E6814460}" dt="2025-01-17T15:02:06.950" v="57" actId="1076"/>
          <ac:spMkLst>
            <pc:docMk/>
            <pc:sldMk cId="488344179" sldId="298"/>
            <ac:spMk id="11" creationId="{E639AB31-8EE0-6B3C-D0B3-C1133BC00EA9}"/>
          </ac:spMkLst>
        </pc:spChg>
        <pc:spChg chg="del">
          <ac:chgData name="Dr. Raffay Zoltán" userId="3b1b2a3e-ec4a-4aa8-94e3-5e4ef067d11f" providerId="ADAL" clId="{16C63F78-C328-43DE-8806-EE98E6814460}" dt="2025-01-17T15:02:03.540" v="56" actId="478"/>
          <ac:spMkLst>
            <pc:docMk/>
            <pc:sldMk cId="488344179" sldId="298"/>
            <ac:spMk id="12" creationId="{E34AA0D6-119C-1711-FA65-FAC6B1D3B55D}"/>
          </ac:spMkLst>
        </pc:spChg>
      </pc:sldChg>
      <pc:sldChg chg="delSp modSp mod">
        <pc:chgData name="Dr. Raffay Zoltán" userId="3b1b2a3e-ec4a-4aa8-94e3-5e4ef067d11f" providerId="ADAL" clId="{16C63F78-C328-43DE-8806-EE98E6814460}" dt="2025-01-17T15:02:38.901" v="64" actId="1076"/>
        <pc:sldMkLst>
          <pc:docMk/>
          <pc:sldMk cId="3652785706" sldId="299"/>
        </pc:sldMkLst>
        <pc:spChg chg="mod">
          <ac:chgData name="Dr. Raffay Zoltán" userId="3b1b2a3e-ec4a-4aa8-94e3-5e4ef067d11f" providerId="ADAL" clId="{16C63F78-C328-43DE-8806-EE98E6814460}" dt="2025-01-17T15:02:38.901" v="64" actId="1076"/>
          <ac:spMkLst>
            <pc:docMk/>
            <pc:sldMk cId="3652785706" sldId="299"/>
            <ac:spMk id="2" creationId="{57B8FCFD-2AD7-32F5-CAE0-77B2EBA27400}"/>
          </ac:spMkLst>
        </pc:spChg>
        <pc:spChg chg="mod">
          <ac:chgData name="Dr. Raffay Zoltán" userId="3b1b2a3e-ec4a-4aa8-94e3-5e4ef067d11f" providerId="ADAL" clId="{16C63F78-C328-43DE-8806-EE98E6814460}" dt="2025-01-17T15:02:35.799" v="63" actId="1076"/>
          <ac:spMkLst>
            <pc:docMk/>
            <pc:sldMk cId="3652785706" sldId="299"/>
            <ac:spMk id="11" creationId="{E639AB31-8EE0-6B3C-D0B3-C1133BC00EA9}"/>
          </ac:spMkLst>
        </pc:spChg>
        <pc:spChg chg="del">
          <ac:chgData name="Dr. Raffay Zoltán" userId="3b1b2a3e-ec4a-4aa8-94e3-5e4ef067d11f" providerId="ADAL" clId="{16C63F78-C328-43DE-8806-EE98E6814460}" dt="2025-01-17T15:02:33.609" v="62" actId="478"/>
          <ac:spMkLst>
            <pc:docMk/>
            <pc:sldMk cId="3652785706" sldId="299"/>
            <ac:spMk id="12" creationId="{E34AA0D6-119C-1711-FA65-FAC6B1D3B55D}"/>
          </ac:spMkLst>
        </pc:spChg>
      </pc:sldChg>
      <pc:sldChg chg="delSp modSp mod">
        <pc:chgData name="Dr. Raffay Zoltán" userId="3b1b2a3e-ec4a-4aa8-94e3-5e4ef067d11f" providerId="ADAL" clId="{16C63F78-C328-43DE-8806-EE98E6814460}" dt="2025-01-17T15:02:53.354" v="69" actId="1076"/>
        <pc:sldMkLst>
          <pc:docMk/>
          <pc:sldMk cId="3844152647" sldId="300"/>
        </pc:sldMkLst>
        <pc:spChg chg="mod">
          <ac:chgData name="Dr. Raffay Zoltán" userId="3b1b2a3e-ec4a-4aa8-94e3-5e4ef067d11f" providerId="ADAL" clId="{16C63F78-C328-43DE-8806-EE98E6814460}" dt="2025-01-17T15:02:53.354" v="69" actId="1076"/>
          <ac:spMkLst>
            <pc:docMk/>
            <pc:sldMk cId="3844152647" sldId="300"/>
            <ac:spMk id="2" creationId="{57B8FCFD-2AD7-32F5-CAE0-77B2EBA27400}"/>
          </ac:spMkLst>
        </pc:spChg>
        <pc:spChg chg="mod">
          <ac:chgData name="Dr. Raffay Zoltán" userId="3b1b2a3e-ec4a-4aa8-94e3-5e4ef067d11f" providerId="ADAL" clId="{16C63F78-C328-43DE-8806-EE98E6814460}" dt="2025-01-17T15:02:50.501" v="68" actId="1076"/>
          <ac:spMkLst>
            <pc:docMk/>
            <pc:sldMk cId="3844152647" sldId="300"/>
            <ac:spMk id="11" creationId="{E639AB31-8EE0-6B3C-D0B3-C1133BC00EA9}"/>
          </ac:spMkLst>
        </pc:spChg>
        <pc:spChg chg="del">
          <ac:chgData name="Dr. Raffay Zoltán" userId="3b1b2a3e-ec4a-4aa8-94e3-5e4ef067d11f" providerId="ADAL" clId="{16C63F78-C328-43DE-8806-EE98E6814460}" dt="2025-01-17T15:02:47.230" v="67" actId="478"/>
          <ac:spMkLst>
            <pc:docMk/>
            <pc:sldMk cId="3844152647" sldId="300"/>
            <ac:spMk id="12" creationId="{E34AA0D6-119C-1711-FA65-FAC6B1D3B55D}"/>
          </ac:spMkLst>
        </pc:spChg>
      </pc:sldChg>
      <pc:sldChg chg="delSp modSp mod">
        <pc:chgData name="Dr. Raffay Zoltán" userId="3b1b2a3e-ec4a-4aa8-94e3-5e4ef067d11f" providerId="ADAL" clId="{16C63F78-C328-43DE-8806-EE98E6814460}" dt="2025-01-17T15:02:59.717" v="72" actId="1076"/>
        <pc:sldMkLst>
          <pc:docMk/>
          <pc:sldMk cId="2476057157" sldId="301"/>
        </pc:sldMkLst>
        <pc:spChg chg="mod">
          <ac:chgData name="Dr. Raffay Zoltán" userId="3b1b2a3e-ec4a-4aa8-94e3-5e4ef067d11f" providerId="ADAL" clId="{16C63F78-C328-43DE-8806-EE98E6814460}" dt="2025-01-17T15:02:59.717" v="72" actId="1076"/>
          <ac:spMkLst>
            <pc:docMk/>
            <pc:sldMk cId="2476057157" sldId="301"/>
            <ac:spMk id="11" creationId="{E639AB31-8EE0-6B3C-D0B3-C1133BC00EA9}"/>
          </ac:spMkLst>
        </pc:spChg>
        <pc:spChg chg="del">
          <ac:chgData name="Dr. Raffay Zoltán" userId="3b1b2a3e-ec4a-4aa8-94e3-5e4ef067d11f" providerId="ADAL" clId="{16C63F78-C328-43DE-8806-EE98E6814460}" dt="2025-01-17T15:02:56.962" v="71" actId="478"/>
          <ac:spMkLst>
            <pc:docMk/>
            <pc:sldMk cId="2476057157" sldId="301"/>
            <ac:spMk id="12" creationId="{E34AA0D6-119C-1711-FA65-FAC6B1D3B55D}"/>
          </ac:spMkLst>
        </pc:spChg>
      </pc:sldChg>
      <pc:sldChg chg="delSp modSp mod">
        <pc:chgData name="Dr. Raffay Zoltán" userId="3b1b2a3e-ec4a-4aa8-94e3-5e4ef067d11f" providerId="ADAL" clId="{16C63F78-C328-43DE-8806-EE98E6814460}" dt="2025-01-17T15:03:16.439" v="78" actId="1076"/>
        <pc:sldMkLst>
          <pc:docMk/>
          <pc:sldMk cId="2090942593" sldId="302"/>
        </pc:sldMkLst>
        <pc:spChg chg="mod">
          <ac:chgData name="Dr. Raffay Zoltán" userId="3b1b2a3e-ec4a-4aa8-94e3-5e4ef067d11f" providerId="ADAL" clId="{16C63F78-C328-43DE-8806-EE98E6814460}" dt="2025-01-17T15:03:16.439" v="78" actId="1076"/>
          <ac:spMkLst>
            <pc:docMk/>
            <pc:sldMk cId="2090942593" sldId="302"/>
            <ac:spMk id="2" creationId="{57B8FCFD-2AD7-32F5-CAE0-77B2EBA27400}"/>
          </ac:spMkLst>
        </pc:spChg>
        <pc:spChg chg="mod">
          <ac:chgData name="Dr. Raffay Zoltán" userId="3b1b2a3e-ec4a-4aa8-94e3-5e4ef067d11f" providerId="ADAL" clId="{16C63F78-C328-43DE-8806-EE98E6814460}" dt="2025-01-17T15:03:12.774" v="76" actId="1076"/>
          <ac:spMkLst>
            <pc:docMk/>
            <pc:sldMk cId="2090942593" sldId="302"/>
            <ac:spMk id="11" creationId="{E639AB31-8EE0-6B3C-D0B3-C1133BC00EA9}"/>
          </ac:spMkLst>
        </pc:spChg>
        <pc:spChg chg="del">
          <ac:chgData name="Dr. Raffay Zoltán" userId="3b1b2a3e-ec4a-4aa8-94e3-5e4ef067d11f" providerId="ADAL" clId="{16C63F78-C328-43DE-8806-EE98E6814460}" dt="2025-01-17T15:03:09.882" v="75" actId="478"/>
          <ac:spMkLst>
            <pc:docMk/>
            <pc:sldMk cId="2090942593" sldId="302"/>
            <ac:spMk id="12" creationId="{E34AA0D6-119C-1711-FA65-FAC6B1D3B55D}"/>
          </ac:spMkLst>
        </pc:spChg>
      </pc:sldChg>
      <pc:sldChg chg="delSp modSp mod">
        <pc:chgData name="Dr. Raffay Zoltán" userId="3b1b2a3e-ec4a-4aa8-94e3-5e4ef067d11f" providerId="ADAL" clId="{16C63F78-C328-43DE-8806-EE98E6814460}" dt="2025-01-17T15:03:27.820" v="81" actId="1076"/>
        <pc:sldMkLst>
          <pc:docMk/>
          <pc:sldMk cId="2392481688" sldId="303"/>
        </pc:sldMkLst>
        <pc:spChg chg="mod">
          <ac:chgData name="Dr. Raffay Zoltán" userId="3b1b2a3e-ec4a-4aa8-94e3-5e4ef067d11f" providerId="ADAL" clId="{16C63F78-C328-43DE-8806-EE98E6814460}" dt="2025-01-17T15:03:27.820" v="81" actId="1076"/>
          <ac:spMkLst>
            <pc:docMk/>
            <pc:sldMk cId="2392481688" sldId="303"/>
            <ac:spMk id="11" creationId="{E639AB31-8EE0-6B3C-D0B3-C1133BC00EA9}"/>
          </ac:spMkLst>
        </pc:spChg>
        <pc:spChg chg="del">
          <ac:chgData name="Dr. Raffay Zoltán" userId="3b1b2a3e-ec4a-4aa8-94e3-5e4ef067d11f" providerId="ADAL" clId="{16C63F78-C328-43DE-8806-EE98E6814460}" dt="2025-01-17T15:03:25.384" v="80" actId="478"/>
          <ac:spMkLst>
            <pc:docMk/>
            <pc:sldMk cId="2392481688" sldId="303"/>
            <ac:spMk id="12" creationId="{E34AA0D6-119C-1711-FA65-FAC6B1D3B55D}"/>
          </ac:spMkLst>
        </pc:spChg>
      </pc:sldChg>
      <pc:sldChg chg="addSp delSp modSp mod">
        <pc:chgData name="Dr. Raffay Zoltán" userId="3b1b2a3e-ec4a-4aa8-94e3-5e4ef067d11f" providerId="ADAL" clId="{16C63F78-C328-43DE-8806-EE98E6814460}" dt="2025-01-17T15:03:51.352" v="90" actId="1076"/>
        <pc:sldMkLst>
          <pc:docMk/>
          <pc:sldMk cId="1527251715" sldId="304"/>
        </pc:sldMkLst>
        <pc:spChg chg="add del mod">
          <ac:chgData name="Dr. Raffay Zoltán" userId="3b1b2a3e-ec4a-4aa8-94e3-5e4ef067d11f" providerId="ADAL" clId="{16C63F78-C328-43DE-8806-EE98E6814460}" dt="2025-01-17T15:03:51.352" v="90" actId="1076"/>
          <ac:spMkLst>
            <pc:docMk/>
            <pc:sldMk cId="1527251715" sldId="304"/>
            <ac:spMk id="11" creationId="{E639AB31-8EE0-6B3C-D0B3-C1133BC00EA9}"/>
          </ac:spMkLst>
        </pc:spChg>
        <pc:spChg chg="del">
          <ac:chgData name="Dr. Raffay Zoltán" userId="3b1b2a3e-ec4a-4aa8-94e3-5e4ef067d11f" providerId="ADAL" clId="{16C63F78-C328-43DE-8806-EE98E6814460}" dt="2025-01-17T15:03:48.614" v="89" actId="478"/>
          <ac:spMkLst>
            <pc:docMk/>
            <pc:sldMk cId="1527251715" sldId="304"/>
            <ac:spMk id="12" creationId="{E34AA0D6-119C-1711-FA65-FAC6B1D3B55D}"/>
          </ac:spMkLst>
        </pc:spChg>
      </pc:sldChg>
      <pc:sldChg chg="delSp mod">
        <pc:chgData name="Dr. Raffay Zoltán" userId="3b1b2a3e-ec4a-4aa8-94e3-5e4ef067d11f" providerId="ADAL" clId="{16C63F78-C328-43DE-8806-EE98E6814460}" dt="2025-01-17T15:04:24.121" v="97" actId="478"/>
        <pc:sldMkLst>
          <pc:docMk/>
          <pc:sldMk cId="373560156" sldId="305"/>
        </pc:sldMkLst>
        <pc:spChg chg="del">
          <ac:chgData name="Dr. Raffay Zoltán" userId="3b1b2a3e-ec4a-4aa8-94e3-5e4ef067d11f" providerId="ADAL" clId="{16C63F78-C328-43DE-8806-EE98E6814460}" dt="2025-01-17T15:04:24.121" v="97" actId="478"/>
          <ac:spMkLst>
            <pc:docMk/>
            <pc:sldMk cId="373560156" sldId="305"/>
            <ac:spMk id="12" creationId="{2859787E-071E-C799-7EF9-F99591022577}"/>
          </ac:spMkLst>
        </pc:spChg>
      </pc:sldChg>
      <pc:sldChg chg="delSp modSp mod">
        <pc:chgData name="Dr. Raffay Zoltán" userId="3b1b2a3e-ec4a-4aa8-94e3-5e4ef067d11f" providerId="ADAL" clId="{16C63F78-C328-43DE-8806-EE98E6814460}" dt="2025-01-17T15:04:51.646" v="102" actId="1076"/>
        <pc:sldMkLst>
          <pc:docMk/>
          <pc:sldMk cId="3141631233" sldId="306"/>
        </pc:sldMkLst>
        <pc:spChg chg="del">
          <ac:chgData name="Dr. Raffay Zoltán" userId="3b1b2a3e-ec4a-4aa8-94e3-5e4ef067d11f" providerId="ADAL" clId="{16C63F78-C328-43DE-8806-EE98E6814460}" dt="2025-01-17T15:04:45.750" v="100" actId="478"/>
          <ac:spMkLst>
            <pc:docMk/>
            <pc:sldMk cId="3141631233" sldId="306"/>
            <ac:spMk id="12" creationId="{149BBFC2-9545-5238-38BC-6D2BBE59C46A}"/>
          </ac:spMkLst>
        </pc:spChg>
        <pc:picChg chg="mod">
          <ac:chgData name="Dr. Raffay Zoltán" userId="3b1b2a3e-ec4a-4aa8-94e3-5e4ef067d11f" providerId="ADAL" clId="{16C63F78-C328-43DE-8806-EE98E6814460}" dt="2025-01-17T15:04:51.646" v="102" actId="1076"/>
          <ac:picMkLst>
            <pc:docMk/>
            <pc:sldMk cId="3141631233" sldId="306"/>
            <ac:picMk id="14" creationId="{36C3D944-8630-0823-A9EE-8A94B81BF39B}"/>
          </ac:picMkLst>
        </pc:picChg>
      </pc:sldChg>
      <pc:sldChg chg="delSp mod">
        <pc:chgData name="Dr. Raffay Zoltán" userId="3b1b2a3e-ec4a-4aa8-94e3-5e4ef067d11f" providerId="ADAL" clId="{16C63F78-C328-43DE-8806-EE98E6814460}" dt="2025-01-17T15:04:59.399" v="103" actId="478"/>
        <pc:sldMkLst>
          <pc:docMk/>
          <pc:sldMk cId="2193191428" sldId="307"/>
        </pc:sldMkLst>
        <pc:spChg chg="del">
          <ac:chgData name="Dr. Raffay Zoltán" userId="3b1b2a3e-ec4a-4aa8-94e3-5e4ef067d11f" providerId="ADAL" clId="{16C63F78-C328-43DE-8806-EE98E6814460}" dt="2025-01-17T15:04:59.399" v="103" actId="478"/>
          <ac:spMkLst>
            <pc:docMk/>
            <pc:sldMk cId="2193191428" sldId="307"/>
            <ac:spMk id="12" creationId="{149BBFC2-9545-5238-38BC-6D2BBE59C46A}"/>
          </ac:spMkLst>
        </pc:spChg>
      </pc:sldChg>
      <pc:sldChg chg="delSp modSp mod">
        <pc:chgData name="Dr. Raffay Zoltán" userId="3b1b2a3e-ec4a-4aa8-94e3-5e4ef067d11f" providerId="ADAL" clId="{16C63F78-C328-43DE-8806-EE98E6814460}" dt="2025-01-17T15:05:05.580" v="106" actId="1076"/>
        <pc:sldMkLst>
          <pc:docMk/>
          <pc:sldMk cId="2373282772" sldId="308"/>
        </pc:sldMkLst>
        <pc:spChg chg="mod">
          <ac:chgData name="Dr. Raffay Zoltán" userId="3b1b2a3e-ec4a-4aa8-94e3-5e4ef067d11f" providerId="ADAL" clId="{16C63F78-C328-43DE-8806-EE98E6814460}" dt="2025-01-17T15:05:05.580" v="106" actId="1076"/>
          <ac:spMkLst>
            <pc:docMk/>
            <pc:sldMk cId="2373282772" sldId="308"/>
            <ac:spMk id="2" creationId="{566C95DB-3E24-9A43-8126-BA4560744D4A}"/>
          </ac:spMkLst>
        </pc:spChg>
        <pc:spChg chg="del">
          <ac:chgData name="Dr. Raffay Zoltán" userId="3b1b2a3e-ec4a-4aa8-94e3-5e4ef067d11f" providerId="ADAL" clId="{16C63F78-C328-43DE-8806-EE98E6814460}" dt="2025-01-17T15:05:02.513" v="105" actId="478"/>
          <ac:spMkLst>
            <pc:docMk/>
            <pc:sldMk cId="2373282772" sldId="308"/>
            <ac:spMk id="12" creationId="{149BBFC2-9545-5238-38BC-6D2BBE59C46A}"/>
          </ac:spMkLst>
        </pc:spChg>
      </pc:sldChg>
      <pc:sldChg chg="delSp modSp mod">
        <pc:chgData name="Dr. Raffay Zoltán" userId="3b1b2a3e-ec4a-4aa8-94e3-5e4ef067d11f" providerId="ADAL" clId="{16C63F78-C328-43DE-8806-EE98E6814460}" dt="2025-01-17T15:05:46.839" v="117" actId="14100"/>
        <pc:sldMkLst>
          <pc:docMk/>
          <pc:sldMk cId="4174898101" sldId="309"/>
        </pc:sldMkLst>
        <pc:spChg chg="mod">
          <ac:chgData name="Dr. Raffay Zoltán" userId="3b1b2a3e-ec4a-4aa8-94e3-5e4ef067d11f" providerId="ADAL" clId="{16C63F78-C328-43DE-8806-EE98E6814460}" dt="2025-01-17T15:05:46.839" v="117" actId="14100"/>
          <ac:spMkLst>
            <pc:docMk/>
            <pc:sldMk cId="4174898101" sldId="309"/>
            <ac:spMk id="2" creationId="{90F5D7B2-E134-76F8-BED9-1D297C43D29F}"/>
          </ac:spMkLst>
        </pc:spChg>
        <pc:spChg chg="del">
          <ac:chgData name="Dr. Raffay Zoltán" userId="3b1b2a3e-ec4a-4aa8-94e3-5e4ef067d11f" providerId="ADAL" clId="{16C63F78-C328-43DE-8806-EE98E6814460}" dt="2025-01-17T15:05:41.599" v="115" actId="478"/>
          <ac:spMkLst>
            <pc:docMk/>
            <pc:sldMk cId="4174898101" sldId="309"/>
            <ac:spMk id="12" creationId="{F339104D-C7C9-481D-4A2C-B5EB4735B278}"/>
          </ac:spMkLst>
        </pc:spChg>
      </pc:sldChg>
      <pc:sldChg chg="delSp modSp mod">
        <pc:chgData name="Dr. Raffay Zoltán" userId="3b1b2a3e-ec4a-4aa8-94e3-5e4ef067d11f" providerId="ADAL" clId="{16C63F78-C328-43DE-8806-EE98E6814460}" dt="2025-01-17T15:05:26.104" v="112" actId="1076"/>
        <pc:sldMkLst>
          <pc:docMk/>
          <pc:sldMk cId="2348992576" sldId="312"/>
        </pc:sldMkLst>
        <pc:spChg chg="mod">
          <ac:chgData name="Dr. Raffay Zoltán" userId="3b1b2a3e-ec4a-4aa8-94e3-5e4ef067d11f" providerId="ADAL" clId="{16C63F78-C328-43DE-8806-EE98E6814460}" dt="2025-01-17T15:05:26.104" v="112" actId="1076"/>
          <ac:spMkLst>
            <pc:docMk/>
            <pc:sldMk cId="2348992576" sldId="312"/>
            <ac:spMk id="2" creationId="{90F5D7B2-E134-76F8-BED9-1D297C43D29F}"/>
          </ac:spMkLst>
        </pc:spChg>
        <pc:spChg chg="del">
          <ac:chgData name="Dr. Raffay Zoltán" userId="3b1b2a3e-ec4a-4aa8-94e3-5e4ef067d11f" providerId="ADAL" clId="{16C63F78-C328-43DE-8806-EE98E6814460}" dt="2025-01-17T15:05:22.914" v="111" actId="478"/>
          <ac:spMkLst>
            <pc:docMk/>
            <pc:sldMk cId="2348992576" sldId="312"/>
            <ac:spMk id="12" creationId="{F339104D-C7C9-481D-4A2C-B5EB4735B278}"/>
          </ac:spMkLst>
        </pc:spChg>
      </pc:sldChg>
      <pc:sldChg chg="delSp mod">
        <pc:chgData name="Dr. Raffay Zoltán" userId="3b1b2a3e-ec4a-4aa8-94e3-5e4ef067d11f" providerId="ADAL" clId="{16C63F78-C328-43DE-8806-EE98E6814460}" dt="2025-01-17T15:05:31.167" v="113" actId="478"/>
        <pc:sldMkLst>
          <pc:docMk/>
          <pc:sldMk cId="2305703508" sldId="313"/>
        </pc:sldMkLst>
        <pc:spChg chg="del">
          <ac:chgData name="Dr. Raffay Zoltán" userId="3b1b2a3e-ec4a-4aa8-94e3-5e4ef067d11f" providerId="ADAL" clId="{16C63F78-C328-43DE-8806-EE98E6814460}" dt="2025-01-17T15:05:31.167" v="113" actId="478"/>
          <ac:spMkLst>
            <pc:docMk/>
            <pc:sldMk cId="2305703508" sldId="313"/>
            <ac:spMk id="12" creationId="{F339104D-C7C9-481D-4A2C-B5EB4735B278}"/>
          </ac:spMkLst>
        </pc:spChg>
      </pc:sldChg>
      <pc:sldChg chg="delSp modSp mod">
        <pc:chgData name="Dr. Raffay Zoltán" userId="3b1b2a3e-ec4a-4aa8-94e3-5e4ef067d11f" providerId="ADAL" clId="{16C63F78-C328-43DE-8806-EE98E6814460}" dt="2025-01-17T15:06:15.258" v="121" actId="1076"/>
        <pc:sldMkLst>
          <pc:docMk/>
          <pc:sldMk cId="1493662849" sldId="314"/>
        </pc:sldMkLst>
        <pc:spChg chg="del">
          <ac:chgData name="Dr. Raffay Zoltán" userId="3b1b2a3e-ec4a-4aa8-94e3-5e4ef067d11f" providerId="ADAL" clId="{16C63F78-C328-43DE-8806-EE98E6814460}" dt="2025-01-17T15:06:10.703" v="120" actId="478"/>
          <ac:spMkLst>
            <pc:docMk/>
            <pc:sldMk cId="1493662849" sldId="314"/>
            <ac:spMk id="12" creationId="{F99F9162-9464-9394-8167-A1CDAEB7119D}"/>
          </ac:spMkLst>
        </pc:spChg>
        <pc:picChg chg="mod">
          <ac:chgData name="Dr. Raffay Zoltán" userId="3b1b2a3e-ec4a-4aa8-94e3-5e4ef067d11f" providerId="ADAL" clId="{16C63F78-C328-43DE-8806-EE98E6814460}" dt="2025-01-17T15:06:15.258" v="121" actId="1076"/>
          <ac:picMkLst>
            <pc:docMk/>
            <pc:sldMk cId="1493662849" sldId="314"/>
            <ac:picMk id="14" creationId="{9678ACED-30BD-1F0A-447C-E5EBE15B7FC2}"/>
          </ac:picMkLst>
        </pc:picChg>
      </pc:sldChg>
      <pc:sldChg chg="delSp mod">
        <pc:chgData name="Dr. Raffay Zoltán" userId="3b1b2a3e-ec4a-4aa8-94e3-5e4ef067d11f" providerId="ADAL" clId="{16C63F78-C328-43DE-8806-EE98E6814460}" dt="2025-01-17T15:06:41.869" v="128" actId="478"/>
        <pc:sldMkLst>
          <pc:docMk/>
          <pc:sldMk cId="927597648" sldId="315"/>
        </pc:sldMkLst>
        <pc:spChg chg="del">
          <ac:chgData name="Dr. Raffay Zoltán" userId="3b1b2a3e-ec4a-4aa8-94e3-5e4ef067d11f" providerId="ADAL" clId="{16C63F78-C328-43DE-8806-EE98E6814460}" dt="2025-01-17T15:06:41.869" v="128" actId="478"/>
          <ac:spMkLst>
            <pc:docMk/>
            <pc:sldMk cId="927597648" sldId="315"/>
            <ac:spMk id="12" creationId="{DAD1CEFF-7399-3574-57CF-CF5659C0766F}"/>
          </ac:spMkLst>
        </pc:spChg>
      </pc:sldChg>
      <pc:sldChg chg="delSp modSp mod">
        <pc:chgData name="Dr. Raffay Zoltán" userId="3b1b2a3e-ec4a-4aa8-94e3-5e4ef067d11f" providerId="ADAL" clId="{16C63F78-C328-43DE-8806-EE98E6814460}" dt="2025-01-17T15:07:00.079" v="132" actId="1076"/>
        <pc:sldMkLst>
          <pc:docMk/>
          <pc:sldMk cId="2482054965" sldId="316"/>
        </pc:sldMkLst>
        <pc:spChg chg="mod">
          <ac:chgData name="Dr. Raffay Zoltán" userId="3b1b2a3e-ec4a-4aa8-94e3-5e4ef067d11f" providerId="ADAL" clId="{16C63F78-C328-43DE-8806-EE98E6814460}" dt="2025-01-17T15:07:00.079" v="132" actId="1076"/>
          <ac:spMkLst>
            <pc:docMk/>
            <pc:sldMk cId="2482054965" sldId="316"/>
            <ac:spMk id="2" creationId="{64070D49-8E1E-B812-FCEE-1190DB97B8CA}"/>
          </ac:spMkLst>
        </pc:spChg>
        <pc:spChg chg="del">
          <ac:chgData name="Dr. Raffay Zoltán" userId="3b1b2a3e-ec4a-4aa8-94e3-5e4ef067d11f" providerId="ADAL" clId="{16C63F78-C328-43DE-8806-EE98E6814460}" dt="2025-01-17T15:06:57.284" v="131" actId="478"/>
          <ac:spMkLst>
            <pc:docMk/>
            <pc:sldMk cId="2482054965" sldId="316"/>
            <ac:spMk id="12" creationId="{E3C3F92C-F08A-9D04-37D0-4ACD681D44DD}"/>
          </ac:spMkLst>
        </pc:spChg>
      </pc:sldChg>
      <pc:sldChg chg="delSp mod">
        <pc:chgData name="Dr. Raffay Zoltán" userId="3b1b2a3e-ec4a-4aa8-94e3-5e4ef067d11f" providerId="ADAL" clId="{16C63F78-C328-43DE-8806-EE98E6814460}" dt="2025-01-17T15:09:08.803" v="165" actId="478"/>
        <pc:sldMkLst>
          <pc:docMk/>
          <pc:sldMk cId="3793038949" sldId="317"/>
        </pc:sldMkLst>
        <pc:spChg chg="del">
          <ac:chgData name="Dr. Raffay Zoltán" userId="3b1b2a3e-ec4a-4aa8-94e3-5e4ef067d11f" providerId="ADAL" clId="{16C63F78-C328-43DE-8806-EE98E6814460}" dt="2025-01-17T15:09:08.803" v="165" actId="478"/>
          <ac:spMkLst>
            <pc:docMk/>
            <pc:sldMk cId="3793038949" sldId="317"/>
            <ac:spMk id="12" creationId="{A84C3F73-542B-77A0-FC1A-29DC01823B41}"/>
          </ac:spMkLst>
        </pc:spChg>
      </pc:sldChg>
      <pc:sldChg chg="delSp modSp mod">
        <pc:chgData name="Dr. Raffay Zoltán" userId="3b1b2a3e-ec4a-4aa8-94e3-5e4ef067d11f" providerId="ADAL" clId="{16C63F78-C328-43DE-8806-EE98E6814460}" dt="2025-01-17T15:09:17.308" v="168" actId="1076"/>
        <pc:sldMkLst>
          <pc:docMk/>
          <pc:sldMk cId="2377946494" sldId="318"/>
        </pc:sldMkLst>
        <pc:spChg chg="mod">
          <ac:chgData name="Dr. Raffay Zoltán" userId="3b1b2a3e-ec4a-4aa8-94e3-5e4ef067d11f" providerId="ADAL" clId="{16C63F78-C328-43DE-8806-EE98E6814460}" dt="2025-01-17T15:09:17.308" v="168" actId="1076"/>
          <ac:spMkLst>
            <pc:docMk/>
            <pc:sldMk cId="2377946494" sldId="318"/>
            <ac:spMk id="3" creationId="{2A53D2AA-4E8E-BDAA-EFBB-01937A6DF3E4}"/>
          </ac:spMkLst>
        </pc:spChg>
        <pc:spChg chg="del">
          <ac:chgData name="Dr. Raffay Zoltán" userId="3b1b2a3e-ec4a-4aa8-94e3-5e4ef067d11f" providerId="ADAL" clId="{16C63F78-C328-43DE-8806-EE98E6814460}" dt="2025-01-17T15:09:15.286" v="167" actId="478"/>
          <ac:spMkLst>
            <pc:docMk/>
            <pc:sldMk cId="2377946494" sldId="318"/>
            <ac:spMk id="12" creationId="{AAAB9829-CAB4-27C9-655E-0E7B482B622F}"/>
          </ac:spMkLst>
        </pc:spChg>
      </pc:sldChg>
      <pc:sldChg chg="delSp mod">
        <pc:chgData name="Dr. Raffay Zoltán" userId="3b1b2a3e-ec4a-4aa8-94e3-5e4ef067d11f" providerId="ADAL" clId="{16C63F78-C328-43DE-8806-EE98E6814460}" dt="2025-01-17T15:09:22.399" v="169" actId="478"/>
        <pc:sldMkLst>
          <pc:docMk/>
          <pc:sldMk cId="694761488" sldId="319"/>
        </pc:sldMkLst>
        <pc:spChg chg="del">
          <ac:chgData name="Dr. Raffay Zoltán" userId="3b1b2a3e-ec4a-4aa8-94e3-5e4ef067d11f" providerId="ADAL" clId="{16C63F78-C328-43DE-8806-EE98E6814460}" dt="2025-01-17T15:09:22.399" v="169" actId="478"/>
          <ac:spMkLst>
            <pc:docMk/>
            <pc:sldMk cId="694761488" sldId="319"/>
            <ac:spMk id="12" creationId="{12A62C0A-89E0-8BCF-4C43-CF99F0A974AC}"/>
          </ac:spMkLst>
        </pc:spChg>
      </pc:sldChg>
      <pc:sldChg chg="delSp modSp mod">
        <pc:chgData name="Dr. Raffay Zoltán" userId="3b1b2a3e-ec4a-4aa8-94e3-5e4ef067d11f" providerId="ADAL" clId="{16C63F78-C328-43DE-8806-EE98E6814460}" dt="2025-01-17T15:09:47.770" v="174" actId="1076"/>
        <pc:sldMkLst>
          <pc:docMk/>
          <pc:sldMk cId="3825541412" sldId="320"/>
        </pc:sldMkLst>
        <pc:spChg chg="mod">
          <ac:chgData name="Dr. Raffay Zoltán" userId="3b1b2a3e-ec4a-4aa8-94e3-5e4ef067d11f" providerId="ADAL" clId="{16C63F78-C328-43DE-8806-EE98E6814460}" dt="2025-01-17T15:09:39.782" v="171" actId="1076"/>
          <ac:spMkLst>
            <pc:docMk/>
            <pc:sldMk cId="3825541412" sldId="320"/>
            <ac:spMk id="2" creationId="{4E164A94-D9E0-156C-3420-F4B5C2E971A3}"/>
          </ac:spMkLst>
        </pc:spChg>
        <pc:spChg chg="mod">
          <ac:chgData name="Dr. Raffay Zoltán" userId="3b1b2a3e-ec4a-4aa8-94e3-5e4ef067d11f" providerId="ADAL" clId="{16C63F78-C328-43DE-8806-EE98E6814460}" dt="2025-01-17T15:09:47.770" v="174" actId="1076"/>
          <ac:spMkLst>
            <pc:docMk/>
            <pc:sldMk cId="3825541412" sldId="320"/>
            <ac:spMk id="3" creationId="{4046AD37-45C1-3FF0-CC57-58B42347BE5D}"/>
          </ac:spMkLst>
        </pc:spChg>
        <pc:spChg chg="del">
          <ac:chgData name="Dr. Raffay Zoltán" userId="3b1b2a3e-ec4a-4aa8-94e3-5e4ef067d11f" providerId="ADAL" clId="{16C63F78-C328-43DE-8806-EE98E6814460}" dt="2025-01-17T15:09:45.050" v="173" actId="478"/>
          <ac:spMkLst>
            <pc:docMk/>
            <pc:sldMk cId="3825541412" sldId="320"/>
            <ac:spMk id="12" creationId="{8FE29DE5-A095-8A7C-FDC1-9DA9A80A40CC}"/>
          </ac:spMkLst>
        </pc:spChg>
      </pc:sldChg>
      <pc:sldChg chg="delSp modSp mod">
        <pc:chgData name="Dr. Raffay Zoltán" userId="3b1b2a3e-ec4a-4aa8-94e3-5e4ef067d11f" providerId="ADAL" clId="{16C63F78-C328-43DE-8806-EE98E6814460}" dt="2025-01-17T15:09:54.589" v="177" actId="1076"/>
        <pc:sldMkLst>
          <pc:docMk/>
          <pc:sldMk cId="702604099" sldId="321"/>
        </pc:sldMkLst>
        <pc:spChg chg="mod">
          <ac:chgData name="Dr. Raffay Zoltán" userId="3b1b2a3e-ec4a-4aa8-94e3-5e4ef067d11f" providerId="ADAL" clId="{16C63F78-C328-43DE-8806-EE98E6814460}" dt="2025-01-17T15:09:54.589" v="177" actId="1076"/>
          <ac:spMkLst>
            <pc:docMk/>
            <pc:sldMk cId="702604099" sldId="321"/>
            <ac:spMk id="3" creationId="{D41F535C-F0B2-1E36-EA1F-C0B901F71FD1}"/>
          </ac:spMkLst>
        </pc:spChg>
        <pc:spChg chg="del">
          <ac:chgData name="Dr. Raffay Zoltán" userId="3b1b2a3e-ec4a-4aa8-94e3-5e4ef067d11f" providerId="ADAL" clId="{16C63F78-C328-43DE-8806-EE98E6814460}" dt="2025-01-17T15:09:51.989" v="176" actId="478"/>
          <ac:spMkLst>
            <pc:docMk/>
            <pc:sldMk cId="702604099" sldId="321"/>
            <ac:spMk id="12" creationId="{70ACF144-ACD0-D3C1-BF58-896737A94761}"/>
          </ac:spMkLst>
        </pc:spChg>
      </pc:sldChg>
      <pc:sldChg chg="delSp modSp mod">
        <pc:chgData name="Dr. Raffay Zoltán" userId="3b1b2a3e-ec4a-4aa8-94e3-5e4ef067d11f" providerId="ADAL" clId="{16C63F78-C328-43DE-8806-EE98E6814460}" dt="2025-01-17T15:03:34.160" v="84" actId="1076"/>
        <pc:sldMkLst>
          <pc:docMk/>
          <pc:sldMk cId="3001072805" sldId="322"/>
        </pc:sldMkLst>
        <pc:spChg chg="mod">
          <ac:chgData name="Dr. Raffay Zoltán" userId="3b1b2a3e-ec4a-4aa8-94e3-5e4ef067d11f" providerId="ADAL" clId="{16C63F78-C328-43DE-8806-EE98E6814460}" dt="2025-01-17T15:03:34.160" v="84" actId="1076"/>
          <ac:spMkLst>
            <pc:docMk/>
            <pc:sldMk cId="3001072805" sldId="322"/>
            <ac:spMk id="11" creationId="{E639AB31-8EE0-6B3C-D0B3-C1133BC00EA9}"/>
          </ac:spMkLst>
        </pc:spChg>
        <pc:spChg chg="del">
          <ac:chgData name="Dr. Raffay Zoltán" userId="3b1b2a3e-ec4a-4aa8-94e3-5e4ef067d11f" providerId="ADAL" clId="{16C63F78-C328-43DE-8806-EE98E6814460}" dt="2025-01-17T15:03:31.910" v="83" actId="478"/>
          <ac:spMkLst>
            <pc:docMk/>
            <pc:sldMk cId="3001072805" sldId="322"/>
            <ac:spMk id="12" creationId="{E34AA0D6-119C-1711-FA65-FAC6B1D3B55D}"/>
          </ac:spMkLst>
        </pc:spChg>
      </pc:sldChg>
      <pc:sldChg chg="delSp modSp mod">
        <pc:chgData name="Dr. Raffay Zoltán" userId="3b1b2a3e-ec4a-4aa8-94e3-5e4ef067d11f" providerId="ADAL" clId="{16C63F78-C328-43DE-8806-EE98E6814460}" dt="2025-01-17T15:07:29.610" v="145" actId="1076"/>
        <pc:sldMkLst>
          <pc:docMk/>
          <pc:sldMk cId="559356237" sldId="323"/>
        </pc:sldMkLst>
        <pc:spChg chg="mod">
          <ac:chgData name="Dr. Raffay Zoltán" userId="3b1b2a3e-ec4a-4aa8-94e3-5e4ef067d11f" providerId="ADAL" clId="{16C63F78-C328-43DE-8806-EE98E6814460}" dt="2025-01-17T15:07:29.610" v="145" actId="1076"/>
          <ac:spMkLst>
            <pc:docMk/>
            <pc:sldMk cId="559356237" sldId="323"/>
            <ac:spMk id="2" creationId="{64070D49-8E1E-B812-FCEE-1190DB97B8CA}"/>
          </ac:spMkLst>
        </pc:spChg>
        <pc:spChg chg="del">
          <ac:chgData name="Dr. Raffay Zoltán" userId="3b1b2a3e-ec4a-4aa8-94e3-5e4ef067d11f" providerId="ADAL" clId="{16C63F78-C328-43DE-8806-EE98E6814460}" dt="2025-01-17T15:07:26.500" v="144" actId="478"/>
          <ac:spMkLst>
            <pc:docMk/>
            <pc:sldMk cId="559356237" sldId="323"/>
            <ac:spMk id="12" creationId="{E3C3F92C-F08A-9D04-37D0-4ACD681D44DD}"/>
          </ac:spMkLst>
        </pc:spChg>
      </pc:sldChg>
      <pc:sldChg chg="addSp delSp modSp mod">
        <pc:chgData name="Dr. Raffay Zoltán" userId="3b1b2a3e-ec4a-4aa8-94e3-5e4ef067d11f" providerId="ADAL" clId="{16C63F78-C328-43DE-8806-EE98E6814460}" dt="2025-01-17T15:08:02.284" v="153" actId="1076"/>
        <pc:sldMkLst>
          <pc:docMk/>
          <pc:sldMk cId="1106302403" sldId="324"/>
        </pc:sldMkLst>
        <pc:spChg chg="mod">
          <ac:chgData name="Dr. Raffay Zoltán" userId="3b1b2a3e-ec4a-4aa8-94e3-5e4ef067d11f" providerId="ADAL" clId="{16C63F78-C328-43DE-8806-EE98E6814460}" dt="2025-01-17T15:07:51.876" v="152" actId="1076"/>
          <ac:spMkLst>
            <pc:docMk/>
            <pc:sldMk cId="1106302403" sldId="324"/>
            <ac:spMk id="2" creationId="{64070D49-8E1E-B812-FCEE-1190DB97B8CA}"/>
          </ac:spMkLst>
        </pc:spChg>
        <pc:spChg chg="add del mod">
          <ac:chgData name="Dr. Raffay Zoltán" userId="3b1b2a3e-ec4a-4aa8-94e3-5e4ef067d11f" providerId="ADAL" clId="{16C63F78-C328-43DE-8806-EE98E6814460}" dt="2025-01-17T15:08:02.284" v="153" actId="1076"/>
          <ac:spMkLst>
            <pc:docMk/>
            <pc:sldMk cId="1106302403" sldId="324"/>
            <ac:spMk id="3" creationId="{956609F2-1757-6C5B-E7A9-D66591ACDA08}"/>
          </ac:spMkLst>
        </pc:spChg>
        <pc:spChg chg="del">
          <ac:chgData name="Dr. Raffay Zoltán" userId="3b1b2a3e-ec4a-4aa8-94e3-5e4ef067d11f" providerId="ADAL" clId="{16C63F78-C328-43DE-8806-EE98E6814460}" dt="2025-01-17T15:07:32.080" v="146" actId="478"/>
          <ac:spMkLst>
            <pc:docMk/>
            <pc:sldMk cId="1106302403" sldId="324"/>
            <ac:spMk id="12" creationId="{E3C3F92C-F08A-9D04-37D0-4ACD681D44DD}"/>
          </ac:spMkLst>
        </pc:spChg>
      </pc:sldChg>
      <pc:sldChg chg="delSp mod">
        <pc:chgData name="Dr. Raffay Zoltán" userId="3b1b2a3e-ec4a-4aa8-94e3-5e4ef067d11f" providerId="ADAL" clId="{16C63F78-C328-43DE-8806-EE98E6814460}" dt="2025-01-17T15:08:08.497" v="154" actId="478"/>
        <pc:sldMkLst>
          <pc:docMk/>
          <pc:sldMk cId="3544854882" sldId="325"/>
        </pc:sldMkLst>
        <pc:spChg chg="del">
          <ac:chgData name="Dr. Raffay Zoltán" userId="3b1b2a3e-ec4a-4aa8-94e3-5e4ef067d11f" providerId="ADAL" clId="{16C63F78-C328-43DE-8806-EE98E6814460}" dt="2025-01-17T15:08:08.497" v="154" actId="478"/>
          <ac:spMkLst>
            <pc:docMk/>
            <pc:sldMk cId="3544854882" sldId="325"/>
            <ac:spMk id="12" creationId="{E3C3F92C-F08A-9D04-37D0-4ACD681D44DD}"/>
          </ac:spMkLst>
        </pc:spChg>
      </pc:sldChg>
      <pc:sldChg chg="delSp mod">
        <pc:chgData name="Dr. Raffay Zoltán" userId="3b1b2a3e-ec4a-4aa8-94e3-5e4ef067d11f" providerId="ADAL" clId="{16C63F78-C328-43DE-8806-EE98E6814460}" dt="2025-01-17T15:08:09.906" v="155" actId="478"/>
        <pc:sldMkLst>
          <pc:docMk/>
          <pc:sldMk cId="1496334264" sldId="326"/>
        </pc:sldMkLst>
        <pc:spChg chg="del">
          <ac:chgData name="Dr. Raffay Zoltán" userId="3b1b2a3e-ec4a-4aa8-94e3-5e4ef067d11f" providerId="ADAL" clId="{16C63F78-C328-43DE-8806-EE98E6814460}" dt="2025-01-17T15:08:09.906" v="155" actId="478"/>
          <ac:spMkLst>
            <pc:docMk/>
            <pc:sldMk cId="1496334264" sldId="326"/>
            <ac:spMk id="12" creationId="{E3C3F92C-F08A-9D04-37D0-4ACD681D44DD}"/>
          </ac:spMkLst>
        </pc:spChg>
      </pc:sldChg>
      <pc:sldChg chg="delSp modSp mod">
        <pc:chgData name="Dr. Raffay Zoltán" userId="3b1b2a3e-ec4a-4aa8-94e3-5e4ef067d11f" providerId="ADAL" clId="{16C63F78-C328-43DE-8806-EE98E6814460}" dt="2025-01-17T15:08:27.164" v="158" actId="1076"/>
        <pc:sldMkLst>
          <pc:docMk/>
          <pc:sldMk cId="1821223169" sldId="327"/>
        </pc:sldMkLst>
        <pc:spChg chg="mod">
          <ac:chgData name="Dr. Raffay Zoltán" userId="3b1b2a3e-ec4a-4aa8-94e3-5e4ef067d11f" providerId="ADAL" clId="{16C63F78-C328-43DE-8806-EE98E6814460}" dt="2025-01-17T15:08:27.164" v="158" actId="1076"/>
          <ac:spMkLst>
            <pc:docMk/>
            <pc:sldMk cId="1821223169" sldId="327"/>
            <ac:spMk id="2" creationId="{64070D49-8E1E-B812-FCEE-1190DB97B8CA}"/>
          </ac:spMkLst>
        </pc:spChg>
        <pc:spChg chg="del">
          <ac:chgData name="Dr. Raffay Zoltán" userId="3b1b2a3e-ec4a-4aa8-94e3-5e4ef067d11f" providerId="ADAL" clId="{16C63F78-C328-43DE-8806-EE98E6814460}" dt="2025-01-17T15:08:23.514" v="157" actId="478"/>
          <ac:spMkLst>
            <pc:docMk/>
            <pc:sldMk cId="1821223169" sldId="327"/>
            <ac:spMk id="12" creationId="{E3C3F92C-F08A-9D04-37D0-4ACD681D44DD}"/>
          </ac:spMkLst>
        </pc:spChg>
      </pc:sldChg>
      <pc:sldChg chg="delSp modSp mod">
        <pc:chgData name="Dr. Raffay Zoltán" userId="3b1b2a3e-ec4a-4aa8-94e3-5e4ef067d11f" providerId="ADAL" clId="{16C63F78-C328-43DE-8806-EE98E6814460}" dt="2025-01-17T15:08:41.830" v="161" actId="1076"/>
        <pc:sldMkLst>
          <pc:docMk/>
          <pc:sldMk cId="3127523869" sldId="328"/>
        </pc:sldMkLst>
        <pc:spChg chg="mod">
          <ac:chgData name="Dr. Raffay Zoltán" userId="3b1b2a3e-ec4a-4aa8-94e3-5e4ef067d11f" providerId="ADAL" clId="{16C63F78-C328-43DE-8806-EE98E6814460}" dt="2025-01-17T15:08:41.830" v="161" actId="1076"/>
          <ac:spMkLst>
            <pc:docMk/>
            <pc:sldMk cId="3127523869" sldId="328"/>
            <ac:spMk id="2" creationId="{64070D49-8E1E-B812-FCEE-1190DB97B8CA}"/>
          </ac:spMkLst>
        </pc:spChg>
        <pc:spChg chg="del">
          <ac:chgData name="Dr. Raffay Zoltán" userId="3b1b2a3e-ec4a-4aa8-94e3-5e4ef067d11f" providerId="ADAL" clId="{16C63F78-C328-43DE-8806-EE98E6814460}" dt="2025-01-17T15:08:38.372" v="160" actId="478"/>
          <ac:spMkLst>
            <pc:docMk/>
            <pc:sldMk cId="3127523869" sldId="328"/>
            <ac:spMk id="12" creationId="{E3C3F92C-F08A-9D04-37D0-4ACD681D44DD}"/>
          </ac:spMkLst>
        </pc:spChg>
      </pc:sldChg>
      <pc:sldChg chg="delSp modSp mod">
        <pc:chgData name="Dr. Raffay Zoltán" userId="3b1b2a3e-ec4a-4aa8-94e3-5e4ef067d11f" providerId="ADAL" clId="{16C63F78-C328-43DE-8806-EE98E6814460}" dt="2025-01-17T15:08:51.484" v="164" actId="1076"/>
        <pc:sldMkLst>
          <pc:docMk/>
          <pc:sldMk cId="853552776" sldId="329"/>
        </pc:sldMkLst>
        <pc:spChg chg="mod">
          <ac:chgData name="Dr. Raffay Zoltán" userId="3b1b2a3e-ec4a-4aa8-94e3-5e4ef067d11f" providerId="ADAL" clId="{16C63F78-C328-43DE-8806-EE98E6814460}" dt="2025-01-17T15:08:51.484" v="164" actId="1076"/>
          <ac:spMkLst>
            <pc:docMk/>
            <pc:sldMk cId="853552776" sldId="329"/>
            <ac:spMk id="2" creationId="{64070D49-8E1E-B812-FCEE-1190DB97B8CA}"/>
          </ac:spMkLst>
        </pc:spChg>
        <pc:spChg chg="del">
          <ac:chgData name="Dr. Raffay Zoltán" userId="3b1b2a3e-ec4a-4aa8-94e3-5e4ef067d11f" providerId="ADAL" clId="{16C63F78-C328-43DE-8806-EE98E6814460}" dt="2025-01-17T15:08:49.192" v="163" actId="478"/>
          <ac:spMkLst>
            <pc:docMk/>
            <pc:sldMk cId="853552776" sldId="329"/>
            <ac:spMk id="12" creationId="{E3C3F92C-F08A-9D04-37D0-4ACD681D44DD}"/>
          </ac:spMkLst>
        </pc:spChg>
      </pc:sldChg>
      <pc:sldChg chg="delSp modSp mod">
        <pc:chgData name="Dr. Raffay Zoltán" userId="3b1b2a3e-ec4a-4aa8-94e3-5e4ef067d11f" providerId="ADAL" clId="{16C63F78-C328-43DE-8806-EE98E6814460}" dt="2025-01-17T15:09:59.974" v="180" actId="1076"/>
        <pc:sldMkLst>
          <pc:docMk/>
          <pc:sldMk cId="1997397333" sldId="330"/>
        </pc:sldMkLst>
        <pc:spChg chg="mod">
          <ac:chgData name="Dr. Raffay Zoltán" userId="3b1b2a3e-ec4a-4aa8-94e3-5e4ef067d11f" providerId="ADAL" clId="{16C63F78-C328-43DE-8806-EE98E6814460}" dt="2025-01-17T15:09:59.974" v="180" actId="1076"/>
          <ac:spMkLst>
            <pc:docMk/>
            <pc:sldMk cId="1997397333" sldId="330"/>
            <ac:spMk id="3" creationId="{D41F535C-F0B2-1E36-EA1F-C0B901F71FD1}"/>
          </ac:spMkLst>
        </pc:spChg>
        <pc:spChg chg="del">
          <ac:chgData name="Dr. Raffay Zoltán" userId="3b1b2a3e-ec4a-4aa8-94e3-5e4ef067d11f" providerId="ADAL" clId="{16C63F78-C328-43DE-8806-EE98E6814460}" dt="2025-01-17T15:09:57.719" v="179" actId="478"/>
          <ac:spMkLst>
            <pc:docMk/>
            <pc:sldMk cId="1997397333" sldId="330"/>
            <ac:spMk id="12" creationId="{70ACF144-ACD0-D3C1-BF58-896737A94761}"/>
          </ac:spMkLst>
        </pc:spChg>
      </pc:sldChg>
      <pc:sldChg chg="addSp delSp modSp mod">
        <pc:chgData name="Dr. Raffay Zoltán" userId="3b1b2a3e-ec4a-4aa8-94e3-5e4ef067d11f" providerId="ADAL" clId="{16C63F78-C328-43DE-8806-EE98E6814460}" dt="2025-01-17T15:10:17.879" v="185" actId="1076"/>
        <pc:sldMkLst>
          <pc:docMk/>
          <pc:sldMk cId="856993042" sldId="331"/>
        </pc:sldMkLst>
        <pc:spChg chg="add del mod">
          <ac:chgData name="Dr. Raffay Zoltán" userId="3b1b2a3e-ec4a-4aa8-94e3-5e4ef067d11f" providerId="ADAL" clId="{16C63F78-C328-43DE-8806-EE98E6814460}" dt="2025-01-17T15:10:17.879" v="185" actId="1076"/>
          <ac:spMkLst>
            <pc:docMk/>
            <pc:sldMk cId="856993042" sldId="331"/>
            <ac:spMk id="3" creationId="{D41F535C-F0B2-1E36-EA1F-C0B901F71FD1}"/>
          </ac:spMkLst>
        </pc:spChg>
        <pc:spChg chg="del">
          <ac:chgData name="Dr. Raffay Zoltán" userId="3b1b2a3e-ec4a-4aa8-94e3-5e4ef067d11f" providerId="ADAL" clId="{16C63F78-C328-43DE-8806-EE98E6814460}" dt="2025-01-17T15:10:15.919" v="184" actId="478"/>
          <ac:spMkLst>
            <pc:docMk/>
            <pc:sldMk cId="856993042" sldId="331"/>
            <ac:spMk id="12" creationId="{70ACF144-ACD0-D3C1-BF58-896737A94761}"/>
          </ac:spMkLst>
        </pc:spChg>
      </pc:sldChg>
    </pc:docChg>
  </pc:docChgLst>
  <pc:docChgLst>
    <pc:chgData name="Dr. Raffay Zoltán" userId="3b1b2a3e-ec4a-4aa8-94e3-5e4ef067d11f" providerId="ADAL" clId="{197E0DC1-E4B7-4F78-BED5-1489E218DA9E}"/>
    <pc:docChg chg="undo custSel addSld modSld">
      <pc:chgData name="Dr. Raffay Zoltán" userId="3b1b2a3e-ec4a-4aa8-94e3-5e4ef067d11f" providerId="ADAL" clId="{197E0DC1-E4B7-4F78-BED5-1489E218DA9E}" dt="2024-11-19T17:46:36.166" v="1382" actId="1076"/>
      <pc:docMkLst>
        <pc:docMk/>
      </pc:docMkLst>
      <pc:sldChg chg="modSp mod">
        <pc:chgData name="Dr. Raffay Zoltán" userId="3b1b2a3e-ec4a-4aa8-94e3-5e4ef067d11f" providerId="ADAL" clId="{197E0DC1-E4B7-4F78-BED5-1489E218DA9E}" dt="2024-11-19T17:40:22.006" v="1326" actId="790"/>
        <pc:sldMkLst>
          <pc:docMk/>
          <pc:sldMk cId="1441212110" sldId="257"/>
        </pc:sldMkLst>
        <pc:spChg chg="mod">
          <ac:chgData name="Dr. Raffay Zoltán" userId="3b1b2a3e-ec4a-4aa8-94e3-5e4ef067d11f" providerId="ADAL" clId="{197E0DC1-E4B7-4F78-BED5-1489E218DA9E}" dt="2024-11-19T11:16:54.320" v="360"/>
          <ac:spMkLst>
            <pc:docMk/>
            <pc:sldMk cId="1441212110" sldId="257"/>
            <ac:spMk id="2" creationId="{EAFFC7EF-1843-81DF-280D-8BEF44216F38}"/>
          </ac:spMkLst>
        </pc:spChg>
        <pc:spChg chg="mod">
          <ac:chgData name="Dr. Raffay Zoltán" userId="3b1b2a3e-ec4a-4aa8-94e3-5e4ef067d11f" providerId="ADAL" clId="{197E0DC1-E4B7-4F78-BED5-1489E218DA9E}" dt="2024-11-19T17:40:22.006" v="1326" actId="790"/>
          <ac:spMkLst>
            <pc:docMk/>
            <pc:sldMk cId="1441212110" sldId="257"/>
            <ac:spMk id="3" creationId="{AB622915-AE14-3290-A1E1-908608A0E015}"/>
          </ac:spMkLst>
        </pc:spChg>
      </pc:sldChg>
      <pc:sldChg chg="modSp mod">
        <pc:chgData name="Dr. Raffay Zoltán" userId="3b1b2a3e-ec4a-4aa8-94e3-5e4ef067d11f" providerId="ADAL" clId="{197E0DC1-E4B7-4F78-BED5-1489E218DA9E}" dt="2024-11-19T17:40:18.840" v="1325" actId="790"/>
        <pc:sldMkLst>
          <pc:docMk/>
          <pc:sldMk cId="1645023369" sldId="258"/>
        </pc:sldMkLst>
        <pc:spChg chg="mod">
          <ac:chgData name="Dr. Raffay Zoltán" userId="3b1b2a3e-ec4a-4aa8-94e3-5e4ef067d11f" providerId="ADAL" clId="{197E0DC1-E4B7-4F78-BED5-1489E218DA9E}" dt="2024-11-19T17:40:18.840" v="1325" actId="790"/>
          <ac:spMkLst>
            <pc:docMk/>
            <pc:sldMk cId="1645023369" sldId="258"/>
            <ac:spMk id="2" creationId="{D3584706-2332-2377-2C41-8BF037864DF1}"/>
          </ac:spMkLst>
        </pc:spChg>
      </pc:sldChg>
      <pc:sldChg chg="modSp mod">
        <pc:chgData name="Dr. Raffay Zoltán" userId="3b1b2a3e-ec4a-4aa8-94e3-5e4ef067d11f" providerId="ADAL" clId="{197E0DC1-E4B7-4F78-BED5-1489E218DA9E}" dt="2024-11-19T17:40:29.608" v="1327" actId="790"/>
        <pc:sldMkLst>
          <pc:docMk/>
          <pc:sldMk cId="4239364104" sldId="259"/>
        </pc:sldMkLst>
        <pc:spChg chg="mod">
          <ac:chgData name="Dr. Raffay Zoltán" userId="3b1b2a3e-ec4a-4aa8-94e3-5e4ef067d11f" providerId="ADAL" clId="{197E0DC1-E4B7-4F78-BED5-1489E218DA9E}" dt="2024-11-19T10:52:08.786" v="86" actId="20577"/>
          <ac:spMkLst>
            <pc:docMk/>
            <pc:sldMk cId="4239364104" sldId="259"/>
            <ac:spMk id="2" creationId="{717711F3-B6B6-5626-F025-0F609DF71F4F}"/>
          </ac:spMkLst>
        </pc:spChg>
        <pc:spChg chg="mod">
          <ac:chgData name="Dr. Raffay Zoltán" userId="3b1b2a3e-ec4a-4aa8-94e3-5e4ef067d11f" providerId="ADAL" clId="{197E0DC1-E4B7-4F78-BED5-1489E218DA9E}" dt="2024-11-19T17:40:29.608" v="1327" actId="790"/>
          <ac:spMkLst>
            <pc:docMk/>
            <pc:sldMk cId="4239364104" sldId="259"/>
            <ac:spMk id="3" creationId="{4ECAD8B9-2FE6-7B96-F5C5-78D8683AE85D}"/>
          </ac:spMkLst>
        </pc:spChg>
      </pc:sldChg>
      <pc:sldChg chg="modSp mod">
        <pc:chgData name="Dr. Raffay Zoltán" userId="3b1b2a3e-ec4a-4aa8-94e3-5e4ef067d11f" providerId="ADAL" clId="{197E0DC1-E4B7-4F78-BED5-1489E218DA9E}" dt="2024-11-19T17:40:33.542" v="1328" actId="790"/>
        <pc:sldMkLst>
          <pc:docMk/>
          <pc:sldMk cId="3346443628" sldId="260"/>
        </pc:sldMkLst>
        <pc:spChg chg="mod">
          <ac:chgData name="Dr. Raffay Zoltán" userId="3b1b2a3e-ec4a-4aa8-94e3-5e4ef067d11f" providerId="ADAL" clId="{197E0DC1-E4B7-4F78-BED5-1489E218DA9E}" dt="2024-11-19T10:52:34.759" v="95" actId="313"/>
          <ac:spMkLst>
            <pc:docMk/>
            <pc:sldMk cId="3346443628" sldId="260"/>
            <ac:spMk id="2" creationId="{A660AE4F-F7FA-F9E1-F376-BF015C86E044}"/>
          </ac:spMkLst>
        </pc:spChg>
        <pc:spChg chg="mod">
          <ac:chgData name="Dr. Raffay Zoltán" userId="3b1b2a3e-ec4a-4aa8-94e3-5e4ef067d11f" providerId="ADAL" clId="{197E0DC1-E4B7-4F78-BED5-1489E218DA9E}" dt="2024-11-19T17:40:33.542" v="1328" actId="790"/>
          <ac:spMkLst>
            <pc:docMk/>
            <pc:sldMk cId="3346443628" sldId="260"/>
            <ac:spMk id="3" creationId="{42BE1121-22DE-D248-B078-AD9435B02DFA}"/>
          </ac:spMkLst>
        </pc:spChg>
      </pc:sldChg>
      <pc:sldChg chg="modSp mod">
        <pc:chgData name="Dr. Raffay Zoltán" userId="3b1b2a3e-ec4a-4aa8-94e3-5e4ef067d11f" providerId="ADAL" clId="{197E0DC1-E4B7-4F78-BED5-1489E218DA9E}" dt="2024-11-19T17:40:39.163" v="1329" actId="790"/>
        <pc:sldMkLst>
          <pc:docMk/>
          <pc:sldMk cId="3430837079" sldId="261"/>
        </pc:sldMkLst>
        <pc:spChg chg="mod">
          <ac:chgData name="Dr. Raffay Zoltán" userId="3b1b2a3e-ec4a-4aa8-94e3-5e4ef067d11f" providerId="ADAL" clId="{197E0DC1-E4B7-4F78-BED5-1489E218DA9E}" dt="2024-11-19T11:16:54.320" v="360"/>
          <ac:spMkLst>
            <pc:docMk/>
            <pc:sldMk cId="3430837079" sldId="261"/>
            <ac:spMk id="2" creationId="{F9C86D83-AD95-329A-750A-E801A8E8383D}"/>
          </ac:spMkLst>
        </pc:spChg>
        <pc:spChg chg="mod">
          <ac:chgData name="Dr. Raffay Zoltán" userId="3b1b2a3e-ec4a-4aa8-94e3-5e4ef067d11f" providerId="ADAL" clId="{197E0DC1-E4B7-4F78-BED5-1489E218DA9E}" dt="2024-11-19T17:40:39.163" v="1329" actId="790"/>
          <ac:spMkLst>
            <pc:docMk/>
            <pc:sldMk cId="3430837079" sldId="261"/>
            <ac:spMk id="3" creationId="{4F5737C5-0431-2522-584F-E2A2DE56BC3B}"/>
          </ac:spMkLst>
        </pc:spChg>
      </pc:sldChg>
      <pc:sldChg chg="modSp mod">
        <pc:chgData name="Dr. Raffay Zoltán" userId="3b1b2a3e-ec4a-4aa8-94e3-5e4ef067d11f" providerId="ADAL" clId="{197E0DC1-E4B7-4F78-BED5-1489E218DA9E}" dt="2024-11-19T17:40:42.854" v="1330" actId="790"/>
        <pc:sldMkLst>
          <pc:docMk/>
          <pc:sldMk cId="564408570" sldId="262"/>
        </pc:sldMkLst>
        <pc:spChg chg="mod">
          <ac:chgData name="Dr. Raffay Zoltán" userId="3b1b2a3e-ec4a-4aa8-94e3-5e4ef067d11f" providerId="ADAL" clId="{197E0DC1-E4B7-4F78-BED5-1489E218DA9E}" dt="2024-11-19T10:55:36.753" v="174" actId="1076"/>
          <ac:spMkLst>
            <pc:docMk/>
            <pc:sldMk cId="564408570" sldId="262"/>
            <ac:spMk id="2" creationId="{0D7E8DA3-00AB-A41C-C4E4-1E9632649FD7}"/>
          </ac:spMkLst>
        </pc:spChg>
        <pc:spChg chg="mod">
          <ac:chgData name="Dr. Raffay Zoltán" userId="3b1b2a3e-ec4a-4aa8-94e3-5e4ef067d11f" providerId="ADAL" clId="{197E0DC1-E4B7-4F78-BED5-1489E218DA9E}" dt="2024-11-19T17:40:42.854" v="1330" actId="790"/>
          <ac:spMkLst>
            <pc:docMk/>
            <pc:sldMk cId="564408570" sldId="262"/>
            <ac:spMk id="3" creationId="{DDEADD2F-2DD5-BF21-0A78-DBD6B4D65653}"/>
          </ac:spMkLst>
        </pc:spChg>
      </pc:sldChg>
      <pc:sldChg chg="modSp mod">
        <pc:chgData name="Dr. Raffay Zoltán" userId="3b1b2a3e-ec4a-4aa8-94e3-5e4ef067d11f" providerId="ADAL" clId="{197E0DC1-E4B7-4F78-BED5-1489E218DA9E}" dt="2024-11-19T17:40:48.493" v="1331" actId="790"/>
        <pc:sldMkLst>
          <pc:docMk/>
          <pc:sldMk cId="3544922091" sldId="263"/>
        </pc:sldMkLst>
        <pc:spChg chg="mod">
          <ac:chgData name="Dr. Raffay Zoltán" userId="3b1b2a3e-ec4a-4aa8-94e3-5e4ef067d11f" providerId="ADAL" clId="{197E0DC1-E4B7-4F78-BED5-1489E218DA9E}" dt="2024-11-19T17:39:58.626" v="1324" actId="313"/>
          <ac:spMkLst>
            <pc:docMk/>
            <pc:sldMk cId="3544922091" sldId="263"/>
            <ac:spMk id="2" creationId="{F4F449E7-14BD-73FC-8D1F-019861A48EB1}"/>
          </ac:spMkLst>
        </pc:spChg>
        <pc:spChg chg="mod">
          <ac:chgData name="Dr. Raffay Zoltán" userId="3b1b2a3e-ec4a-4aa8-94e3-5e4ef067d11f" providerId="ADAL" clId="{197E0DC1-E4B7-4F78-BED5-1489E218DA9E}" dt="2024-11-19T17:40:48.493" v="1331" actId="790"/>
          <ac:spMkLst>
            <pc:docMk/>
            <pc:sldMk cId="3544922091" sldId="263"/>
            <ac:spMk id="3" creationId="{C7D2BDDE-D812-61A3-52B9-DFC427598618}"/>
          </ac:spMkLst>
        </pc:spChg>
      </pc:sldChg>
      <pc:sldChg chg="modSp mod">
        <pc:chgData name="Dr. Raffay Zoltán" userId="3b1b2a3e-ec4a-4aa8-94e3-5e4ef067d11f" providerId="ADAL" clId="{197E0DC1-E4B7-4F78-BED5-1489E218DA9E}" dt="2024-11-19T11:00:04.483" v="285" actId="20577"/>
        <pc:sldMkLst>
          <pc:docMk/>
          <pc:sldMk cId="1243646356" sldId="264"/>
        </pc:sldMkLst>
        <pc:spChg chg="mod">
          <ac:chgData name="Dr. Raffay Zoltán" userId="3b1b2a3e-ec4a-4aa8-94e3-5e4ef067d11f" providerId="ADAL" clId="{197E0DC1-E4B7-4F78-BED5-1489E218DA9E}" dt="2024-11-19T11:00:04.483" v="285" actId="20577"/>
          <ac:spMkLst>
            <pc:docMk/>
            <pc:sldMk cId="1243646356" sldId="264"/>
            <ac:spMk id="2" creationId="{F63BFAA7-95EC-CBD4-3376-B6CFB837FF11}"/>
          </ac:spMkLst>
        </pc:spChg>
        <pc:spChg chg="mod">
          <ac:chgData name="Dr. Raffay Zoltán" userId="3b1b2a3e-ec4a-4aa8-94e3-5e4ef067d11f" providerId="ADAL" clId="{197E0DC1-E4B7-4F78-BED5-1489E218DA9E}" dt="2024-11-19T10:58:11.183" v="215" actId="1076"/>
          <ac:spMkLst>
            <pc:docMk/>
            <pc:sldMk cId="1243646356" sldId="264"/>
            <ac:spMk id="3" creationId="{DD0C1CD0-6B3E-AE21-3785-6CDCE3EA6A1A}"/>
          </ac:spMkLst>
        </pc:spChg>
      </pc:sldChg>
      <pc:sldChg chg="modSp mod">
        <pc:chgData name="Dr. Raffay Zoltán" userId="3b1b2a3e-ec4a-4aa8-94e3-5e4ef067d11f" providerId="ADAL" clId="{197E0DC1-E4B7-4F78-BED5-1489E218DA9E}" dt="2024-11-19T11:00:30.365" v="290" actId="14100"/>
        <pc:sldMkLst>
          <pc:docMk/>
          <pc:sldMk cId="345246902" sldId="265"/>
        </pc:sldMkLst>
        <pc:spChg chg="mod">
          <ac:chgData name="Dr. Raffay Zoltán" userId="3b1b2a3e-ec4a-4aa8-94e3-5e4ef067d11f" providerId="ADAL" clId="{197E0DC1-E4B7-4F78-BED5-1489E218DA9E}" dt="2024-11-19T11:00:30.365" v="290" actId="14100"/>
          <ac:spMkLst>
            <pc:docMk/>
            <pc:sldMk cId="345246902" sldId="265"/>
            <ac:spMk id="2" creationId="{86371E34-6705-145A-177D-CBDE446B12B1}"/>
          </ac:spMkLst>
        </pc:spChg>
        <pc:spChg chg="mod">
          <ac:chgData name="Dr. Raffay Zoltán" userId="3b1b2a3e-ec4a-4aa8-94e3-5e4ef067d11f" providerId="ADAL" clId="{197E0DC1-E4B7-4F78-BED5-1489E218DA9E}" dt="2024-11-19T10:58:14.518" v="217" actId="27636"/>
          <ac:spMkLst>
            <pc:docMk/>
            <pc:sldMk cId="345246902" sldId="265"/>
            <ac:spMk id="3" creationId="{EE58BF91-7E31-F7C8-32E8-CF5E2511E036}"/>
          </ac:spMkLst>
        </pc:spChg>
      </pc:sldChg>
      <pc:sldChg chg="modSp mod">
        <pc:chgData name="Dr. Raffay Zoltán" userId="3b1b2a3e-ec4a-4aa8-94e3-5e4ef067d11f" providerId="ADAL" clId="{197E0DC1-E4B7-4F78-BED5-1489E218DA9E}" dt="2024-11-19T17:38:48.599" v="1305" actId="20577"/>
        <pc:sldMkLst>
          <pc:docMk/>
          <pc:sldMk cId="701400920" sldId="266"/>
        </pc:sldMkLst>
        <pc:spChg chg="mod">
          <ac:chgData name="Dr. Raffay Zoltán" userId="3b1b2a3e-ec4a-4aa8-94e3-5e4ef067d11f" providerId="ADAL" clId="{197E0DC1-E4B7-4F78-BED5-1489E218DA9E}" dt="2024-11-19T17:38:48.599" v="1305" actId="20577"/>
          <ac:spMkLst>
            <pc:docMk/>
            <pc:sldMk cId="701400920" sldId="266"/>
            <ac:spMk id="2" creationId="{BD9FE855-F74A-6C57-C7AB-7EDF6272CCF0}"/>
          </ac:spMkLst>
        </pc:spChg>
        <pc:spChg chg="mod">
          <ac:chgData name="Dr. Raffay Zoltán" userId="3b1b2a3e-ec4a-4aa8-94e3-5e4ef067d11f" providerId="ADAL" clId="{197E0DC1-E4B7-4F78-BED5-1489E218DA9E}" dt="2024-11-19T10:58:28.667" v="233" actId="27636"/>
          <ac:spMkLst>
            <pc:docMk/>
            <pc:sldMk cId="701400920" sldId="266"/>
            <ac:spMk id="11" creationId="{0244935C-92E4-D897-4702-60FFFA6FA497}"/>
          </ac:spMkLst>
        </pc:spChg>
      </pc:sldChg>
      <pc:sldChg chg="modSp mod">
        <pc:chgData name="Dr. Raffay Zoltán" userId="3b1b2a3e-ec4a-4aa8-94e3-5e4ef067d11f" providerId="ADAL" clId="{197E0DC1-E4B7-4F78-BED5-1489E218DA9E}" dt="2024-11-19T11:23:20.643" v="426" actId="20577"/>
        <pc:sldMkLst>
          <pc:docMk/>
          <pc:sldMk cId="1156935625" sldId="267"/>
        </pc:sldMkLst>
        <pc:spChg chg="mod">
          <ac:chgData name="Dr. Raffay Zoltán" userId="3b1b2a3e-ec4a-4aa8-94e3-5e4ef067d11f" providerId="ADAL" clId="{197E0DC1-E4B7-4F78-BED5-1489E218DA9E}" dt="2024-11-19T11:23:20.643" v="426" actId="20577"/>
          <ac:spMkLst>
            <pc:docMk/>
            <pc:sldMk cId="1156935625" sldId="267"/>
            <ac:spMk id="2" creationId="{57B8FCFD-2AD7-32F5-CAE0-77B2EBA27400}"/>
          </ac:spMkLst>
        </pc:spChg>
        <pc:spChg chg="mod">
          <ac:chgData name="Dr. Raffay Zoltán" userId="3b1b2a3e-ec4a-4aa8-94e3-5e4ef067d11f" providerId="ADAL" clId="{197E0DC1-E4B7-4F78-BED5-1489E218DA9E}" dt="2024-11-19T10:58:30.585" v="235" actId="27636"/>
          <ac:spMkLst>
            <pc:docMk/>
            <pc:sldMk cId="1156935625" sldId="267"/>
            <ac:spMk id="11" creationId="{E639AB31-8EE0-6B3C-D0B3-C1133BC00EA9}"/>
          </ac:spMkLst>
        </pc:spChg>
      </pc:sldChg>
      <pc:sldChg chg="modSp mod">
        <pc:chgData name="Dr. Raffay Zoltán" userId="3b1b2a3e-ec4a-4aa8-94e3-5e4ef067d11f" providerId="ADAL" clId="{197E0DC1-E4B7-4F78-BED5-1489E218DA9E}" dt="2024-11-19T17:42:57.417" v="1353" actId="790"/>
        <pc:sldMkLst>
          <pc:docMk/>
          <pc:sldMk cId="103878073" sldId="268"/>
        </pc:sldMkLst>
        <pc:spChg chg="mod">
          <ac:chgData name="Dr. Raffay Zoltán" userId="3b1b2a3e-ec4a-4aa8-94e3-5e4ef067d11f" providerId="ADAL" clId="{197E0DC1-E4B7-4F78-BED5-1489E218DA9E}" dt="2024-11-19T17:42:57.417" v="1353" actId="790"/>
          <ac:spMkLst>
            <pc:docMk/>
            <pc:sldMk cId="103878073" sldId="268"/>
            <ac:spMk id="2" creationId="{23C5B3AB-6B8C-B70E-49B9-A279F79D1F39}"/>
          </ac:spMkLst>
        </pc:spChg>
        <pc:spChg chg="mod">
          <ac:chgData name="Dr. Raffay Zoltán" userId="3b1b2a3e-ec4a-4aa8-94e3-5e4ef067d11f" providerId="ADAL" clId="{197E0DC1-E4B7-4F78-BED5-1489E218DA9E}" dt="2024-11-19T11:44:02.305" v="705" actId="255"/>
          <ac:spMkLst>
            <pc:docMk/>
            <pc:sldMk cId="103878073" sldId="268"/>
            <ac:spMk id="3" creationId="{ACAA7E1E-DC71-AF27-CBF5-FEFDFF261943}"/>
          </ac:spMkLst>
        </pc:spChg>
      </pc:sldChg>
      <pc:sldChg chg="modSp mod">
        <pc:chgData name="Dr. Raffay Zoltán" userId="3b1b2a3e-ec4a-4aa8-94e3-5e4ef067d11f" providerId="ADAL" clId="{197E0DC1-E4B7-4F78-BED5-1489E218DA9E}" dt="2024-11-19T11:47:45.510" v="790" actId="14100"/>
        <pc:sldMkLst>
          <pc:docMk/>
          <pc:sldMk cId="522182056" sldId="269"/>
        </pc:sldMkLst>
        <pc:spChg chg="mod">
          <ac:chgData name="Dr. Raffay Zoltán" userId="3b1b2a3e-ec4a-4aa8-94e3-5e4ef067d11f" providerId="ADAL" clId="{197E0DC1-E4B7-4F78-BED5-1489E218DA9E}" dt="2024-11-19T11:47:45.510" v="790" actId="14100"/>
          <ac:spMkLst>
            <pc:docMk/>
            <pc:sldMk cId="522182056" sldId="269"/>
            <ac:spMk id="2" creationId="{566C95DB-3E24-9A43-8126-BA4560744D4A}"/>
          </ac:spMkLst>
        </pc:spChg>
        <pc:spChg chg="mod">
          <ac:chgData name="Dr. Raffay Zoltán" userId="3b1b2a3e-ec4a-4aa8-94e3-5e4ef067d11f" providerId="ADAL" clId="{197E0DC1-E4B7-4F78-BED5-1489E218DA9E}" dt="2024-11-19T11:44:19.510" v="713" actId="14100"/>
          <ac:spMkLst>
            <pc:docMk/>
            <pc:sldMk cId="522182056" sldId="269"/>
            <ac:spMk id="3" creationId="{A2B654CB-9169-C7ED-C987-A77B8DCD585E}"/>
          </ac:spMkLst>
        </pc:spChg>
      </pc:sldChg>
      <pc:sldChg chg="modSp mod">
        <pc:chgData name="Dr. Raffay Zoltán" userId="3b1b2a3e-ec4a-4aa8-94e3-5e4ef067d11f" providerId="ADAL" clId="{197E0DC1-E4B7-4F78-BED5-1489E218DA9E}" dt="2024-11-19T17:43:20.709" v="1355" actId="790"/>
        <pc:sldMkLst>
          <pc:docMk/>
          <pc:sldMk cId="1039427102" sldId="270"/>
        </pc:sldMkLst>
        <pc:spChg chg="mod">
          <ac:chgData name="Dr. Raffay Zoltán" userId="3b1b2a3e-ec4a-4aa8-94e3-5e4ef067d11f" providerId="ADAL" clId="{197E0DC1-E4B7-4F78-BED5-1489E218DA9E}" dt="2024-11-19T17:43:20.709" v="1355" actId="790"/>
          <ac:spMkLst>
            <pc:docMk/>
            <pc:sldMk cId="1039427102" sldId="270"/>
            <ac:spMk id="2" creationId="{90F5D7B2-E134-76F8-BED9-1D297C43D29F}"/>
          </ac:spMkLst>
        </pc:spChg>
        <pc:spChg chg="mod">
          <ac:chgData name="Dr. Raffay Zoltán" userId="3b1b2a3e-ec4a-4aa8-94e3-5e4ef067d11f" providerId="ADAL" clId="{197E0DC1-E4B7-4F78-BED5-1489E218DA9E}" dt="2024-11-19T11:50:53.680" v="824" actId="255"/>
          <ac:spMkLst>
            <pc:docMk/>
            <pc:sldMk cId="1039427102" sldId="270"/>
            <ac:spMk id="3" creationId="{240F6271-1968-C711-2B60-AAD858D984A6}"/>
          </ac:spMkLst>
        </pc:spChg>
      </pc:sldChg>
      <pc:sldChg chg="modSp mod">
        <pc:chgData name="Dr. Raffay Zoltán" userId="3b1b2a3e-ec4a-4aa8-94e3-5e4ef067d11f" providerId="ADAL" clId="{197E0DC1-E4B7-4F78-BED5-1489E218DA9E}" dt="2024-11-19T17:43:48.820" v="1359" actId="790"/>
        <pc:sldMkLst>
          <pc:docMk/>
          <pc:sldMk cId="1845054683" sldId="271"/>
        </pc:sldMkLst>
        <pc:spChg chg="mod">
          <ac:chgData name="Dr. Raffay Zoltán" userId="3b1b2a3e-ec4a-4aa8-94e3-5e4ef067d11f" providerId="ADAL" clId="{197E0DC1-E4B7-4F78-BED5-1489E218DA9E}" dt="2024-11-19T17:43:45.310" v="1358" actId="790"/>
          <ac:spMkLst>
            <pc:docMk/>
            <pc:sldMk cId="1845054683" sldId="271"/>
            <ac:spMk id="2" creationId="{D714E4A9-46B9-8AD9-E96A-D532D89297DB}"/>
          </ac:spMkLst>
        </pc:spChg>
        <pc:spChg chg="mod">
          <ac:chgData name="Dr. Raffay Zoltán" userId="3b1b2a3e-ec4a-4aa8-94e3-5e4ef067d11f" providerId="ADAL" clId="{197E0DC1-E4B7-4F78-BED5-1489E218DA9E}" dt="2024-11-19T17:43:48.820" v="1359" actId="790"/>
          <ac:spMkLst>
            <pc:docMk/>
            <pc:sldMk cId="1845054683" sldId="271"/>
            <ac:spMk id="3" creationId="{10658064-EAA7-C06A-15F7-066C3724F68F}"/>
          </ac:spMkLst>
        </pc:spChg>
      </pc:sldChg>
      <pc:sldChg chg="modSp mod">
        <pc:chgData name="Dr. Raffay Zoltán" userId="3b1b2a3e-ec4a-4aa8-94e3-5e4ef067d11f" providerId="ADAL" clId="{197E0DC1-E4B7-4F78-BED5-1489E218DA9E}" dt="2024-11-19T17:44:16.984" v="1367" actId="27636"/>
        <pc:sldMkLst>
          <pc:docMk/>
          <pc:sldMk cId="4007452779" sldId="274"/>
        </pc:sldMkLst>
        <pc:spChg chg="mod">
          <ac:chgData name="Dr. Raffay Zoltán" userId="3b1b2a3e-ec4a-4aa8-94e3-5e4ef067d11f" providerId="ADAL" clId="{197E0DC1-E4B7-4F78-BED5-1489E218DA9E}" dt="2024-11-19T17:43:54.548" v="1360" actId="790"/>
          <ac:spMkLst>
            <pc:docMk/>
            <pc:sldMk cId="4007452779" sldId="274"/>
            <ac:spMk id="2" creationId="{74AE1EA3-C7CF-D3E9-EC8B-DD6A71DA010E}"/>
          </ac:spMkLst>
        </pc:spChg>
        <pc:spChg chg="mod">
          <ac:chgData name="Dr. Raffay Zoltán" userId="3b1b2a3e-ec4a-4aa8-94e3-5e4ef067d11f" providerId="ADAL" clId="{197E0DC1-E4B7-4F78-BED5-1489E218DA9E}" dt="2024-11-19T17:44:16.984" v="1367" actId="27636"/>
          <ac:spMkLst>
            <pc:docMk/>
            <pc:sldMk cId="4007452779" sldId="274"/>
            <ac:spMk id="3" creationId="{595E14F4-A5F8-8181-AEE1-466921B81637}"/>
          </ac:spMkLst>
        </pc:spChg>
      </pc:sldChg>
      <pc:sldChg chg="modSp mod">
        <pc:chgData name="Dr. Raffay Zoltán" userId="3b1b2a3e-ec4a-4aa8-94e3-5e4ef067d11f" providerId="ADAL" clId="{197E0DC1-E4B7-4F78-BED5-1489E218DA9E}" dt="2024-11-19T17:45:09.034" v="1372" actId="6549"/>
        <pc:sldMkLst>
          <pc:docMk/>
          <pc:sldMk cId="711757742" sldId="275"/>
        </pc:sldMkLst>
        <pc:spChg chg="mod">
          <ac:chgData name="Dr. Raffay Zoltán" userId="3b1b2a3e-ec4a-4aa8-94e3-5e4ef067d11f" providerId="ADAL" clId="{197E0DC1-E4B7-4F78-BED5-1489E218DA9E}" dt="2024-11-19T17:45:09.034" v="1372" actId="6549"/>
          <ac:spMkLst>
            <pc:docMk/>
            <pc:sldMk cId="711757742" sldId="275"/>
            <ac:spMk id="2" creationId="{D91DC4E6-F46C-BC08-C5E1-6A77316F971E}"/>
          </ac:spMkLst>
        </pc:spChg>
        <pc:spChg chg="mod">
          <ac:chgData name="Dr. Raffay Zoltán" userId="3b1b2a3e-ec4a-4aa8-94e3-5e4ef067d11f" providerId="ADAL" clId="{197E0DC1-E4B7-4F78-BED5-1489E218DA9E}" dt="2024-11-19T12:06:29.817" v="1006" actId="1076"/>
          <ac:spMkLst>
            <pc:docMk/>
            <pc:sldMk cId="711757742" sldId="275"/>
            <ac:spMk id="3" creationId="{4896E3E3-56FA-573F-6479-8E758F94A71E}"/>
          </ac:spMkLst>
        </pc:spChg>
      </pc:sldChg>
      <pc:sldChg chg="modSp mod">
        <pc:chgData name="Dr. Raffay Zoltán" userId="3b1b2a3e-ec4a-4aa8-94e3-5e4ef067d11f" providerId="ADAL" clId="{197E0DC1-E4B7-4F78-BED5-1489E218DA9E}" dt="2024-11-19T17:39:13.799" v="1311" actId="14100"/>
        <pc:sldMkLst>
          <pc:docMk/>
          <pc:sldMk cId="4112900115" sldId="287"/>
        </pc:sldMkLst>
        <pc:spChg chg="mod">
          <ac:chgData name="Dr. Raffay Zoltán" userId="3b1b2a3e-ec4a-4aa8-94e3-5e4ef067d11f" providerId="ADAL" clId="{197E0DC1-E4B7-4F78-BED5-1489E218DA9E}" dt="2024-11-19T17:39:13.799" v="1311" actId="14100"/>
          <ac:spMkLst>
            <pc:docMk/>
            <pc:sldMk cId="4112900115" sldId="287"/>
            <ac:spMk id="2" creationId="{86371E34-6705-145A-177D-CBDE446B12B1}"/>
          </ac:spMkLst>
        </pc:spChg>
        <pc:spChg chg="mod">
          <ac:chgData name="Dr. Raffay Zoltán" userId="3b1b2a3e-ec4a-4aa8-94e3-5e4ef067d11f" providerId="ADAL" clId="{197E0DC1-E4B7-4F78-BED5-1489E218DA9E}" dt="2024-11-19T10:58:16.380" v="219" actId="27636"/>
          <ac:spMkLst>
            <pc:docMk/>
            <pc:sldMk cId="4112900115" sldId="287"/>
            <ac:spMk id="3" creationId="{EE58BF91-7E31-F7C8-32E8-CF5E2511E036}"/>
          </ac:spMkLst>
        </pc:spChg>
      </pc:sldChg>
      <pc:sldChg chg="modSp mod">
        <pc:chgData name="Dr. Raffay Zoltán" userId="3b1b2a3e-ec4a-4aa8-94e3-5e4ef067d11f" providerId="ADAL" clId="{197E0DC1-E4B7-4F78-BED5-1489E218DA9E}" dt="2024-11-19T11:12:09.005" v="311" actId="1076"/>
        <pc:sldMkLst>
          <pc:docMk/>
          <pc:sldMk cId="4125956611" sldId="288"/>
        </pc:sldMkLst>
        <pc:spChg chg="mod">
          <ac:chgData name="Dr. Raffay Zoltán" userId="3b1b2a3e-ec4a-4aa8-94e3-5e4ef067d11f" providerId="ADAL" clId="{197E0DC1-E4B7-4F78-BED5-1489E218DA9E}" dt="2024-11-19T11:12:09.005" v="311" actId="1076"/>
          <ac:spMkLst>
            <pc:docMk/>
            <pc:sldMk cId="4125956611" sldId="288"/>
            <ac:spMk id="2" creationId="{86371E34-6705-145A-177D-CBDE446B12B1}"/>
          </ac:spMkLst>
        </pc:spChg>
        <pc:spChg chg="mod">
          <ac:chgData name="Dr. Raffay Zoltán" userId="3b1b2a3e-ec4a-4aa8-94e3-5e4ef067d11f" providerId="ADAL" clId="{197E0DC1-E4B7-4F78-BED5-1489E218DA9E}" dt="2024-11-19T11:11:50.101" v="302" actId="1076"/>
          <ac:spMkLst>
            <pc:docMk/>
            <pc:sldMk cId="4125956611" sldId="288"/>
            <ac:spMk id="3" creationId="{EE58BF91-7E31-F7C8-32E8-CF5E2511E036}"/>
          </ac:spMkLst>
        </pc:spChg>
      </pc:sldChg>
      <pc:sldChg chg="modSp mod">
        <pc:chgData name="Dr. Raffay Zoltán" userId="3b1b2a3e-ec4a-4aa8-94e3-5e4ef067d11f" providerId="ADAL" clId="{197E0DC1-E4B7-4F78-BED5-1489E218DA9E}" dt="2024-11-19T11:13:07.254" v="329" actId="313"/>
        <pc:sldMkLst>
          <pc:docMk/>
          <pc:sldMk cId="3821814615" sldId="289"/>
        </pc:sldMkLst>
        <pc:spChg chg="mod">
          <ac:chgData name="Dr. Raffay Zoltán" userId="3b1b2a3e-ec4a-4aa8-94e3-5e4ef067d11f" providerId="ADAL" clId="{197E0DC1-E4B7-4F78-BED5-1489E218DA9E}" dt="2024-11-19T11:13:07.254" v="329" actId="313"/>
          <ac:spMkLst>
            <pc:docMk/>
            <pc:sldMk cId="3821814615" sldId="289"/>
            <ac:spMk id="2" creationId="{86371E34-6705-145A-177D-CBDE446B12B1}"/>
          </ac:spMkLst>
        </pc:spChg>
        <pc:spChg chg="mod">
          <ac:chgData name="Dr. Raffay Zoltán" userId="3b1b2a3e-ec4a-4aa8-94e3-5e4ef067d11f" providerId="ADAL" clId="{197E0DC1-E4B7-4F78-BED5-1489E218DA9E}" dt="2024-11-19T10:58:19.651" v="223" actId="27636"/>
          <ac:spMkLst>
            <pc:docMk/>
            <pc:sldMk cId="3821814615" sldId="289"/>
            <ac:spMk id="3" creationId="{EE58BF91-7E31-F7C8-32E8-CF5E2511E036}"/>
          </ac:spMkLst>
        </pc:spChg>
      </pc:sldChg>
      <pc:sldChg chg="modSp mod">
        <pc:chgData name="Dr. Raffay Zoltán" userId="3b1b2a3e-ec4a-4aa8-94e3-5e4ef067d11f" providerId="ADAL" clId="{197E0DC1-E4B7-4F78-BED5-1489E218DA9E}" dt="2024-11-19T11:16:54.320" v="360"/>
        <pc:sldMkLst>
          <pc:docMk/>
          <pc:sldMk cId="1696513861" sldId="290"/>
        </pc:sldMkLst>
        <pc:spChg chg="mod">
          <ac:chgData name="Dr. Raffay Zoltán" userId="3b1b2a3e-ec4a-4aa8-94e3-5e4ef067d11f" providerId="ADAL" clId="{197E0DC1-E4B7-4F78-BED5-1489E218DA9E}" dt="2024-11-19T11:16:54.320" v="360"/>
          <ac:spMkLst>
            <pc:docMk/>
            <pc:sldMk cId="1696513861" sldId="290"/>
            <ac:spMk id="2" creationId="{86371E34-6705-145A-177D-CBDE446B12B1}"/>
          </ac:spMkLst>
        </pc:spChg>
        <pc:spChg chg="mod">
          <ac:chgData name="Dr. Raffay Zoltán" userId="3b1b2a3e-ec4a-4aa8-94e3-5e4ef067d11f" providerId="ADAL" clId="{197E0DC1-E4B7-4F78-BED5-1489E218DA9E}" dt="2024-11-19T10:58:21.572" v="225" actId="27636"/>
          <ac:spMkLst>
            <pc:docMk/>
            <pc:sldMk cId="1696513861" sldId="290"/>
            <ac:spMk id="3" creationId="{EE58BF91-7E31-F7C8-32E8-CF5E2511E036}"/>
          </ac:spMkLst>
        </pc:spChg>
      </pc:sldChg>
      <pc:sldChg chg="modSp mod">
        <pc:chgData name="Dr. Raffay Zoltán" userId="3b1b2a3e-ec4a-4aa8-94e3-5e4ef067d11f" providerId="ADAL" clId="{197E0DC1-E4B7-4F78-BED5-1489E218DA9E}" dt="2024-11-19T17:39:01.588" v="1309" actId="14100"/>
        <pc:sldMkLst>
          <pc:docMk/>
          <pc:sldMk cId="2073073818" sldId="291"/>
        </pc:sldMkLst>
        <pc:spChg chg="mod">
          <ac:chgData name="Dr. Raffay Zoltán" userId="3b1b2a3e-ec4a-4aa8-94e3-5e4ef067d11f" providerId="ADAL" clId="{197E0DC1-E4B7-4F78-BED5-1489E218DA9E}" dt="2024-11-19T17:39:01.588" v="1309" actId="14100"/>
          <ac:spMkLst>
            <pc:docMk/>
            <pc:sldMk cId="2073073818" sldId="291"/>
            <ac:spMk id="2" creationId="{86371E34-6705-145A-177D-CBDE446B12B1}"/>
          </ac:spMkLst>
        </pc:spChg>
        <pc:spChg chg="mod">
          <ac:chgData name="Dr. Raffay Zoltán" userId="3b1b2a3e-ec4a-4aa8-94e3-5e4ef067d11f" providerId="ADAL" clId="{197E0DC1-E4B7-4F78-BED5-1489E218DA9E}" dt="2024-11-19T10:58:23.203" v="227" actId="27636"/>
          <ac:spMkLst>
            <pc:docMk/>
            <pc:sldMk cId="2073073818" sldId="291"/>
            <ac:spMk id="3" creationId="{EE58BF91-7E31-F7C8-32E8-CF5E2511E036}"/>
          </ac:spMkLst>
        </pc:spChg>
      </pc:sldChg>
      <pc:sldChg chg="modSp mod">
        <pc:chgData name="Dr. Raffay Zoltán" userId="3b1b2a3e-ec4a-4aa8-94e3-5e4ef067d11f" providerId="ADAL" clId="{197E0DC1-E4B7-4F78-BED5-1489E218DA9E}" dt="2024-11-19T17:41:14.412" v="1332" actId="790"/>
        <pc:sldMkLst>
          <pc:docMk/>
          <pc:sldMk cId="2961213300" sldId="292"/>
        </pc:sldMkLst>
        <pc:spChg chg="mod">
          <ac:chgData name="Dr. Raffay Zoltán" userId="3b1b2a3e-ec4a-4aa8-94e3-5e4ef067d11f" providerId="ADAL" clId="{197E0DC1-E4B7-4F78-BED5-1489E218DA9E}" dt="2024-11-19T17:41:14.412" v="1332" actId="790"/>
          <ac:spMkLst>
            <pc:docMk/>
            <pc:sldMk cId="2961213300" sldId="292"/>
            <ac:spMk id="2" creationId="{86371E34-6705-145A-177D-CBDE446B12B1}"/>
          </ac:spMkLst>
        </pc:spChg>
        <pc:spChg chg="mod">
          <ac:chgData name="Dr. Raffay Zoltán" userId="3b1b2a3e-ec4a-4aa8-94e3-5e4ef067d11f" providerId="ADAL" clId="{197E0DC1-E4B7-4F78-BED5-1489E218DA9E}" dt="2024-11-19T10:58:25.105" v="229" actId="27636"/>
          <ac:spMkLst>
            <pc:docMk/>
            <pc:sldMk cId="2961213300" sldId="292"/>
            <ac:spMk id="3" creationId="{EE58BF91-7E31-F7C8-32E8-CF5E2511E036}"/>
          </ac:spMkLst>
        </pc:spChg>
      </pc:sldChg>
      <pc:sldChg chg="modSp mod">
        <pc:chgData name="Dr. Raffay Zoltán" userId="3b1b2a3e-ec4a-4aa8-94e3-5e4ef067d11f" providerId="ADAL" clId="{197E0DC1-E4B7-4F78-BED5-1489E218DA9E}" dt="2024-11-19T17:41:17.978" v="1333" actId="790"/>
        <pc:sldMkLst>
          <pc:docMk/>
          <pc:sldMk cId="2275053781" sldId="293"/>
        </pc:sldMkLst>
        <pc:spChg chg="mod">
          <ac:chgData name="Dr. Raffay Zoltán" userId="3b1b2a3e-ec4a-4aa8-94e3-5e4ef067d11f" providerId="ADAL" clId="{197E0DC1-E4B7-4F78-BED5-1489E218DA9E}" dt="2024-11-19T17:41:17.978" v="1333" actId="790"/>
          <ac:spMkLst>
            <pc:docMk/>
            <pc:sldMk cId="2275053781" sldId="293"/>
            <ac:spMk id="2" creationId="{86371E34-6705-145A-177D-CBDE446B12B1}"/>
          </ac:spMkLst>
        </pc:spChg>
        <pc:spChg chg="mod">
          <ac:chgData name="Dr. Raffay Zoltán" userId="3b1b2a3e-ec4a-4aa8-94e3-5e4ef067d11f" providerId="ADAL" clId="{197E0DC1-E4B7-4F78-BED5-1489E218DA9E}" dt="2024-11-19T10:58:26.728" v="231" actId="27636"/>
          <ac:spMkLst>
            <pc:docMk/>
            <pc:sldMk cId="2275053781" sldId="293"/>
            <ac:spMk id="3" creationId="{EE58BF91-7E31-F7C8-32E8-CF5E2511E036}"/>
          </ac:spMkLst>
        </pc:spChg>
      </pc:sldChg>
      <pc:sldChg chg="modSp mod">
        <pc:chgData name="Dr. Raffay Zoltán" userId="3b1b2a3e-ec4a-4aa8-94e3-5e4ef067d11f" providerId="ADAL" clId="{197E0DC1-E4B7-4F78-BED5-1489E218DA9E}" dt="2024-11-19T11:24:53.982" v="439" actId="14100"/>
        <pc:sldMkLst>
          <pc:docMk/>
          <pc:sldMk cId="1429354602" sldId="294"/>
        </pc:sldMkLst>
        <pc:spChg chg="mod">
          <ac:chgData name="Dr. Raffay Zoltán" userId="3b1b2a3e-ec4a-4aa8-94e3-5e4ef067d11f" providerId="ADAL" clId="{197E0DC1-E4B7-4F78-BED5-1489E218DA9E}" dt="2024-11-19T11:24:53.982" v="439" actId="14100"/>
          <ac:spMkLst>
            <pc:docMk/>
            <pc:sldMk cId="1429354602" sldId="294"/>
            <ac:spMk id="2" creationId="{57B8FCFD-2AD7-32F5-CAE0-77B2EBA27400}"/>
          </ac:spMkLst>
        </pc:spChg>
        <pc:spChg chg="mod">
          <ac:chgData name="Dr. Raffay Zoltán" userId="3b1b2a3e-ec4a-4aa8-94e3-5e4ef067d11f" providerId="ADAL" clId="{197E0DC1-E4B7-4F78-BED5-1489E218DA9E}" dt="2024-11-19T11:24:38.810" v="436" actId="1076"/>
          <ac:spMkLst>
            <pc:docMk/>
            <pc:sldMk cId="1429354602" sldId="294"/>
            <ac:spMk id="11" creationId="{E639AB31-8EE0-6B3C-D0B3-C1133BC00EA9}"/>
          </ac:spMkLst>
        </pc:spChg>
      </pc:sldChg>
      <pc:sldChg chg="modSp mod">
        <pc:chgData name="Dr. Raffay Zoltán" userId="3b1b2a3e-ec4a-4aa8-94e3-5e4ef067d11f" providerId="ADAL" clId="{197E0DC1-E4B7-4F78-BED5-1489E218DA9E}" dt="2024-11-19T17:41:46.733" v="1336" actId="790"/>
        <pc:sldMkLst>
          <pc:docMk/>
          <pc:sldMk cId="2961724788" sldId="295"/>
        </pc:sldMkLst>
        <pc:spChg chg="mod">
          <ac:chgData name="Dr. Raffay Zoltán" userId="3b1b2a3e-ec4a-4aa8-94e3-5e4ef067d11f" providerId="ADAL" clId="{197E0DC1-E4B7-4F78-BED5-1489E218DA9E}" dt="2024-11-19T17:41:35.436" v="1335" actId="1076"/>
          <ac:spMkLst>
            <pc:docMk/>
            <pc:sldMk cId="2961724788" sldId="295"/>
            <ac:spMk id="2" creationId="{57B8FCFD-2AD7-32F5-CAE0-77B2EBA27400}"/>
          </ac:spMkLst>
        </pc:spChg>
        <pc:spChg chg="mod">
          <ac:chgData name="Dr. Raffay Zoltán" userId="3b1b2a3e-ec4a-4aa8-94e3-5e4ef067d11f" providerId="ADAL" clId="{197E0DC1-E4B7-4F78-BED5-1489E218DA9E}" dt="2024-11-19T17:41:46.733" v="1336" actId="790"/>
          <ac:spMkLst>
            <pc:docMk/>
            <pc:sldMk cId="2961724788" sldId="295"/>
            <ac:spMk id="11" creationId="{E639AB31-8EE0-6B3C-D0B3-C1133BC00EA9}"/>
          </ac:spMkLst>
        </pc:spChg>
      </pc:sldChg>
      <pc:sldChg chg="modSp mod">
        <pc:chgData name="Dr. Raffay Zoltán" userId="3b1b2a3e-ec4a-4aa8-94e3-5e4ef067d11f" providerId="ADAL" clId="{197E0DC1-E4B7-4F78-BED5-1489E218DA9E}" dt="2024-11-19T17:41:49.308" v="1337" actId="790"/>
        <pc:sldMkLst>
          <pc:docMk/>
          <pc:sldMk cId="3129380904" sldId="296"/>
        </pc:sldMkLst>
        <pc:spChg chg="mod">
          <ac:chgData name="Dr. Raffay Zoltán" userId="3b1b2a3e-ec4a-4aa8-94e3-5e4ef067d11f" providerId="ADAL" clId="{197E0DC1-E4B7-4F78-BED5-1489E218DA9E}" dt="2024-11-19T17:41:49.308" v="1337" actId="790"/>
          <ac:spMkLst>
            <pc:docMk/>
            <pc:sldMk cId="3129380904" sldId="296"/>
            <ac:spMk id="2" creationId="{57B8FCFD-2AD7-32F5-CAE0-77B2EBA27400}"/>
          </ac:spMkLst>
        </pc:spChg>
        <pc:spChg chg="mod">
          <ac:chgData name="Dr. Raffay Zoltán" userId="3b1b2a3e-ec4a-4aa8-94e3-5e4ef067d11f" providerId="ADAL" clId="{197E0DC1-E4B7-4F78-BED5-1489E218DA9E}" dt="2024-11-19T10:58:37.281" v="241" actId="27636"/>
          <ac:spMkLst>
            <pc:docMk/>
            <pc:sldMk cId="3129380904" sldId="296"/>
            <ac:spMk id="11" creationId="{E639AB31-8EE0-6B3C-D0B3-C1133BC00EA9}"/>
          </ac:spMkLst>
        </pc:spChg>
      </pc:sldChg>
      <pc:sldChg chg="modSp mod">
        <pc:chgData name="Dr. Raffay Zoltán" userId="3b1b2a3e-ec4a-4aa8-94e3-5e4ef067d11f" providerId="ADAL" clId="{197E0DC1-E4B7-4F78-BED5-1489E218DA9E}" dt="2024-11-19T17:42:05.672" v="1341" actId="790"/>
        <pc:sldMkLst>
          <pc:docMk/>
          <pc:sldMk cId="3893950305" sldId="297"/>
        </pc:sldMkLst>
        <pc:spChg chg="mod">
          <ac:chgData name="Dr. Raffay Zoltán" userId="3b1b2a3e-ec4a-4aa8-94e3-5e4ef067d11f" providerId="ADAL" clId="{197E0DC1-E4B7-4F78-BED5-1489E218DA9E}" dt="2024-11-19T17:38:34.322" v="1302" actId="14100"/>
          <ac:spMkLst>
            <pc:docMk/>
            <pc:sldMk cId="3893950305" sldId="297"/>
            <ac:spMk id="2" creationId="{57B8FCFD-2AD7-32F5-CAE0-77B2EBA27400}"/>
          </ac:spMkLst>
        </pc:spChg>
        <pc:spChg chg="mod">
          <ac:chgData name="Dr. Raffay Zoltán" userId="3b1b2a3e-ec4a-4aa8-94e3-5e4ef067d11f" providerId="ADAL" clId="{197E0DC1-E4B7-4F78-BED5-1489E218DA9E}" dt="2024-11-19T17:42:05.672" v="1341" actId="790"/>
          <ac:spMkLst>
            <pc:docMk/>
            <pc:sldMk cId="3893950305" sldId="297"/>
            <ac:spMk id="11" creationId="{E639AB31-8EE0-6B3C-D0B3-C1133BC00EA9}"/>
          </ac:spMkLst>
        </pc:spChg>
      </pc:sldChg>
      <pc:sldChg chg="modSp mod">
        <pc:chgData name="Dr. Raffay Zoltán" userId="3b1b2a3e-ec4a-4aa8-94e3-5e4ef067d11f" providerId="ADAL" clId="{197E0DC1-E4B7-4F78-BED5-1489E218DA9E}" dt="2024-11-19T17:42:12.083" v="1342" actId="790"/>
        <pc:sldMkLst>
          <pc:docMk/>
          <pc:sldMk cId="488344179" sldId="298"/>
        </pc:sldMkLst>
        <pc:spChg chg="mod">
          <ac:chgData name="Dr. Raffay Zoltán" userId="3b1b2a3e-ec4a-4aa8-94e3-5e4ef067d11f" providerId="ADAL" clId="{197E0DC1-E4B7-4F78-BED5-1489E218DA9E}" dt="2024-11-19T11:34:06.510" v="543" actId="14100"/>
          <ac:spMkLst>
            <pc:docMk/>
            <pc:sldMk cId="488344179" sldId="298"/>
            <ac:spMk id="2" creationId="{57B8FCFD-2AD7-32F5-CAE0-77B2EBA27400}"/>
          </ac:spMkLst>
        </pc:spChg>
        <pc:spChg chg="mod">
          <ac:chgData name="Dr. Raffay Zoltán" userId="3b1b2a3e-ec4a-4aa8-94e3-5e4ef067d11f" providerId="ADAL" clId="{197E0DC1-E4B7-4F78-BED5-1489E218DA9E}" dt="2024-11-19T17:42:12.083" v="1342" actId="790"/>
          <ac:spMkLst>
            <pc:docMk/>
            <pc:sldMk cId="488344179" sldId="298"/>
            <ac:spMk id="11" creationId="{E639AB31-8EE0-6B3C-D0B3-C1133BC00EA9}"/>
          </ac:spMkLst>
        </pc:spChg>
      </pc:sldChg>
      <pc:sldChg chg="modSp mod">
        <pc:chgData name="Dr. Raffay Zoltán" userId="3b1b2a3e-ec4a-4aa8-94e3-5e4ef067d11f" providerId="ADAL" clId="{197E0DC1-E4B7-4F78-BED5-1489E218DA9E}" dt="2024-11-19T17:42:18.408" v="1344" actId="790"/>
        <pc:sldMkLst>
          <pc:docMk/>
          <pc:sldMk cId="3652785706" sldId="299"/>
        </pc:sldMkLst>
        <pc:spChg chg="mod">
          <ac:chgData name="Dr. Raffay Zoltán" userId="3b1b2a3e-ec4a-4aa8-94e3-5e4ef067d11f" providerId="ADAL" clId="{197E0DC1-E4B7-4F78-BED5-1489E218DA9E}" dt="2024-11-19T17:42:18.408" v="1344" actId="790"/>
          <ac:spMkLst>
            <pc:docMk/>
            <pc:sldMk cId="3652785706" sldId="299"/>
            <ac:spMk id="2" creationId="{57B8FCFD-2AD7-32F5-CAE0-77B2EBA27400}"/>
          </ac:spMkLst>
        </pc:spChg>
        <pc:spChg chg="mod">
          <ac:chgData name="Dr. Raffay Zoltán" userId="3b1b2a3e-ec4a-4aa8-94e3-5e4ef067d11f" providerId="ADAL" clId="{197E0DC1-E4B7-4F78-BED5-1489E218DA9E}" dt="2024-11-19T17:42:15.462" v="1343" actId="790"/>
          <ac:spMkLst>
            <pc:docMk/>
            <pc:sldMk cId="3652785706" sldId="299"/>
            <ac:spMk id="11" creationId="{E639AB31-8EE0-6B3C-D0B3-C1133BC00EA9}"/>
          </ac:spMkLst>
        </pc:spChg>
      </pc:sldChg>
      <pc:sldChg chg="modSp mod">
        <pc:chgData name="Dr. Raffay Zoltán" userId="3b1b2a3e-ec4a-4aa8-94e3-5e4ef067d11f" providerId="ADAL" clId="{197E0DC1-E4B7-4F78-BED5-1489E218DA9E}" dt="2024-11-19T17:42:24.838" v="1345" actId="790"/>
        <pc:sldMkLst>
          <pc:docMk/>
          <pc:sldMk cId="3844152647" sldId="300"/>
        </pc:sldMkLst>
        <pc:spChg chg="mod">
          <ac:chgData name="Dr. Raffay Zoltán" userId="3b1b2a3e-ec4a-4aa8-94e3-5e4ef067d11f" providerId="ADAL" clId="{197E0DC1-E4B7-4F78-BED5-1489E218DA9E}" dt="2024-11-19T11:38:45.361" v="625" actId="5793"/>
          <ac:spMkLst>
            <pc:docMk/>
            <pc:sldMk cId="3844152647" sldId="300"/>
            <ac:spMk id="2" creationId="{57B8FCFD-2AD7-32F5-CAE0-77B2EBA27400}"/>
          </ac:spMkLst>
        </pc:spChg>
        <pc:spChg chg="mod">
          <ac:chgData name="Dr. Raffay Zoltán" userId="3b1b2a3e-ec4a-4aa8-94e3-5e4ef067d11f" providerId="ADAL" clId="{197E0DC1-E4B7-4F78-BED5-1489E218DA9E}" dt="2024-11-19T17:42:24.838" v="1345" actId="790"/>
          <ac:spMkLst>
            <pc:docMk/>
            <pc:sldMk cId="3844152647" sldId="300"/>
            <ac:spMk id="11" creationId="{E639AB31-8EE0-6B3C-D0B3-C1133BC00EA9}"/>
          </ac:spMkLst>
        </pc:spChg>
      </pc:sldChg>
      <pc:sldChg chg="modSp mod">
        <pc:chgData name="Dr. Raffay Zoltán" userId="3b1b2a3e-ec4a-4aa8-94e3-5e4ef067d11f" providerId="ADAL" clId="{197E0DC1-E4B7-4F78-BED5-1489E218DA9E}" dt="2024-11-19T17:42:31.952" v="1347" actId="790"/>
        <pc:sldMkLst>
          <pc:docMk/>
          <pc:sldMk cId="2476057157" sldId="301"/>
        </pc:sldMkLst>
        <pc:spChg chg="mod">
          <ac:chgData name="Dr. Raffay Zoltán" userId="3b1b2a3e-ec4a-4aa8-94e3-5e4ef067d11f" providerId="ADAL" clId="{197E0DC1-E4B7-4F78-BED5-1489E218DA9E}" dt="2024-11-19T17:42:28.669" v="1346" actId="790"/>
          <ac:spMkLst>
            <pc:docMk/>
            <pc:sldMk cId="2476057157" sldId="301"/>
            <ac:spMk id="2" creationId="{57B8FCFD-2AD7-32F5-CAE0-77B2EBA27400}"/>
          </ac:spMkLst>
        </pc:spChg>
        <pc:spChg chg="mod">
          <ac:chgData name="Dr. Raffay Zoltán" userId="3b1b2a3e-ec4a-4aa8-94e3-5e4ef067d11f" providerId="ADAL" clId="{197E0DC1-E4B7-4F78-BED5-1489E218DA9E}" dt="2024-11-19T17:42:31.952" v="1347" actId="790"/>
          <ac:spMkLst>
            <pc:docMk/>
            <pc:sldMk cId="2476057157" sldId="301"/>
            <ac:spMk id="11" creationId="{E639AB31-8EE0-6B3C-D0B3-C1133BC00EA9}"/>
          </ac:spMkLst>
        </pc:spChg>
      </pc:sldChg>
      <pc:sldChg chg="modSp mod">
        <pc:chgData name="Dr. Raffay Zoltán" userId="3b1b2a3e-ec4a-4aa8-94e3-5e4ef067d11f" providerId="ADAL" clId="{197E0DC1-E4B7-4F78-BED5-1489E218DA9E}" dt="2024-11-19T17:42:39.676" v="1349" actId="790"/>
        <pc:sldMkLst>
          <pc:docMk/>
          <pc:sldMk cId="2090942593" sldId="302"/>
        </pc:sldMkLst>
        <pc:spChg chg="mod">
          <ac:chgData name="Dr. Raffay Zoltán" userId="3b1b2a3e-ec4a-4aa8-94e3-5e4ef067d11f" providerId="ADAL" clId="{197E0DC1-E4B7-4F78-BED5-1489E218DA9E}" dt="2024-11-19T17:42:39.676" v="1349" actId="790"/>
          <ac:spMkLst>
            <pc:docMk/>
            <pc:sldMk cId="2090942593" sldId="302"/>
            <ac:spMk id="2" creationId="{57B8FCFD-2AD7-32F5-CAE0-77B2EBA27400}"/>
          </ac:spMkLst>
        </pc:spChg>
        <pc:spChg chg="mod">
          <ac:chgData name="Dr. Raffay Zoltán" userId="3b1b2a3e-ec4a-4aa8-94e3-5e4ef067d11f" providerId="ADAL" clId="{197E0DC1-E4B7-4F78-BED5-1489E218DA9E}" dt="2024-11-19T17:42:35.856" v="1348" actId="790"/>
          <ac:spMkLst>
            <pc:docMk/>
            <pc:sldMk cId="2090942593" sldId="302"/>
            <ac:spMk id="11" creationId="{E639AB31-8EE0-6B3C-D0B3-C1133BC00EA9}"/>
          </ac:spMkLst>
        </pc:spChg>
      </pc:sldChg>
      <pc:sldChg chg="modSp mod">
        <pc:chgData name="Dr. Raffay Zoltán" userId="3b1b2a3e-ec4a-4aa8-94e3-5e4ef067d11f" providerId="ADAL" clId="{197E0DC1-E4B7-4F78-BED5-1489E218DA9E}" dt="2024-11-19T17:42:44.698" v="1350" actId="790"/>
        <pc:sldMkLst>
          <pc:docMk/>
          <pc:sldMk cId="2392481688" sldId="303"/>
        </pc:sldMkLst>
        <pc:spChg chg="mod">
          <ac:chgData name="Dr. Raffay Zoltán" userId="3b1b2a3e-ec4a-4aa8-94e3-5e4ef067d11f" providerId="ADAL" clId="{197E0DC1-E4B7-4F78-BED5-1489E218DA9E}" dt="2024-11-19T11:42:31.312" v="674" actId="14100"/>
          <ac:spMkLst>
            <pc:docMk/>
            <pc:sldMk cId="2392481688" sldId="303"/>
            <ac:spMk id="2" creationId="{57B8FCFD-2AD7-32F5-CAE0-77B2EBA27400}"/>
          </ac:spMkLst>
        </pc:spChg>
        <pc:spChg chg="mod">
          <ac:chgData name="Dr. Raffay Zoltán" userId="3b1b2a3e-ec4a-4aa8-94e3-5e4ef067d11f" providerId="ADAL" clId="{197E0DC1-E4B7-4F78-BED5-1489E218DA9E}" dt="2024-11-19T17:42:44.698" v="1350" actId="790"/>
          <ac:spMkLst>
            <pc:docMk/>
            <pc:sldMk cId="2392481688" sldId="303"/>
            <ac:spMk id="11" creationId="{E639AB31-8EE0-6B3C-D0B3-C1133BC00EA9}"/>
          </ac:spMkLst>
        </pc:spChg>
      </pc:sldChg>
      <pc:sldChg chg="modSp mod">
        <pc:chgData name="Dr. Raffay Zoltán" userId="3b1b2a3e-ec4a-4aa8-94e3-5e4ef067d11f" providerId="ADAL" clId="{197E0DC1-E4B7-4F78-BED5-1489E218DA9E}" dt="2024-11-19T17:42:53.504" v="1352" actId="790"/>
        <pc:sldMkLst>
          <pc:docMk/>
          <pc:sldMk cId="1527251715" sldId="304"/>
        </pc:sldMkLst>
        <pc:spChg chg="mod">
          <ac:chgData name="Dr. Raffay Zoltán" userId="3b1b2a3e-ec4a-4aa8-94e3-5e4ef067d11f" providerId="ADAL" clId="{197E0DC1-E4B7-4F78-BED5-1489E218DA9E}" dt="2024-11-19T11:43:29.982" v="703" actId="14100"/>
          <ac:spMkLst>
            <pc:docMk/>
            <pc:sldMk cId="1527251715" sldId="304"/>
            <ac:spMk id="2" creationId="{57B8FCFD-2AD7-32F5-CAE0-77B2EBA27400}"/>
          </ac:spMkLst>
        </pc:spChg>
        <pc:spChg chg="mod">
          <ac:chgData name="Dr. Raffay Zoltán" userId="3b1b2a3e-ec4a-4aa8-94e3-5e4ef067d11f" providerId="ADAL" clId="{197E0DC1-E4B7-4F78-BED5-1489E218DA9E}" dt="2024-11-19T17:42:53.504" v="1352" actId="790"/>
          <ac:spMkLst>
            <pc:docMk/>
            <pc:sldMk cId="1527251715" sldId="304"/>
            <ac:spMk id="11" creationId="{E639AB31-8EE0-6B3C-D0B3-C1133BC00EA9}"/>
          </ac:spMkLst>
        </pc:spChg>
      </pc:sldChg>
      <pc:sldChg chg="modSp mod">
        <pc:chgData name="Dr. Raffay Zoltán" userId="3b1b2a3e-ec4a-4aa8-94e3-5e4ef067d11f" providerId="ADAL" clId="{197E0DC1-E4B7-4F78-BED5-1489E218DA9E}" dt="2024-11-19T17:37:30.510" v="1291" actId="14100"/>
        <pc:sldMkLst>
          <pc:docMk/>
          <pc:sldMk cId="373560156" sldId="305"/>
        </pc:sldMkLst>
        <pc:spChg chg="mod">
          <ac:chgData name="Dr. Raffay Zoltán" userId="3b1b2a3e-ec4a-4aa8-94e3-5e4ef067d11f" providerId="ADAL" clId="{197E0DC1-E4B7-4F78-BED5-1489E218DA9E}" dt="2024-11-19T17:37:30.510" v="1291" actId="14100"/>
          <ac:spMkLst>
            <pc:docMk/>
            <pc:sldMk cId="373560156" sldId="305"/>
            <ac:spMk id="2" creationId="{23C5B3AB-6B8C-B70E-49B9-A279F79D1F39}"/>
          </ac:spMkLst>
        </pc:spChg>
        <pc:spChg chg="mod">
          <ac:chgData name="Dr. Raffay Zoltán" userId="3b1b2a3e-ec4a-4aa8-94e3-5e4ef067d11f" providerId="ADAL" clId="{197E0DC1-E4B7-4F78-BED5-1489E218DA9E}" dt="2024-11-19T11:44:13.594" v="710"/>
          <ac:spMkLst>
            <pc:docMk/>
            <pc:sldMk cId="373560156" sldId="305"/>
            <ac:spMk id="3" creationId="{ACAA7E1E-DC71-AF27-CBF5-FEFDFF261943}"/>
          </ac:spMkLst>
        </pc:spChg>
      </pc:sldChg>
      <pc:sldChg chg="modSp mod">
        <pc:chgData name="Dr. Raffay Zoltán" userId="3b1b2a3e-ec4a-4aa8-94e3-5e4ef067d11f" providerId="ADAL" clId="{197E0DC1-E4B7-4F78-BED5-1489E218DA9E}" dt="2024-11-19T17:43:11.397" v="1354" actId="790"/>
        <pc:sldMkLst>
          <pc:docMk/>
          <pc:sldMk cId="3141631233" sldId="306"/>
        </pc:sldMkLst>
        <pc:spChg chg="mod">
          <ac:chgData name="Dr. Raffay Zoltán" userId="3b1b2a3e-ec4a-4aa8-94e3-5e4ef067d11f" providerId="ADAL" clId="{197E0DC1-E4B7-4F78-BED5-1489E218DA9E}" dt="2024-11-19T17:43:11.397" v="1354" actId="790"/>
          <ac:spMkLst>
            <pc:docMk/>
            <pc:sldMk cId="3141631233" sldId="306"/>
            <ac:spMk id="2" creationId="{566C95DB-3E24-9A43-8126-BA4560744D4A}"/>
          </ac:spMkLst>
        </pc:spChg>
        <pc:spChg chg="mod">
          <ac:chgData name="Dr. Raffay Zoltán" userId="3b1b2a3e-ec4a-4aa8-94e3-5e4ef067d11f" providerId="ADAL" clId="{197E0DC1-E4B7-4F78-BED5-1489E218DA9E}" dt="2024-11-19T11:44:20.961" v="714"/>
          <ac:spMkLst>
            <pc:docMk/>
            <pc:sldMk cId="3141631233" sldId="306"/>
            <ac:spMk id="3" creationId="{A2B654CB-9169-C7ED-C987-A77B8DCD585E}"/>
          </ac:spMkLst>
        </pc:spChg>
      </pc:sldChg>
      <pc:sldChg chg="modSp mod">
        <pc:chgData name="Dr. Raffay Zoltán" userId="3b1b2a3e-ec4a-4aa8-94e3-5e4ef067d11f" providerId="ADAL" clId="{197E0DC1-E4B7-4F78-BED5-1489E218DA9E}" dt="2024-11-19T17:37:07.581" v="1288" actId="14100"/>
        <pc:sldMkLst>
          <pc:docMk/>
          <pc:sldMk cId="2193191428" sldId="307"/>
        </pc:sldMkLst>
        <pc:spChg chg="mod">
          <ac:chgData name="Dr. Raffay Zoltán" userId="3b1b2a3e-ec4a-4aa8-94e3-5e4ef067d11f" providerId="ADAL" clId="{197E0DC1-E4B7-4F78-BED5-1489E218DA9E}" dt="2024-11-19T17:37:07.581" v="1288" actId="14100"/>
          <ac:spMkLst>
            <pc:docMk/>
            <pc:sldMk cId="2193191428" sldId="307"/>
            <ac:spMk id="2" creationId="{566C95DB-3E24-9A43-8126-BA4560744D4A}"/>
          </ac:spMkLst>
        </pc:spChg>
        <pc:spChg chg="mod">
          <ac:chgData name="Dr. Raffay Zoltán" userId="3b1b2a3e-ec4a-4aa8-94e3-5e4ef067d11f" providerId="ADAL" clId="{197E0DC1-E4B7-4F78-BED5-1489E218DA9E}" dt="2024-11-19T11:44:22.790" v="715"/>
          <ac:spMkLst>
            <pc:docMk/>
            <pc:sldMk cId="2193191428" sldId="307"/>
            <ac:spMk id="3" creationId="{A2B654CB-9169-C7ED-C987-A77B8DCD585E}"/>
          </ac:spMkLst>
        </pc:spChg>
      </pc:sldChg>
      <pc:sldChg chg="modSp mod">
        <pc:chgData name="Dr. Raffay Zoltán" userId="3b1b2a3e-ec4a-4aa8-94e3-5e4ef067d11f" providerId="ADAL" clId="{197E0DC1-E4B7-4F78-BED5-1489E218DA9E}" dt="2024-11-19T11:49:53.051" v="820" actId="14100"/>
        <pc:sldMkLst>
          <pc:docMk/>
          <pc:sldMk cId="2373282772" sldId="308"/>
        </pc:sldMkLst>
        <pc:spChg chg="mod">
          <ac:chgData name="Dr. Raffay Zoltán" userId="3b1b2a3e-ec4a-4aa8-94e3-5e4ef067d11f" providerId="ADAL" clId="{197E0DC1-E4B7-4F78-BED5-1489E218DA9E}" dt="2024-11-19T11:49:53.051" v="820" actId="14100"/>
          <ac:spMkLst>
            <pc:docMk/>
            <pc:sldMk cId="2373282772" sldId="308"/>
            <ac:spMk id="2" creationId="{566C95DB-3E24-9A43-8126-BA4560744D4A}"/>
          </ac:spMkLst>
        </pc:spChg>
        <pc:spChg chg="mod">
          <ac:chgData name="Dr. Raffay Zoltán" userId="3b1b2a3e-ec4a-4aa8-94e3-5e4ef067d11f" providerId="ADAL" clId="{197E0DC1-E4B7-4F78-BED5-1489E218DA9E}" dt="2024-11-19T11:44:24.280" v="716"/>
          <ac:spMkLst>
            <pc:docMk/>
            <pc:sldMk cId="2373282772" sldId="308"/>
            <ac:spMk id="3" creationId="{A2B654CB-9169-C7ED-C987-A77B8DCD585E}"/>
          </ac:spMkLst>
        </pc:spChg>
      </pc:sldChg>
      <pc:sldChg chg="modSp mod">
        <pc:chgData name="Dr. Raffay Zoltán" userId="3b1b2a3e-ec4a-4aa8-94e3-5e4ef067d11f" providerId="ADAL" clId="{197E0DC1-E4B7-4F78-BED5-1489E218DA9E}" dt="2024-11-19T17:43:41.404" v="1357" actId="790"/>
        <pc:sldMkLst>
          <pc:docMk/>
          <pc:sldMk cId="4174898101" sldId="309"/>
        </pc:sldMkLst>
        <pc:spChg chg="mod">
          <ac:chgData name="Dr. Raffay Zoltán" userId="3b1b2a3e-ec4a-4aa8-94e3-5e4ef067d11f" providerId="ADAL" clId="{197E0DC1-E4B7-4F78-BED5-1489E218DA9E}" dt="2024-11-19T17:43:41.404" v="1357" actId="790"/>
          <ac:spMkLst>
            <pc:docMk/>
            <pc:sldMk cId="4174898101" sldId="309"/>
            <ac:spMk id="2" creationId="{90F5D7B2-E134-76F8-BED9-1D297C43D29F}"/>
          </ac:spMkLst>
        </pc:spChg>
        <pc:spChg chg="mod">
          <ac:chgData name="Dr. Raffay Zoltán" userId="3b1b2a3e-ec4a-4aa8-94e3-5e4ef067d11f" providerId="ADAL" clId="{197E0DC1-E4B7-4F78-BED5-1489E218DA9E}" dt="2024-11-19T11:51:25.846" v="834" actId="20577"/>
          <ac:spMkLst>
            <pc:docMk/>
            <pc:sldMk cId="4174898101" sldId="309"/>
            <ac:spMk id="3" creationId="{240F6271-1968-C711-2B60-AAD858D984A6}"/>
          </ac:spMkLst>
        </pc:spChg>
      </pc:sldChg>
      <pc:sldChg chg="modSp mod">
        <pc:chgData name="Dr. Raffay Zoltán" userId="3b1b2a3e-ec4a-4aa8-94e3-5e4ef067d11f" providerId="ADAL" clId="{197E0DC1-E4B7-4F78-BED5-1489E218DA9E}" dt="2024-11-19T11:56:24.228" v="927" actId="20577"/>
        <pc:sldMkLst>
          <pc:docMk/>
          <pc:sldMk cId="2348992576" sldId="312"/>
        </pc:sldMkLst>
        <pc:spChg chg="mod">
          <ac:chgData name="Dr. Raffay Zoltán" userId="3b1b2a3e-ec4a-4aa8-94e3-5e4ef067d11f" providerId="ADAL" clId="{197E0DC1-E4B7-4F78-BED5-1489E218DA9E}" dt="2024-11-19T11:56:24.228" v="927" actId="20577"/>
          <ac:spMkLst>
            <pc:docMk/>
            <pc:sldMk cId="2348992576" sldId="312"/>
            <ac:spMk id="2" creationId="{90F5D7B2-E134-76F8-BED9-1D297C43D29F}"/>
          </ac:spMkLst>
        </pc:spChg>
        <pc:spChg chg="mod">
          <ac:chgData name="Dr. Raffay Zoltán" userId="3b1b2a3e-ec4a-4aa8-94e3-5e4ef067d11f" providerId="ADAL" clId="{197E0DC1-E4B7-4F78-BED5-1489E218DA9E}" dt="2024-11-19T11:51:18.172" v="832" actId="20577"/>
          <ac:spMkLst>
            <pc:docMk/>
            <pc:sldMk cId="2348992576" sldId="312"/>
            <ac:spMk id="3" creationId="{240F6271-1968-C711-2B60-AAD858D984A6}"/>
          </ac:spMkLst>
        </pc:spChg>
      </pc:sldChg>
      <pc:sldChg chg="modSp mod">
        <pc:chgData name="Dr. Raffay Zoltán" userId="3b1b2a3e-ec4a-4aa8-94e3-5e4ef067d11f" providerId="ADAL" clId="{197E0DC1-E4B7-4F78-BED5-1489E218DA9E}" dt="2024-11-19T17:43:29.858" v="1356" actId="790"/>
        <pc:sldMkLst>
          <pc:docMk/>
          <pc:sldMk cId="2305703508" sldId="313"/>
        </pc:sldMkLst>
        <pc:spChg chg="mod">
          <ac:chgData name="Dr. Raffay Zoltán" userId="3b1b2a3e-ec4a-4aa8-94e3-5e4ef067d11f" providerId="ADAL" clId="{197E0DC1-E4B7-4F78-BED5-1489E218DA9E}" dt="2024-11-19T17:43:29.858" v="1356" actId="790"/>
          <ac:spMkLst>
            <pc:docMk/>
            <pc:sldMk cId="2305703508" sldId="313"/>
            <ac:spMk id="2" creationId="{90F5D7B2-E134-76F8-BED9-1D297C43D29F}"/>
          </ac:spMkLst>
        </pc:spChg>
        <pc:spChg chg="mod">
          <ac:chgData name="Dr. Raffay Zoltán" userId="3b1b2a3e-ec4a-4aa8-94e3-5e4ef067d11f" providerId="ADAL" clId="{197E0DC1-E4B7-4F78-BED5-1489E218DA9E}" dt="2024-11-19T11:51:12.823" v="830" actId="20577"/>
          <ac:spMkLst>
            <pc:docMk/>
            <pc:sldMk cId="2305703508" sldId="313"/>
            <ac:spMk id="3" creationId="{240F6271-1968-C711-2B60-AAD858D984A6}"/>
          </ac:spMkLst>
        </pc:spChg>
      </pc:sldChg>
      <pc:sldChg chg="modSp mod">
        <pc:chgData name="Dr. Raffay Zoltán" userId="3b1b2a3e-ec4a-4aa8-94e3-5e4ef067d11f" providerId="ADAL" clId="{197E0DC1-E4B7-4F78-BED5-1489E218DA9E}" dt="2024-11-19T12:08:00.065" v="1054" actId="1076"/>
        <pc:sldMkLst>
          <pc:docMk/>
          <pc:sldMk cId="927597648" sldId="315"/>
        </pc:sldMkLst>
        <pc:spChg chg="mod">
          <ac:chgData name="Dr. Raffay Zoltán" userId="3b1b2a3e-ec4a-4aa8-94e3-5e4ef067d11f" providerId="ADAL" clId="{197E0DC1-E4B7-4F78-BED5-1489E218DA9E}" dt="2024-11-19T12:08:00.065" v="1054" actId="1076"/>
          <ac:spMkLst>
            <pc:docMk/>
            <pc:sldMk cId="927597648" sldId="315"/>
            <ac:spMk id="2" creationId="{224108F0-152E-04AB-BC7D-6600801B82F5}"/>
          </ac:spMkLst>
        </pc:spChg>
      </pc:sldChg>
      <pc:sldChg chg="modSp mod">
        <pc:chgData name="Dr. Raffay Zoltán" userId="3b1b2a3e-ec4a-4aa8-94e3-5e4ef067d11f" providerId="ADAL" clId="{197E0DC1-E4B7-4F78-BED5-1489E218DA9E}" dt="2024-11-19T12:10:11.080" v="1074" actId="20577"/>
        <pc:sldMkLst>
          <pc:docMk/>
          <pc:sldMk cId="2482054965" sldId="316"/>
        </pc:sldMkLst>
        <pc:spChg chg="mod">
          <ac:chgData name="Dr. Raffay Zoltán" userId="3b1b2a3e-ec4a-4aa8-94e3-5e4ef067d11f" providerId="ADAL" clId="{197E0DC1-E4B7-4F78-BED5-1489E218DA9E}" dt="2024-11-19T12:10:11.080" v="1074" actId="20577"/>
          <ac:spMkLst>
            <pc:docMk/>
            <pc:sldMk cId="2482054965" sldId="316"/>
            <ac:spMk id="2" creationId="{64070D49-8E1E-B812-FCEE-1190DB97B8CA}"/>
          </ac:spMkLst>
        </pc:spChg>
        <pc:spChg chg="mod">
          <ac:chgData name="Dr. Raffay Zoltán" userId="3b1b2a3e-ec4a-4aa8-94e3-5e4ef067d11f" providerId="ADAL" clId="{197E0DC1-E4B7-4F78-BED5-1489E218DA9E}" dt="2024-11-19T12:10:04.630" v="1072" actId="1076"/>
          <ac:spMkLst>
            <pc:docMk/>
            <pc:sldMk cId="2482054965" sldId="316"/>
            <ac:spMk id="3" creationId="{956609F2-1757-6C5B-E7A9-D66591ACDA08}"/>
          </ac:spMkLst>
        </pc:spChg>
      </pc:sldChg>
      <pc:sldChg chg="modSp mod">
        <pc:chgData name="Dr. Raffay Zoltán" userId="3b1b2a3e-ec4a-4aa8-94e3-5e4ef067d11f" providerId="ADAL" clId="{197E0DC1-E4B7-4F78-BED5-1489E218DA9E}" dt="2024-11-19T12:19:07.028" v="1143" actId="255"/>
        <pc:sldMkLst>
          <pc:docMk/>
          <pc:sldMk cId="3793038949" sldId="317"/>
        </pc:sldMkLst>
        <pc:spChg chg="mod">
          <ac:chgData name="Dr. Raffay Zoltán" userId="3b1b2a3e-ec4a-4aa8-94e3-5e4ef067d11f" providerId="ADAL" clId="{197E0DC1-E4B7-4F78-BED5-1489E218DA9E}" dt="2024-11-19T12:19:07.028" v="1143" actId="255"/>
          <ac:spMkLst>
            <pc:docMk/>
            <pc:sldMk cId="3793038949" sldId="317"/>
            <ac:spMk id="2" creationId="{1A396DFF-11F5-2743-3DD9-C552344513F1}"/>
          </ac:spMkLst>
        </pc:spChg>
      </pc:sldChg>
      <pc:sldChg chg="modSp mod">
        <pc:chgData name="Dr. Raffay Zoltán" userId="3b1b2a3e-ec4a-4aa8-94e3-5e4ef067d11f" providerId="ADAL" clId="{197E0DC1-E4B7-4F78-BED5-1489E218DA9E}" dt="2024-11-19T12:20:29.555" v="1170" actId="120"/>
        <pc:sldMkLst>
          <pc:docMk/>
          <pc:sldMk cId="2377946494" sldId="318"/>
        </pc:sldMkLst>
        <pc:spChg chg="mod">
          <ac:chgData name="Dr. Raffay Zoltán" userId="3b1b2a3e-ec4a-4aa8-94e3-5e4ef067d11f" providerId="ADAL" clId="{197E0DC1-E4B7-4F78-BED5-1489E218DA9E}" dt="2024-11-19T12:20:29.555" v="1170" actId="120"/>
          <ac:spMkLst>
            <pc:docMk/>
            <pc:sldMk cId="2377946494" sldId="318"/>
            <ac:spMk id="2" creationId="{7F9F2C63-9D9B-A708-A3D9-A8C636398239}"/>
          </ac:spMkLst>
        </pc:spChg>
      </pc:sldChg>
      <pc:sldChg chg="modSp mod">
        <pc:chgData name="Dr. Raffay Zoltán" userId="3b1b2a3e-ec4a-4aa8-94e3-5e4ef067d11f" providerId="ADAL" clId="{197E0DC1-E4B7-4F78-BED5-1489E218DA9E}" dt="2024-11-19T12:45:20.818" v="1218" actId="14100"/>
        <pc:sldMkLst>
          <pc:docMk/>
          <pc:sldMk cId="694761488" sldId="319"/>
        </pc:sldMkLst>
        <pc:spChg chg="mod">
          <ac:chgData name="Dr. Raffay Zoltán" userId="3b1b2a3e-ec4a-4aa8-94e3-5e4ef067d11f" providerId="ADAL" clId="{197E0DC1-E4B7-4F78-BED5-1489E218DA9E}" dt="2024-11-19T12:45:20.818" v="1218" actId="14100"/>
          <ac:spMkLst>
            <pc:docMk/>
            <pc:sldMk cId="694761488" sldId="319"/>
            <ac:spMk id="2" creationId="{757428D4-2EF7-9C73-3A79-BB615542FC85}"/>
          </ac:spMkLst>
        </pc:spChg>
        <pc:spChg chg="mod">
          <ac:chgData name="Dr. Raffay Zoltán" userId="3b1b2a3e-ec4a-4aa8-94e3-5e4ef067d11f" providerId="ADAL" clId="{197E0DC1-E4B7-4F78-BED5-1489E218DA9E}" dt="2024-11-19T12:42:28.351" v="1192" actId="14100"/>
          <ac:spMkLst>
            <pc:docMk/>
            <pc:sldMk cId="694761488" sldId="319"/>
            <ac:spMk id="3" creationId="{3C7C5854-B0E8-6D98-85E7-B4B10AE19EB9}"/>
          </ac:spMkLst>
        </pc:spChg>
      </pc:sldChg>
      <pc:sldChg chg="modSp mod">
        <pc:chgData name="Dr. Raffay Zoltán" userId="3b1b2a3e-ec4a-4aa8-94e3-5e4ef067d11f" providerId="ADAL" clId="{197E0DC1-E4B7-4F78-BED5-1489E218DA9E}" dt="2024-11-19T12:47:16.070" v="1255" actId="20577"/>
        <pc:sldMkLst>
          <pc:docMk/>
          <pc:sldMk cId="3825541412" sldId="320"/>
        </pc:sldMkLst>
        <pc:spChg chg="mod">
          <ac:chgData name="Dr. Raffay Zoltán" userId="3b1b2a3e-ec4a-4aa8-94e3-5e4ef067d11f" providerId="ADAL" clId="{197E0DC1-E4B7-4F78-BED5-1489E218DA9E}" dt="2024-11-19T12:47:16.070" v="1255" actId="20577"/>
          <ac:spMkLst>
            <pc:docMk/>
            <pc:sldMk cId="3825541412" sldId="320"/>
            <ac:spMk id="2" creationId="{4E164A94-D9E0-156C-3420-F4B5C2E971A3}"/>
          </ac:spMkLst>
        </pc:spChg>
        <pc:spChg chg="mod">
          <ac:chgData name="Dr. Raffay Zoltán" userId="3b1b2a3e-ec4a-4aa8-94e3-5e4ef067d11f" providerId="ADAL" clId="{197E0DC1-E4B7-4F78-BED5-1489E218DA9E}" dt="2024-11-19T12:46:08.591" v="1239" actId="1076"/>
          <ac:spMkLst>
            <pc:docMk/>
            <pc:sldMk cId="3825541412" sldId="320"/>
            <ac:spMk id="3" creationId="{4046AD37-45C1-3FF0-CC57-58B42347BE5D}"/>
          </ac:spMkLst>
        </pc:spChg>
        <pc:spChg chg="mod">
          <ac:chgData name="Dr. Raffay Zoltán" userId="3b1b2a3e-ec4a-4aa8-94e3-5e4ef067d11f" providerId="ADAL" clId="{197E0DC1-E4B7-4F78-BED5-1489E218DA9E}" dt="2024-11-19T12:46:04.510" v="1238" actId="27636"/>
          <ac:spMkLst>
            <pc:docMk/>
            <pc:sldMk cId="3825541412" sldId="320"/>
            <ac:spMk id="12" creationId="{8FE29DE5-A095-8A7C-FDC1-9DA9A80A40CC}"/>
          </ac:spMkLst>
        </pc:spChg>
        <pc:picChg chg="mod">
          <ac:chgData name="Dr. Raffay Zoltán" userId="3b1b2a3e-ec4a-4aa8-94e3-5e4ef067d11f" providerId="ADAL" clId="{197E0DC1-E4B7-4F78-BED5-1489E218DA9E}" dt="2024-11-19T12:45:56.930" v="1232" actId="1076"/>
          <ac:picMkLst>
            <pc:docMk/>
            <pc:sldMk cId="3825541412" sldId="320"/>
            <ac:picMk id="13" creationId="{88E11D20-D764-BD16-1E6D-82F8FC223447}"/>
          </ac:picMkLst>
        </pc:picChg>
      </pc:sldChg>
      <pc:sldChg chg="modSp mod">
        <pc:chgData name="Dr. Raffay Zoltán" userId="3b1b2a3e-ec4a-4aa8-94e3-5e4ef067d11f" providerId="ADAL" clId="{197E0DC1-E4B7-4F78-BED5-1489E218DA9E}" dt="2024-11-19T17:46:36.166" v="1382" actId="1076"/>
        <pc:sldMkLst>
          <pc:docMk/>
          <pc:sldMk cId="702604099" sldId="321"/>
        </pc:sldMkLst>
        <pc:spChg chg="mod">
          <ac:chgData name="Dr. Raffay Zoltán" userId="3b1b2a3e-ec4a-4aa8-94e3-5e4ef067d11f" providerId="ADAL" clId="{197E0DC1-E4B7-4F78-BED5-1489E218DA9E}" dt="2024-11-19T17:46:32.140" v="1381" actId="14100"/>
          <ac:spMkLst>
            <pc:docMk/>
            <pc:sldMk cId="702604099" sldId="321"/>
            <ac:spMk id="2" creationId="{6E5D3F33-AED4-0D49-F944-5060AE12D5E6}"/>
          </ac:spMkLst>
        </pc:spChg>
        <pc:spChg chg="mod">
          <ac:chgData name="Dr. Raffay Zoltán" userId="3b1b2a3e-ec4a-4aa8-94e3-5e4ef067d11f" providerId="ADAL" clId="{197E0DC1-E4B7-4F78-BED5-1489E218DA9E}" dt="2024-11-19T17:46:36.166" v="1382" actId="1076"/>
          <ac:spMkLst>
            <pc:docMk/>
            <pc:sldMk cId="702604099" sldId="321"/>
            <ac:spMk id="3" creationId="{D41F535C-F0B2-1E36-EA1F-C0B901F71FD1}"/>
          </ac:spMkLst>
        </pc:spChg>
      </pc:sldChg>
      <pc:sldChg chg="modSp add mod">
        <pc:chgData name="Dr. Raffay Zoltán" userId="3b1b2a3e-ec4a-4aa8-94e3-5e4ef067d11f" providerId="ADAL" clId="{197E0DC1-E4B7-4F78-BED5-1489E218DA9E}" dt="2024-11-19T17:42:48.710" v="1351" actId="790"/>
        <pc:sldMkLst>
          <pc:docMk/>
          <pc:sldMk cId="3001072805" sldId="322"/>
        </pc:sldMkLst>
        <pc:spChg chg="mod">
          <ac:chgData name="Dr. Raffay Zoltán" userId="3b1b2a3e-ec4a-4aa8-94e3-5e4ef067d11f" providerId="ADAL" clId="{197E0DC1-E4B7-4F78-BED5-1489E218DA9E}" dt="2024-11-19T11:42:47.532" v="689" actId="20577"/>
          <ac:spMkLst>
            <pc:docMk/>
            <pc:sldMk cId="3001072805" sldId="322"/>
            <ac:spMk id="2" creationId="{57B8FCFD-2AD7-32F5-CAE0-77B2EBA27400}"/>
          </ac:spMkLst>
        </pc:spChg>
        <pc:spChg chg="mod">
          <ac:chgData name="Dr. Raffay Zoltán" userId="3b1b2a3e-ec4a-4aa8-94e3-5e4ef067d11f" providerId="ADAL" clId="{197E0DC1-E4B7-4F78-BED5-1489E218DA9E}" dt="2024-11-19T17:42:48.710" v="1351" actId="790"/>
          <ac:spMkLst>
            <pc:docMk/>
            <pc:sldMk cId="3001072805" sldId="322"/>
            <ac:spMk id="11" creationId="{E639AB31-8EE0-6B3C-D0B3-C1133BC00EA9}"/>
          </ac:spMkLst>
        </pc:spChg>
      </pc:sldChg>
      <pc:sldChg chg="modSp add mod">
        <pc:chgData name="Dr. Raffay Zoltán" userId="3b1b2a3e-ec4a-4aa8-94e3-5e4ef067d11f" providerId="ADAL" clId="{197E0DC1-E4B7-4F78-BED5-1489E218DA9E}" dt="2024-11-19T12:11:04.033" v="1080" actId="1076"/>
        <pc:sldMkLst>
          <pc:docMk/>
          <pc:sldMk cId="559356237" sldId="323"/>
        </pc:sldMkLst>
        <pc:spChg chg="mod">
          <ac:chgData name="Dr. Raffay Zoltán" userId="3b1b2a3e-ec4a-4aa8-94e3-5e4ef067d11f" providerId="ADAL" clId="{197E0DC1-E4B7-4F78-BED5-1489E218DA9E}" dt="2024-11-19T12:11:04.033" v="1080" actId="1076"/>
          <ac:spMkLst>
            <pc:docMk/>
            <pc:sldMk cId="559356237" sldId="323"/>
            <ac:spMk id="2" creationId="{64070D49-8E1E-B812-FCEE-1190DB97B8CA}"/>
          </ac:spMkLst>
        </pc:spChg>
      </pc:sldChg>
      <pc:sldChg chg="modSp add mod">
        <pc:chgData name="Dr. Raffay Zoltán" userId="3b1b2a3e-ec4a-4aa8-94e3-5e4ef067d11f" providerId="ADAL" clId="{197E0DC1-E4B7-4F78-BED5-1489E218DA9E}" dt="2024-11-19T12:12:11.230" v="1092" actId="948"/>
        <pc:sldMkLst>
          <pc:docMk/>
          <pc:sldMk cId="1106302403" sldId="324"/>
        </pc:sldMkLst>
        <pc:spChg chg="mod">
          <ac:chgData name="Dr. Raffay Zoltán" userId="3b1b2a3e-ec4a-4aa8-94e3-5e4ef067d11f" providerId="ADAL" clId="{197E0DC1-E4B7-4F78-BED5-1489E218DA9E}" dt="2024-11-19T12:12:11.230" v="1092" actId="948"/>
          <ac:spMkLst>
            <pc:docMk/>
            <pc:sldMk cId="1106302403" sldId="324"/>
            <ac:spMk id="2" creationId="{64070D49-8E1E-B812-FCEE-1190DB97B8CA}"/>
          </ac:spMkLst>
        </pc:spChg>
        <pc:spChg chg="mod">
          <ac:chgData name="Dr. Raffay Zoltán" userId="3b1b2a3e-ec4a-4aa8-94e3-5e4ef067d11f" providerId="ADAL" clId="{197E0DC1-E4B7-4F78-BED5-1489E218DA9E}" dt="2024-11-19T12:11:55.296" v="1088" actId="1076"/>
          <ac:spMkLst>
            <pc:docMk/>
            <pc:sldMk cId="1106302403" sldId="324"/>
            <ac:spMk id="3" creationId="{956609F2-1757-6C5B-E7A9-D66591ACDA08}"/>
          </ac:spMkLst>
        </pc:spChg>
      </pc:sldChg>
      <pc:sldChg chg="modSp add mod">
        <pc:chgData name="Dr. Raffay Zoltán" userId="3b1b2a3e-ec4a-4aa8-94e3-5e4ef067d11f" providerId="ADAL" clId="{197E0DC1-E4B7-4F78-BED5-1489E218DA9E}" dt="2024-11-19T12:13:58.830" v="1105" actId="20577"/>
        <pc:sldMkLst>
          <pc:docMk/>
          <pc:sldMk cId="3544854882" sldId="325"/>
        </pc:sldMkLst>
        <pc:spChg chg="mod">
          <ac:chgData name="Dr. Raffay Zoltán" userId="3b1b2a3e-ec4a-4aa8-94e3-5e4ef067d11f" providerId="ADAL" clId="{197E0DC1-E4B7-4F78-BED5-1489E218DA9E}" dt="2024-11-19T12:13:58.830" v="1105" actId="20577"/>
          <ac:spMkLst>
            <pc:docMk/>
            <pc:sldMk cId="3544854882" sldId="325"/>
            <ac:spMk id="2" creationId="{64070D49-8E1E-B812-FCEE-1190DB97B8CA}"/>
          </ac:spMkLst>
        </pc:spChg>
      </pc:sldChg>
      <pc:sldChg chg="modSp add mod">
        <pc:chgData name="Dr. Raffay Zoltán" userId="3b1b2a3e-ec4a-4aa8-94e3-5e4ef067d11f" providerId="ADAL" clId="{197E0DC1-E4B7-4F78-BED5-1489E218DA9E}" dt="2024-11-19T12:15:41.220" v="1114" actId="1076"/>
        <pc:sldMkLst>
          <pc:docMk/>
          <pc:sldMk cId="1496334264" sldId="326"/>
        </pc:sldMkLst>
        <pc:spChg chg="mod">
          <ac:chgData name="Dr. Raffay Zoltán" userId="3b1b2a3e-ec4a-4aa8-94e3-5e4ef067d11f" providerId="ADAL" clId="{197E0DC1-E4B7-4F78-BED5-1489E218DA9E}" dt="2024-11-19T12:15:41.220" v="1114" actId="1076"/>
          <ac:spMkLst>
            <pc:docMk/>
            <pc:sldMk cId="1496334264" sldId="326"/>
            <ac:spMk id="2" creationId="{64070D49-8E1E-B812-FCEE-1190DB97B8CA}"/>
          </ac:spMkLst>
        </pc:spChg>
      </pc:sldChg>
      <pc:sldChg chg="modSp add mod">
        <pc:chgData name="Dr. Raffay Zoltán" userId="3b1b2a3e-ec4a-4aa8-94e3-5e4ef067d11f" providerId="ADAL" clId="{197E0DC1-E4B7-4F78-BED5-1489E218DA9E}" dt="2024-11-19T12:16:45.800" v="1123" actId="14100"/>
        <pc:sldMkLst>
          <pc:docMk/>
          <pc:sldMk cId="1821223169" sldId="327"/>
        </pc:sldMkLst>
        <pc:spChg chg="mod">
          <ac:chgData name="Dr. Raffay Zoltán" userId="3b1b2a3e-ec4a-4aa8-94e3-5e4ef067d11f" providerId="ADAL" clId="{197E0DC1-E4B7-4F78-BED5-1489E218DA9E}" dt="2024-11-19T12:16:45.800" v="1123" actId="14100"/>
          <ac:spMkLst>
            <pc:docMk/>
            <pc:sldMk cId="1821223169" sldId="327"/>
            <ac:spMk id="2" creationId="{64070D49-8E1E-B812-FCEE-1190DB97B8CA}"/>
          </ac:spMkLst>
        </pc:spChg>
      </pc:sldChg>
      <pc:sldChg chg="modSp add mod">
        <pc:chgData name="Dr. Raffay Zoltán" userId="3b1b2a3e-ec4a-4aa8-94e3-5e4ef067d11f" providerId="ADAL" clId="{197E0DC1-E4B7-4F78-BED5-1489E218DA9E}" dt="2024-11-19T17:45:56.398" v="1377" actId="1076"/>
        <pc:sldMkLst>
          <pc:docMk/>
          <pc:sldMk cId="3127523869" sldId="328"/>
        </pc:sldMkLst>
        <pc:spChg chg="mod">
          <ac:chgData name="Dr. Raffay Zoltán" userId="3b1b2a3e-ec4a-4aa8-94e3-5e4ef067d11f" providerId="ADAL" clId="{197E0DC1-E4B7-4F78-BED5-1489E218DA9E}" dt="2024-11-19T17:45:56.398" v="1377" actId="1076"/>
          <ac:spMkLst>
            <pc:docMk/>
            <pc:sldMk cId="3127523869" sldId="328"/>
            <ac:spMk id="2" creationId="{64070D49-8E1E-B812-FCEE-1190DB97B8CA}"/>
          </ac:spMkLst>
        </pc:spChg>
        <pc:spChg chg="mod">
          <ac:chgData name="Dr. Raffay Zoltán" userId="3b1b2a3e-ec4a-4aa8-94e3-5e4ef067d11f" providerId="ADAL" clId="{197E0DC1-E4B7-4F78-BED5-1489E218DA9E}" dt="2024-11-19T12:18:20.660" v="1138" actId="1076"/>
          <ac:spMkLst>
            <pc:docMk/>
            <pc:sldMk cId="3127523869" sldId="328"/>
            <ac:spMk id="3" creationId="{956609F2-1757-6C5B-E7A9-D66591ACDA08}"/>
          </ac:spMkLst>
        </pc:spChg>
      </pc:sldChg>
      <pc:sldChg chg="modSp add mod">
        <pc:chgData name="Dr. Raffay Zoltán" userId="3b1b2a3e-ec4a-4aa8-94e3-5e4ef067d11f" providerId="ADAL" clId="{197E0DC1-E4B7-4F78-BED5-1489E218DA9E}" dt="2024-11-19T12:18:09.596" v="1134" actId="14100"/>
        <pc:sldMkLst>
          <pc:docMk/>
          <pc:sldMk cId="853552776" sldId="329"/>
        </pc:sldMkLst>
        <pc:spChg chg="mod">
          <ac:chgData name="Dr. Raffay Zoltán" userId="3b1b2a3e-ec4a-4aa8-94e3-5e4ef067d11f" providerId="ADAL" clId="{197E0DC1-E4B7-4F78-BED5-1489E218DA9E}" dt="2024-11-19T12:18:09.596" v="1134" actId="14100"/>
          <ac:spMkLst>
            <pc:docMk/>
            <pc:sldMk cId="853552776" sldId="329"/>
            <ac:spMk id="2" creationId="{64070D49-8E1E-B812-FCEE-1190DB97B8CA}"/>
          </ac:spMkLst>
        </pc:spChg>
      </pc:sldChg>
      <pc:sldChg chg="modSp add mod">
        <pc:chgData name="Dr. Raffay Zoltán" userId="3b1b2a3e-ec4a-4aa8-94e3-5e4ef067d11f" providerId="ADAL" clId="{197E0DC1-E4B7-4F78-BED5-1489E218DA9E}" dt="2024-11-19T12:47:47.409" v="1263" actId="20577"/>
        <pc:sldMkLst>
          <pc:docMk/>
          <pc:sldMk cId="1997397333" sldId="330"/>
        </pc:sldMkLst>
        <pc:spChg chg="mod">
          <ac:chgData name="Dr. Raffay Zoltán" userId="3b1b2a3e-ec4a-4aa8-94e3-5e4ef067d11f" providerId="ADAL" clId="{197E0DC1-E4B7-4F78-BED5-1489E218DA9E}" dt="2024-11-19T12:47:47.409" v="1263" actId="20577"/>
          <ac:spMkLst>
            <pc:docMk/>
            <pc:sldMk cId="1997397333" sldId="330"/>
            <ac:spMk id="2" creationId="{6E5D3F33-AED4-0D49-F944-5060AE12D5E6}"/>
          </ac:spMkLst>
        </pc:spChg>
      </pc:sldChg>
      <pc:sldChg chg="modSp add mod">
        <pc:chgData name="Dr. Raffay Zoltán" userId="3b1b2a3e-ec4a-4aa8-94e3-5e4ef067d11f" providerId="ADAL" clId="{197E0DC1-E4B7-4F78-BED5-1489E218DA9E}" dt="2024-11-19T12:49:06.913" v="1285" actId="1076"/>
        <pc:sldMkLst>
          <pc:docMk/>
          <pc:sldMk cId="856993042" sldId="331"/>
        </pc:sldMkLst>
        <pc:spChg chg="mod">
          <ac:chgData name="Dr. Raffay Zoltán" userId="3b1b2a3e-ec4a-4aa8-94e3-5e4ef067d11f" providerId="ADAL" clId="{197E0DC1-E4B7-4F78-BED5-1489E218DA9E}" dt="2024-11-19T12:49:06.913" v="1285" actId="1076"/>
          <ac:spMkLst>
            <pc:docMk/>
            <pc:sldMk cId="856993042" sldId="331"/>
            <ac:spMk id="2" creationId="{6E5D3F33-AED4-0D49-F944-5060AE12D5E6}"/>
          </ac:spMkLst>
        </pc:spChg>
        <pc:spChg chg="mod">
          <ac:chgData name="Dr. Raffay Zoltán" userId="3b1b2a3e-ec4a-4aa8-94e3-5e4ef067d11f" providerId="ADAL" clId="{197E0DC1-E4B7-4F78-BED5-1489E218DA9E}" dt="2024-11-19T12:49:01.047" v="1283" actId="1076"/>
          <ac:spMkLst>
            <pc:docMk/>
            <pc:sldMk cId="856993042" sldId="331"/>
            <ac:spMk id="3" creationId="{D41F535C-F0B2-1E36-EA1F-C0B901F71FD1}"/>
          </ac:spMkLst>
        </pc:spChg>
      </pc:sldChg>
    </pc:docChg>
  </pc:docChgLst>
  <pc:docChgLst>
    <pc:chgData name="Dr. Raffay Zoltán" userId="3b1b2a3e-ec4a-4aa8-94e3-5e4ef067d11f" providerId="ADAL" clId="{97889EB1-68FB-4A6A-ACDD-FE469E3537D5}"/>
    <pc:docChg chg="undo custSel modSld">
      <pc:chgData name="Dr. Raffay Zoltán" userId="3b1b2a3e-ec4a-4aa8-94e3-5e4ef067d11f" providerId="ADAL" clId="{97889EB1-68FB-4A6A-ACDD-FE469E3537D5}" dt="2024-12-29T10:20:15.986" v="601" actId="14100"/>
      <pc:docMkLst>
        <pc:docMk/>
      </pc:docMkLst>
      <pc:sldChg chg="modSp mod">
        <pc:chgData name="Dr. Raffay Zoltán" userId="3b1b2a3e-ec4a-4aa8-94e3-5e4ef067d11f" providerId="ADAL" clId="{97889EB1-68FB-4A6A-ACDD-FE469E3537D5}" dt="2024-12-29T09:03:38.993" v="179" actId="20577"/>
        <pc:sldMkLst>
          <pc:docMk/>
          <pc:sldMk cId="1441212110" sldId="257"/>
        </pc:sldMkLst>
        <pc:spChg chg="mod">
          <ac:chgData name="Dr. Raffay Zoltán" userId="3b1b2a3e-ec4a-4aa8-94e3-5e4ef067d11f" providerId="ADAL" clId="{97889EB1-68FB-4A6A-ACDD-FE469E3537D5}" dt="2024-12-29T09:03:38.993" v="179" actId="20577"/>
          <ac:spMkLst>
            <pc:docMk/>
            <pc:sldMk cId="1441212110" sldId="257"/>
            <ac:spMk id="2" creationId="{EAFFC7EF-1843-81DF-280D-8BEF44216F38}"/>
          </ac:spMkLst>
        </pc:spChg>
      </pc:sldChg>
      <pc:sldChg chg="modSp mod">
        <pc:chgData name="Dr. Raffay Zoltán" userId="3b1b2a3e-ec4a-4aa8-94e3-5e4ef067d11f" providerId="ADAL" clId="{97889EB1-68FB-4A6A-ACDD-FE469E3537D5}" dt="2024-12-29T09:04:47.348" v="184" actId="1076"/>
        <pc:sldMkLst>
          <pc:docMk/>
          <pc:sldMk cId="4239364104" sldId="259"/>
        </pc:sldMkLst>
        <pc:spChg chg="mod">
          <ac:chgData name="Dr. Raffay Zoltán" userId="3b1b2a3e-ec4a-4aa8-94e3-5e4ef067d11f" providerId="ADAL" clId="{97889EB1-68FB-4A6A-ACDD-FE469E3537D5}" dt="2024-12-29T09:04:47.348" v="184" actId="1076"/>
          <ac:spMkLst>
            <pc:docMk/>
            <pc:sldMk cId="4239364104" sldId="259"/>
            <ac:spMk id="2" creationId="{717711F3-B6B6-5626-F025-0F609DF71F4F}"/>
          </ac:spMkLst>
        </pc:spChg>
      </pc:sldChg>
      <pc:sldChg chg="modSp mod">
        <pc:chgData name="Dr. Raffay Zoltán" userId="3b1b2a3e-ec4a-4aa8-94e3-5e4ef067d11f" providerId="ADAL" clId="{97889EB1-68FB-4A6A-ACDD-FE469E3537D5}" dt="2024-12-29T09:12:08.365" v="215" actId="1076"/>
        <pc:sldMkLst>
          <pc:docMk/>
          <pc:sldMk cId="3346443628" sldId="260"/>
        </pc:sldMkLst>
        <pc:spChg chg="mod">
          <ac:chgData name="Dr. Raffay Zoltán" userId="3b1b2a3e-ec4a-4aa8-94e3-5e4ef067d11f" providerId="ADAL" clId="{97889EB1-68FB-4A6A-ACDD-FE469E3537D5}" dt="2024-12-29T09:12:08.365" v="215" actId="1076"/>
          <ac:spMkLst>
            <pc:docMk/>
            <pc:sldMk cId="3346443628" sldId="260"/>
            <ac:spMk id="2" creationId="{A660AE4F-F7FA-F9E1-F376-BF015C86E044}"/>
          </ac:spMkLst>
        </pc:spChg>
      </pc:sldChg>
      <pc:sldChg chg="modSp mod">
        <pc:chgData name="Dr. Raffay Zoltán" userId="3b1b2a3e-ec4a-4aa8-94e3-5e4ef067d11f" providerId="ADAL" clId="{97889EB1-68FB-4A6A-ACDD-FE469E3537D5}" dt="2024-12-29T09:12:36.772" v="223" actId="20577"/>
        <pc:sldMkLst>
          <pc:docMk/>
          <pc:sldMk cId="3430837079" sldId="261"/>
        </pc:sldMkLst>
        <pc:spChg chg="mod">
          <ac:chgData name="Dr. Raffay Zoltán" userId="3b1b2a3e-ec4a-4aa8-94e3-5e4ef067d11f" providerId="ADAL" clId="{97889EB1-68FB-4A6A-ACDD-FE469E3537D5}" dt="2024-12-29T09:12:36.772" v="223" actId="20577"/>
          <ac:spMkLst>
            <pc:docMk/>
            <pc:sldMk cId="3430837079" sldId="261"/>
            <ac:spMk id="2" creationId="{F9C86D83-AD95-329A-750A-E801A8E8383D}"/>
          </ac:spMkLst>
        </pc:spChg>
      </pc:sldChg>
      <pc:sldChg chg="modSp mod">
        <pc:chgData name="Dr. Raffay Zoltán" userId="3b1b2a3e-ec4a-4aa8-94e3-5e4ef067d11f" providerId="ADAL" clId="{97889EB1-68FB-4A6A-ACDD-FE469E3537D5}" dt="2024-12-29T09:13:28.479" v="228" actId="948"/>
        <pc:sldMkLst>
          <pc:docMk/>
          <pc:sldMk cId="564408570" sldId="262"/>
        </pc:sldMkLst>
        <pc:spChg chg="mod">
          <ac:chgData name="Dr. Raffay Zoltán" userId="3b1b2a3e-ec4a-4aa8-94e3-5e4ef067d11f" providerId="ADAL" clId="{97889EB1-68FB-4A6A-ACDD-FE469E3537D5}" dt="2024-12-29T09:13:28.479" v="228" actId="948"/>
          <ac:spMkLst>
            <pc:docMk/>
            <pc:sldMk cId="564408570" sldId="262"/>
            <ac:spMk id="2" creationId="{0D7E8DA3-00AB-A41C-C4E4-1E9632649FD7}"/>
          </ac:spMkLst>
        </pc:spChg>
        <pc:spChg chg="mod">
          <ac:chgData name="Dr. Raffay Zoltán" userId="3b1b2a3e-ec4a-4aa8-94e3-5e4ef067d11f" providerId="ADAL" clId="{97889EB1-68FB-4A6A-ACDD-FE469E3537D5}" dt="2024-12-29T09:13:05.090" v="226" actId="1076"/>
          <ac:spMkLst>
            <pc:docMk/>
            <pc:sldMk cId="564408570" sldId="262"/>
            <ac:spMk id="3" creationId="{DDEADD2F-2DD5-BF21-0A78-DBD6B4D65653}"/>
          </ac:spMkLst>
        </pc:spChg>
      </pc:sldChg>
      <pc:sldChg chg="modSp mod">
        <pc:chgData name="Dr. Raffay Zoltán" userId="3b1b2a3e-ec4a-4aa8-94e3-5e4ef067d11f" providerId="ADAL" clId="{97889EB1-68FB-4A6A-ACDD-FE469E3537D5}" dt="2024-12-29T09:14:33.155" v="242" actId="20577"/>
        <pc:sldMkLst>
          <pc:docMk/>
          <pc:sldMk cId="3544922091" sldId="263"/>
        </pc:sldMkLst>
        <pc:spChg chg="mod">
          <ac:chgData name="Dr. Raffay Zoltán" userId="3b1b2a3e-ec4a-4aa8-94e3-5e4ef067d11f" providerId="ADAL" clId="{97889EB1-68FB-4A6A-ACDD-FE469E3537D5}" dt="2024-12-29T09:14:33.155" v="242" actId="20577"/>
          <ac:spMkLst>
            <pc:docMk/>
            <pc:sldMk cId="3544922091" sldId="263"/>
            <ac:spMk id="2" creationId="{F4F449E7-14BD-73FC-8D1F-019861A48EB1}"/>
          </ac:spMkLst>
        </pc:spChg>
      </pc:sldChg>
      <pc:sldChg chg="addSp delSp modSp mod">
        <pc:chgData name="Dr. Raffay Zoltán" userId="3b1b2a3e-ec4a-4aa8-94e3-5e4ef067d11f" providerId="ADAL" clId="{97889EB1-68FB-4A6A-ACDD-FE469E3537D5}" dt="2024-12-29T09:15:03.335" v="243" actId="20577"/>
        <pc:sldMkLst>
          <pc:docMk/>
          <pc:sldMk cId="345246902" sldId="265"/>
        </pc:sldMkLst>
        <pc:spChg chg="mod">
          <ac:chgData name="Dr. Raffay Zoltán" userId="3b1b2a3e-ec4a-4aa8-94e3-5e4ef067d11f" providerId="ADAL" clId="{97889EB1-68FB-4A6A-ACDD-FE469E3537D5}" dt="2024-12-29T09:15:03.335" v="243" actId="20577"/>
          <ac:spMkLst>
            <pc:docMk/>
            <pc:sldMk cId="345246902" sldId="265"/>
            <ac:spMk id="2" creationId="{86371E34-6705-145A-177D-CBDE446B12B1}"/>
          </ac:spMkLst>
        </pc:spChg>
        <pc:spChg chg="mod">
          <ac:chgData name="Dr. Raffay Zoltán" userId="3b1b2a3e-ec4a-4aa8-94e3-5e4ef067d11f" providerId="ADAL" clId="{97889EB1-68FB-4A6A-ACDD-FE469E3537D5}" dt="2024-12-29T07:16:54.430" v="12" actId="1076"/>
          <ac:spMkLst>
            <pc:docMk/>
            <pc:sldMk cId="345246902" sldId="265"/>
            <ac:spMk id="3" creationId="{EE58BF91-7E31-F7C8-32E8-CF5E2511E036}"/>
          </ac:spMkLst>
        </pc:spChg>
        <pc:spChg chg="add mod">
          <ac:chgData name="Dr. Raffay Zoltán" userId="3b1b2a3e-ec4a-4aa8-94e3-5e4ef067d11f" providerId="ADAL" clId="{97889EB1-68FB-4A6A-ACDD-FE469E3537D5}" dt="2024-12-29T07:22:49.818" v="41" actId="1076"/>
          <ac:spMkLst>
            <pc:docMk/>
            <pc:sldMk cId="345246902" sldId="265"/>
            <ac:spMk id="14" creationId="{492559DC-CA9A-6DEA-0973-ADDDBB1595D0}"/>
          </ac:spMkLst>
        </pc:spChg>
        <pc:picChg chg="add mod">
          <ac:chgData name="Dr. Raffay Zoltán" userId="3b1b2a3e-ec4a-4aa8-94e3-5e4ef067d11f" providerId="ADAL" clId="{97889EB1-68FB-4A6A-ACDD-FE469E3537D5}" dt="2024-12-29T07:22:39.155" v="38" actId="1076"/>
          <ac:picMkLst>
            <pc:docMk/>
            <pc:sldMk cId="345246902" sldId="265"/>
            <ac:picMk id="16" creationId="{9EB86FC8-FD57-3FBB-9FAA-B091710D707E}"/>
          </ac:picMkLst>
        </pc:picChg>
      </pc:sldChg>
      <pc:sldChg chg="modSp mod">
        <pc:chgData name="Dr. Raffay Zoltán" userId="3b1b2a3e-ec4a-4aa8-94e3-5e4ef067d11f" providerId="ADAL" clId="{97889EB1-68FB-4A6A-ACDD-FE469E3537D5}" dt="2024-12-29T09:26:37.429" v="320" actId="20577"/>
        <pc:sldMkLst>
          <pc:docMk/>
          <pc:sldMk cId="1156935625" sldId="267"/>
        </pc:sldMkLst>
        <pc:spChg chg="mod">
          <ac:chgData name="Dr. Raffay Zoltán" userId="3b1b2a3e-ec4a-4aa8-94e3-5e4ef067d11f" providerId="ADAL" clId="{97889EB1-68FB-4A6A-ACDD-FE469E3537D5}" dt="2024-12-29T09:26:37.429" v="320" actId="20577"/>
          <ac:spMkLst>
            <pc:docMk/>
            <pc:sldMk cId="1156935625" sldId="267"/>
            <ac:spMk id="2" creationId="{57B8FCFD-2AD7-32F5-CAE0-77B2EBA27400}"/>
          </ac:spMkLst>
        </pc:spChg>
      </pc:sldChg>
      <pc:sldChg chg="addSp modSp mod">
        <pc:chgData name="Dr. Raffay Zoltán" userId="3b1b2a3e-ec4a-4aa8-94e3-5e4ef067d11f" providerId="ADAL" clId="{97889EB1-68FB-4A6A-ACDD-FE469E3537D5}" dt="2024-12-29T08:24:58.120" v="55" actId="1076"/>
        <pc:sldMkLst>
          <pc:docMk/>
          <pc:sldMk cId="103878073" sldId="268"/>
        </pc:sldMkLst>
        <pc:spChg chg="mod">
          <ac:chgData name="Dr. Raffay Zoltán" userId="3b1b2a3e-ec4a-4aa8-94e3-5e4ef067d11f" providerId="ADAL" clId="{97889EB1-68FB-4A6A-ACDD-FE469E3537D5}" dt="2024-12-29T08:24:58.120" v="55" actId="1076"/>
          <ac:spMkLst>
            <pc:docMk/>
            <pc:sldMk cId="103878073" sldId="268"/>
            <ac:spMk id="2" creationId="{23C5B3AB-6B8C-B70E-49B9-A279F79D1F39}"/>
          </ac:spMkLst>
        </pc:spChg>
        <pc:spChg chg="add mod">
          <ac:chgData name="Dr. Raffay Zoltán" userId="3b1b2a3e-ec4a-4aa8-94e3-5e4ef067d11f" providerId="ADAL" clId="{97889EB1-68FB-4A6A-ACDD-FE469E3537D5}" dt="2024-12-29T08:24:48.157" v="52"/>
          <ac:spMkLst>
            <pc:docMk/>
            <pc:sldMk cId="103878073" sldId="268"/>
            <ac:spMk id="14" creationId="{B9E3D686-A512-D91F-1C65-E2807B1F76A4}"/>
          </ac:spMkLst>
        </pc:spChg>
        <pc:picChg chg="add mod">
          <ac:chgData name="Dr. Raffay Zoltán" userId="3b1b2a3e-ec4a-4aa8-94e3-5e4ef067d11f" providerId="ADAL" clId="{97889EB1-68FB-4A6A-ACDD-FE469E3537D5}" dt="2024-12-29T08:24:43.535" v="51"/>
          <ac:picMkLst>
            <pc:docMk/>
            <pc:sldMk cId="103878073" sldId="268"/>
            <ac:picMk id="11" creationId="{F3856B72-EF85-D157-9EF3-0FEDB7249EA9}"/>
          </ac:picMkLst>
        </pc:picChg>
      </pc:sldChg>
      <pc:sldChg chg="modSp mod">
        <pc:chgData name="Dr. Raffay Zoltán" userId="3b1b2a3e-ec4a-4aa8-94e3-5e4ef067d11f" providerId="ADAL" clId="{97889EB1-68FB-4A6A-ACDD-FE469E3537D5}" dt="2024-12-29T10:05:19.906" v="529" actId="20577"/>
        <pc:sldMkLst>
          <pc:docMk/>
          <pc:sldMk cId="522182056" sldId="269"/>
        </pc:sldMkLst>
        <pc:spChg chg="mod">
          <ac:chgData name="Dr. Raffay Zoltán" userId="3b1b2a3e-ec4a-4aa8-94e3-5e4ef067d11f" providerId="ADAL" clId="{97889EB1-68FB-4A6A-ACDD-FE469E3537D5}" dt="2024-12-29T10:05:19.906" v="529" actId="20577"/>
          <ac:spMkLst>
            <pc:docMk/>
            <pc:sldMk cId="522182056" sldId="269"/>
            <ac:spMk id="2" creationId="{566C95DB-3E24-9A43-8126-BA4560744D4A}"/>
          </ac:spMkLst>
        </pc:spChg>
        <pc:spChg chg="mod">
          <ac:chgData name="Dr. Raffay Zoltán" userId="3b1b2a3e-ec4a-4aa8-94e3-5e4ef067d11f" providerId="ADAL" clId="{97889EB1-68FB-4A6A-ACDD-FE469E3537D5}" dt="2024-12-29T09:58:55.489" v="450" actId="122"/>
          <ac:spMkLst>
            <pc:docMk/>
            <pc:sldMk cId="522182056" sldId="269"/>
            <ac:spMk id="3" creationId="{A2B654CB-9169-C7ED-C987-A77B8DCD585E}"/>
          </ac:spMkLst>
        </pc:spChg>
      </pc:sldChg>
      <pc:sldChg chg="modSp mod">
        <pc:chgData name="Dr. Raffay Zoltán" userId="3b1b2a3e-ec4a-4aa8-94e3-5e4ef067d11f" providerId="ADAL" clId="{97889EB1-68FB-4A6A-ACDD-FE469E3537D5}" dt="2024-12-29T10:03:57.695" v="514" actId="14100"/>
        <pc:sldMkLst>
          <pc:docMk/>
          <pc:sldMk cId="1039427102" sldId="270"/>
        </pc:sldMkLst>
        <pc:spChg chg="mod">
          <ac:chgData name="Dr. Raffay Zoltán" userId="3b1b2a3e-ec4a-4aa8-94e3-5e4ef067d11f" providerId="ADAL" clId="{97889EB1-68FB-4A6A-ACDD-FE469E3537D5}" dt="2024-12-29T10:03:57.695" v="514" actId="14100"/>
          <ac:spMkLst>
            <pc:docMk/>
            <pc:sldMk cId="1039427102" sldId="270"/>
            <ac:spMk id="2" creationId="{90F5D7B2-E134-76F8-BED9-1D297C43D29F}"/>
          </ac:spMkLst>
        </pc:spChg>
      </pc:sldChg>
      <pc:sldChg chg="addSp modSp mod">
        <pc:chgData name="Dr. Raffay Zoltán" userId="3b1b2a3e-ec4a-4aa8-94e3-5e4ef067d11f" providerId="ADAL" clId="{97889EB1-68FB-4A6A-ACDD-FE469E3537D5}" dt="2024-12-29T10:06:58.452" v="541" actId="14100"/>
        <pc:sldMkLst>
          <pc:docMk/>
          <pc:sldMk cId="1845054683" sldId="271"/>
        </pc:sldMkLst>
        <pc:spChg chg="mod">
          <ac:chgData name="Dr. Raffay Zoltán" userId="3b1b2a3e-ec4a-4aa8-94e3-5e4ef067d11f" providerId="ADAL" clId="{97889EB1-68FB-4A6A-ACDD-FE469E3537D5}" dt="2024-12-29T10:06:58.452" v="541" actId="14100"/>
          <ac:spMkLst>
            <pc:docMk/>
            <pc:sldMk cId="1845054683" sldId="271"/>
            <ac:spMk id="2" creationId="{D714E4A9-46B9-8AD9-E96A-D532D89297DB}"/>
          </ac:spMkLst>
        </pc:spChg>
        <pc:spChg chg="mod">
          <ac:chgData name="Dr. Raffay Zoltán" userId="3b1b2a3e-ec4a-4aa8-94e3-5e4ef067d11f" providerId="ADAL" clId="{97889EB1-68FB-4A6A-ACDD-FE469E3537D5}" dt="2024-12-29T08:53:35.523" v="164" actId="27636"/>
          <ac:spMkLst>
            <pc:docMk/>
            <pc:sldMk cId="1845054683" sldId="271"/>
            <ac:spMk id="3" creationId="{10658064-EAA7-C06A-15F7-066C3724F68F}"/>
          </ac:spMkLst>
        </pc:spChg>
        <pc:spChg chg="add mod">
          <ac:chgData name="Dr. Raffay Zoltán" userId="3b1b2a3e-ec4a-4aa8-94e3-5e4ef067d11f" providerId="ADAL" clId="{97889EB1-68FB-4A6A-ACDD-FE469E3537D5}" dt="2024-12-29T08:53:51.034" v="166" actId="1076"/>
          <ac:spMkLst>
            <pc:docMk/>
            <pc:sldMk cId="1845054683" sldId="271"/>
            <ac:spMk id="14" creationId="{885AE401-7212-50E9-A940-EBACD467972B}"/>
          </ac:spMkLst>
        </pc:spChg>
        <pc:picChg chg="add mod modCrop">
          <ac:chgData name="Dr. Raffay Zoltán" userId="3b1b2a3e-ec4a-4aa8-94e3-5e4ef067d11f" providerId="ADAL" clId="{97889EB1-68FB-4A6A-ACDD-FE469E3537D5}" dt="2024-12-29T08:54:08.793" v="169" actId="1076"/>
          <ac:picMkLst>
            <pc:docMk/>
            <pc:sldMk cId="1845054683" sldId="271"/>
            <ac:picMk id="11" creationId="{DA8E4817-F99D-8562-D0A5-DE5C576980F1}"/>
          </ac:picMkLst>
        </pc:picChg>
      </pc:sldChg>
      <pc:sldChg chg="addSp delSp modSp mod">
        <pc:chgData name="Dr. Raffay Zoltán" userId="3b1b2a3e-ec4a-4aa8-94e3-5e4ef067d11f" providerId="ADAL" clId="{97889EB1-68FB-4A6A-ACDD-FE469E3537D5}" dt="2024-12-29T08:56:12.091" v="173" actId="14100"/>
        <pc:sldMkLst>
          <pc:docMk/>
          <pc:sldMk cId="3851542808" sldId="272"/>
        </pc:sldMkLst>
        <pc:spChg chg="add mod">
          <ac:chgData name="Dr. Raffay Zoltán" userId="3b1b2a3e-ec4a-4aa8-94e3-5e4ef067d11f" providerId="ADAL" clId="{97889EB1-68FB-4A6A-ACDD-FE469E3537D5}" dt="2024-12-29T08:56:06.015" v="171"/>
          <ac:spMkLst>
            <pc:docMk/>
            <pc:sldMk cId="3851542808" sldId="272"/>
            <ac:spMk id="2" creationId="{55B4F761-61F3-D1C0-EACE-9C36B5D1E419}"/>
          </ac:spMkLst>
        </pc:spChg>
        <pc:picChg chg="add mod">
          <ac:chgData name="Dr. Raffay Zoltán" userId="3b1b2a3e-ec4a-4aa8-94e3-5e4ef067d11f" providerId="ADAL" clId="{97889EB1-68FB-4A6A-ACDD-FE469E3537D5}" dt="2024-12-29T08:56:06.015" v="171"/>
          <ac:picMkLst>
            <pc:docMk/>
            <pc:sldMk cId="3851542808" sldId="272"/>
            <ac:picMk id="3" creationId="{0B5A8BE9-E454-6403-FBE9-F19E4D3CE694}"/>
          </ac:picMkLst>
        </pc:picChg>
        <pc:picChg chg="mod">
          <ac:chgData name="Dr. Raffay Zoltán" userId="3b1b2a3e-ec4a-4aa8-94e3-5e4ef067d11f" providerId="ADAL" clId="{97889EB1-68FB-4A6A-ACDD-FE469E3537D5}" dt="2024-12-29T08:56:12.091" v="173" actId="14100"/>
          <ac:picMkLst>
            <pc:docMk/>
            <pc:sldMk cId="3851542808" sldId="272"/>
            <ac:picMk id="16" creationId="{2169B8F6-843D-F65D-EC1F-874AC334C48E}"/>
          </ac:picMkLst>
        </pc:picChg>
      </pc:sldChg>
      <pc:sldChg chg="modSp mod">
        <pc:chgData name="Dr. Raffay Zoltán" userId="3b1b2a3e-ec4a-4aa8-94e3-5e4ef067d11f" providerId="ADAL" clId="{97889EB1-68FB-4A6A-ACDD-FE469E3537D5}" dt="2024-12-29T10:07:37.539" v="548" actId="20577"/>
        <pc:sldMkLst>
          <pc:docMk/>
          <pc:sldMk cId="4007452779" sldId="274"/>
        </pc:sldMkLst>
        <pc:spChg chg="mod">
          <ac:chgData name="Dr. Raffay Zoltán" userId="3b1b2a3e-ec4a-4aa8-94e3-5e4ef067d11f" providerId="ADAL" clId="{97889EB1-68FB-4A6A-ACDD-FE469E3537D5}" dt="2024-12-29T10:07:37.539" v="548" actId="20577"/>
          <ac:spMkLst>
            <pc:docMk/>
            <pc:sldMk cId="4007452779" sldId="274"/>
            <ac:spMk id="2" creationId="{74AE1EA3-C7CF-D3E9-EC8B-DD6A71DA010E}"/>
          </ac:spMkLst>
        </pc:spChg>
      </pc:sldChg>
      <pc:sldChg chg="modSp mod">
        <pc:chgData name="Dr. Raffay Zoltán" userId="3b1b2a3e-ec4a-4aa8-94e3-5e4ef067d11f" providerId="ADAL" clId="{97889EB1-68FB-4A6A-ACDD-FE469E3537D5}" dt="2024-12-29T10:10:54.473" v="553" actId="20577"/>
        <pc:sldMkLst>
          <pc:docMk/>
          <pc:sldMk cId="711757742" sldId="275"/>
        </pc:sldMkLst>
        <pc:spChg chg="mod">
          <ac:chgData name="Dr. Raffay Zoltán" userId="3b1b2a3e-ec4a-4aa8-94e3-5e4ef067d11f" providerId="ADAL" clId="{97889EB1-68FB-4A6A-ACDD-FE469E3537D5}" dt="2024-12-29T10:10:54.473" v="553" actId="20577"/>
          <ac:spMkLst>
            <pc:docMk/>
            <pc:sldMk cId="711757742" sldId="275"/>
            <ac:spMk id="2" creationId="{D91DC4E6-F46C-BC08-C5E1-6A77316F971E}"/>
          </ac:spMkLst>
        </pc:spChg>
      </pc:sldChg>
      <pc:sldChg chg="modSp mod">
        <pc:chgData name="Dr. Raffay Zoltán" userId="3b1b2a3e-ec4a-4aa8-94e3-5e4ef067d11f" providerId="ADAL" clId="{97889EB1-68FB-4A6A-ACDD-FE469E3537D5}" dt="2024-12-29T09:17:39.371" v="270" actId="20577"/>
        <pc:sldMkLst>
          <pc:docMk/>
          <pc:sldMk cId="4112900115" sldId="287"/>
        </pc:sldMkLst>
        <pc:spChg chg="mod">
          <ac:chgData name="Dr. Raffay Zoltán" userId="3b1b2a3e-ec4a-4aa8-94e3-5e4ef067d11f" providerId="ADAL" clId="{97889EB1-68FB-4A6A-ACDD-FE469E3537D5}" dt="2024-12-29T09:17:39.371" v="270" actId="20577"/>
          <ac:spMkLst>
            <pc:docMk/>
            <pc:sldMk cId="4112900115" sldId="287"/>
            <ac:spMk id="2" creationId="{86371E34-6705-145A-177D-CBDE446B12B1}"/>
          </ac:spMkLst>
        </pc:spChg>
      </pc:sldChg>
      <pc:sldChg chg="modSp mod">
        <pc:chgData name="Dr. Raffay Zoltán" userId="3b1b2a3e-ec4a-4aa8-94e3-5e4ef067d11f" providerId="ADAL" clId="{97889EB1-68FB-4A6A-ACDD-FE469E3537D5}" dt="2024-12-29T09:18:03.566" v="272" actId="20577"/>
        <pc:sldMkLst>
          <pc:docMk/>
          <pc:sldMk cId="4125956611" sldId="288"/>
        </pc:sldMkLst>
        <pc:spChg chg="mod">
          <ac:chgData name="Dr. Raffay Zoltán" userId="3b1b2a3e-ec4a-4aa8-94e3-5e4ef067d11f" providerId="ADAL" clId="{97889EB1-68FB-4A6A-ACDD-FE469E3537D5}" dt="2024-12-29T09:18:03.566" v="272" actId="20577"/>
          <ac:spMkLst>
            <pc:docMk/>
            <pc:sldMk cId="4125956611" sldId="288"/>
            <ac:spMk id="2" creationId="{86371E34-6705-145A-177D-CBDE446B12B1}"/>
          </ac:spMkLst>
        </pc:spChg>
      </pc:sldChg>
      <pc:sldChg chg="modSp mod">
        <pc:chgData name="Dr. Raffay Zoltán" userId="3b1b2a3e-ec4a-4aa8-94e3-5e4ef067d11f" providerId="ADAL" clId="{97889EB1-68FB-4A6A-ACDD-FE469E3537D5}" dt="2024-12-29T09:18:35.821" v="279" actId="20577"/>
        <pc:sldMkLst>
          <pc:docMk/>
          <pc:sldMk cId="3821814615" sldId="289"/>
        </pc:sldMkLst>
        <pc:spChg chg="mod">
          <ac:chgData name="Dr. Raffay Zoltán" userId="3b1b2a3e-ec4a-4aa8-94e3-5e4ef067d11f" providerId="ADAL" clId="{97889EB1-68FB-4A6A-ACDD-FE469E3537D5}" dt="2024-12-29T09:18:35.821" v="279" actId="20577"/>
          <ac:spMkLst>
            <pc:docMk/>
            <pc:sldMk cId="3821814615" sldId="289"/>
            <ac:spMk id="2" creationId="{86371E34-6705-145A-177D-CBDE446B12B1}"/>
          </ac:spMkLst>
        </pc:spChg>
      </pc:sldChg>
      <pc:sldChg chg="modSp mod">
        <pc:chgData name="Dr. Raffay Zoltán" userId="3b1b2a3e-ec4a-4aa8-94e3-5e4ef067d11f" providerId="ADAL" clId="{97889EB1-68FB-4A6A-ACDD-FE469E3537D5}" dt="2024-12-29T09:19:16.852" v="285" actId="14100"/>
        <pc:sldMkLst>
          <pc:docMk/>
          <pc:sldMk cId="1696513861" sldId="290"/>
        </pc:sldMkLst>
        <pc:spChg chg="mod">
          <ac:chgData name="Dr. Raffay Zoltán" userId="3b1b2a3e-ec4a-4aa8-94e3-5e4ef067d11f" providerId="ADAL" clId="{97889EB1-68FB-4A6A-ACDD-FE469E3537D5}" dt="2024-12-29T09:19:16.852" v="285" actId="14100"/>
          <ac:spMkLst>
            <pc:docMk/>
            <pc:sldMk cId="1696513861" sldId="290"/>
            <ac:spMk id="2" creationId="{86371E34-6705-145A-177D-CBDE446B12B1}"/>
          </ac:spMkLst>
        </pc:spChg>
      </pc:sldChg>
      <pc:sldChg chg="modSp mod">
        <pc:chgData name="Dr. Raffay Zoltán" userId="3b1b2a3e-ec4a-4aa8-94e3-5e4ef067d11f" providerId="ADAL" clId="{97889EB1-68FB-4A6A-ACDD-FE469E3537D5}" dt="2024-12-29T09:19:58.540" v="297" actId="20577"/>
        <pc:sldMkLst>
          <pc:docMk/>
          <pc:sldMk cId="2073073818" sldId="291"/>
        </pc:sldMkLst>
        <pc:spChg chg="mod">
          <ac:chgData name="Dr. Raffay Zoltán" userId="3b1b2a3e-ec4a-4aa8-94e3-5e4ef067d11f" providerId="ADAL" clId="{97889EB1-68FB-4A6A-ACDD-FE469E3537D5}" dt="2024-12-29T09:19:58.540" v="297" actId="20577"/>
          <ac:spMkLst>
            <pc:docMk/>
            <pc:sldMk cId="2073073818" sldId="291"/>
            <ac:spMk id="2" creationId="{86371E34-6705-145A-177D-CBDE446B12B1}"/>
          </ac:spMkLst>
        </pc:spChg>
      </pc:sldChg>
      <pc:sldChg chg="modSp mod">
        <pc:chgData name="Dr. Raffay Zoltán" userId="3b1b2a3e-ec4a-4aa8-94e3-5e4ef067d11f" providerId="ADAL" clId="{97889EB1-68FB-4A6A-ACDD-FE469E3537D5}" dt="2024-12-29T09:20:35.622" v="305" actId="20577"/>
        <pc:sldMkLst>
          <pc:docMk/>
          <pc:sldMk cId="2961213300" sldId="292"/>
        </pc:sldMkLst>
        <pc:spChg chg="mod">
          <ac:chgData name="Dr. Raffay Zoltán" userId="3b1b2a3e-ec4a-4aa8-94e3-5e4ef067d11f" providerId="ADAL" clId="{97889EB1-68FB-4A6A-ACDD-FE469E3537D5}" dt="2024-12-29T09:20:35.622" v="305" actId="20577"/>
          <ac:spMkLst>
            <pc:docMk/>
            <pc:sldMk cId="2961213300" sldId="292"/>
            <ac:spMk id="2" creationId="{86371E34-6705-145A-177D-CBDE446B12B1}"/>
          </ac:spMkLst>
        </pc:spChg>
      </pc:sldChg>
      <pc:sldChg chg="modSp mod">
        <pc:chgData name="Dr. Raffay Zoltán" userId="3b1b2a3e-ec4a-4aa8-94e3-5e4ef067d11f" providerId="ADAL" clId="{97889EB1-68FB-4A6A-ACDD-FE469E3537D5}" dt="2024-12-29T09:28:20.298" v="364" actId="20577"/>
        <pc:sldMkLst>
          <pc:docMk/>
          <pc:sldMk cId="1429354602" sldId="294"/>
        </pc:sldMkLst>
        <pc:spChg chg="mod">
          <ac:chgData name="Dr. Raffay Zoltán" userId="3b1b2a3e-ec4a-4aa8-94e3-5e4ef067d11f" providerId="ADAL" clId="{97889EB1-68FB-4A6A-ACDD-FE469E3537D5}" dt="2024-12-29T09:28:20.298" v="364" actId="20577"/>
          <ac:spMkLst>
            <pc:docMk/>
            <pc:sldMk cId="1429354602" sldId="294"/>
            <ac:spMk id="2" creationId="{57B8FCFD-2AD7-32F5-CAE0-77B2EBA27400}"/>
          </ac:spMkLst>
        </pc:spChg>
        <pc:spChg chg="mod">
          <ac:chgData name="Dr. Raffay Zoltán" userId="3b1b2a3e-ec4a-4aa8-94e3-5e4ef067d11f" providerId="ADAL" clId="{97889EB1-68FB-4A6A-ACDD-FE469E3537D5}" dt="2024-12-29T09:28:14.567" v="362" actId="1076"/>
          <ac:spMkLst>
            <pc:docMk/>
            <pc:sldMk cId="1429354602" sldId="294"/>
            <ac:spMk id="11" creationId="{E639AB31-8EE0-6B3C-D0B3-C1133BC00EA9}"/>
          </ac:spMkLst>
        </pc:spChg>
      </pc:sldChg>
      <pc:sldChg chg="modSp mod">
        <pc:chgData name="Dr. Raffay Zoltán" userId="3b1b2a3e-ec4a-4aa8-94e3-5e4ef067d11f" providerId="ADAL" clId="{97889EB1-68FB-4A6A-ACDD-FE469E3537D5}" dt="2024-12-29T09:28:30.853" v="366" actId="20577"/>
        <pc:sldMkLst>
          <pc:docMk/>
          <pc:sldMk cId="2961724788" sldId="295"/>
        </pc:sldMkLst>
        <pc:spChg chg="mod">
          <ac:chgData name="Dr. Raffay Zoltán" userId="3b1b2a3e-ec4a-4aa8-94e3-5e4ef067d11f" providerId="ADAL" clId="{97889EB1-68FB-4A6A-ACDD-FE469E3537D5}" dt="2024-12-29T09:28:30.853" v="366" actId="20577"/>
          <ac:spMkLst>
            <pc:docMk/>
            <pc:sldMk cId="2961724788" sldId="295"/>
            <ac:spMk id="2" creationId="{57B8FCFD-2AD7-32F5-CAE0-77B2EBA27400}"/>
          </ac:spMkLst>
        </pc:spChg>
      </pc:sldChg>
      <pc:sldChg chg="modSp mod">
        <pc:chgData name="Dr. Raffay Zoltán" userId="3b1b2a3e-ec4a-4aa8-94e3-5e4ef067d11f" providerId="ADAL" clId="{97889EB1-68FB-4A6A-ACDD-FE469E3537D5}" dt="2024-12-29T09:28:56.924" v="369" actId="1076"/>
        <pc:sldMkLst>
          <pc:docMk/>
          <pc:sldMk cId="3129380904" sldId="296"/>
        </pc:sldMkLst>
        <pc:spChg chg="mod">
          <ac:chgData name="Dr. Raffay Zoltán" userId="3b1b2a3e-ec4a-4aa8-94e3-5e4ef067d11f" providerId="ADAL" clId="{97889EB1-68FB-4A6A-ACDD-FE469E3537D5}" dt="2024-12-29T09:28:56.924" v="369" actId="1076"/>
          <ac:spMkLst>
            <pc:docMk/>
            <pc:sldMk cId="3129380904" sldId="296"/>
            <ac:spMk id="11" creationId="{E639AB31-8EE0-6B3C-D0B3-C1133BC00EA9}"/>
          </ac:spMkLst>
        </pc:spChg>
        <pc:picChg chg="mod">
          <ac:chgData name="Dr. Raffay Zoltán" userId="3b1b2a3e-ec4a-4aa8-94e3-5e4ef067d11f" providerId="ADAL" clId="{97889EB1-68FB-4A6A-ACDD-FE469E3537D5}" dt="2024-12-29T09:28:54.063" v="368" actId="1076"/>
          <ac:picMkLst>
            <pc:docMk/>
            <pc:sldMk cId="3129380904" sldId="296"/>
            <ac:picMk id="13" creationId="{33D6D668-D081-31E8-486F-7FC6FFD800F7}"/>
          </ac:picMkLst>
        </pc:picChg>
      </pc:sldChg>
      <pc:sldChg chg="modSp mod">
        <pc:chgData name="Dr. Raffay Zoltán" userId="3b1b2a3e-ec4a-4aa8-94e3-5e4ef067d11f" providerId="ADAL" clId="{97889EB1-68FB-4A6A-ACDD-FE469E3537D5}" dt="2024-12-29T09:29:52.274" v="377" actId="20577"/>
        <pc:sldMkLst>
          <pc:docMk/>
          <pc:sldMk cId="3893950305" sldId="297"/>
        </pc:sldMkLst>
        <pc:spChg chg="mod">
          <ac:chgData name="Dr. Raffay Zoltán" userId="3b1b2a3e-ec4a-4aa8-94e3-5e4ef067d11f" providerId="ADAL" clId="{97889EB1-68FB-4A6A-ACDD-FE469E3537D5}" dt="2024-12-29T09:29:52.274" v="377" actId="20577"/>
          <ac:spMkLst>
            <pc:docMk/>
            <pc:sldMk cId="3893950305" sldId="297"/>
            <ac:spMk id="2" creationId="{57B8FCFD-2AD7-32F5-CAE0-77B2EBA27400}"/>
          </ac:spMkLst>
        </pc:spChg>
      </pc:sldChg>
      <pc:sldChg chg="modSp mod">
        <pc:chgData name="Dr. Raffay Zoltán" userId="3b1b2a3e-ec4a-4aa8-94e3-5e4ef067d11f" providerId="ADAL" clId="{97889EB1-68FB-4A6A-ACDD-FE469E3537D5}" dt="2024-12-29T09:36:08.920" v="393"/>
        <pc:sldMkLst>
          <pc:docMk/>
          <pc:sldMk cId="488344179" sldId="298"/>
        </pc:sldMkLst>
        <pc:spChg chg="mod">
          <ac:chgData name="Dr. Raffay Zoltán" userId="3b1b2a3e-ec4a-4aa8-94e3-5e4ef067d11f" providerId="ADAL" clId="{97889EB1-68FB-4A6A-ACDD-FE469E3537D5}" dt="2024-12-29T09:35:50.985" v="385" actId="14100"/>
          <ac:spMkLst>
            <pc:docMk/>
            <pc:sldMk cId="488344179" sldId="298"/>
            <ac:spMk id="2" creationId="{57B8FCFD-2AD7-32F5-CAE0-77B2EBA27400}"/>
          </ac:spMkLst>
        </pc:spChg>
        <pc:spChg chg="mod">
          <ac:chgData name="Dr. Raffay Zoltán" userId="3b1b2a3e-ec4a-4aa8-94e3-5e4ef067d11f" providerId="ADAL" clId="{97889EB1-68FB-4A6A-ACDD-FE469E3537D5}" dt="2024-12-29T09:36:08.920" v="393"/>
          <ac:spMkLst>
            <pc:docMk/>
            <pc:sldMk cId="488344179" sldId="298"/>
            <ac:spMk id="11" creationId="{E639AB31-8EE0-6B3C-D0B3-C1133BC00EA9}"/>
          </ac:spMkLst>
        </pc:spChg>
      </pc:sldChg>
      <pc:sldChg chg="modSp mod">
        <pc:chgData name="Dr. Raffay Zoltán" userId="3b1b2a3e-ec4a-4aa8-94e3-5e4ef067d11f" providerId="ADAL" clId="{97889EB1-68FB-4A6A-ACDD-FE469E3537D5}" dt="2024-12-29T09:37:09.898" v="412" actId="20577"/>
        <pc:sldMkLst>
          <pc:docMk/>
          <pc:sldMk cId="3652785706" sldId="299"/>
        </pc:sldMkLst>
        <pc:spChg chg="mod">
          <ac:chgData name="Dr. Raffay Zoltán" userId="3b1b2a3e-ec4a-4aa8-94e3-5e4ef067d11f" providerId="ADAL" clId="{97889EB1-68FB-4A6A-ACDD-FE469E3537D5}" dt="2024-12-29T09:37:09.898" v="412" actId="20577"/>
          <ac:spMkLst>
            <pc:docMk/>
            <pc:sldMk cId="3652785706" sldId="299"/>
            <ac:spMk id="2" creationId="{57B8FCFD-2AD7-32F5-CAE0-77B2EBA27400}"/>
          </ac:spMkLst>
        </pc:spChg>
        <pc:spChg chg="mod">
          <ac:chgData name="Dr. Raffay Zoltán" userId="3b1b2a3e-ec4a-4aa8-94e3-5e4ef067d11f" providerId="ADAL" clId="{97889EB1-68FB-4A6A-ACDD-FE469E3537D5}" dt="2024-12-29T09:35:57.956" v="392" actId="20577"/>
          <ac:spMkLst>
            <pc:docMk/>
            <pc:sldMk cId="3652785706" sldId="299"/>
            <ac:spMk id="11" creationId="{E639AB31-8EE0-6B3C-D0B3-C1133BC00EA9}"/>
          </ac:spMkLst>
        </pc:spChg>
      </pc:sldChg>
      <pc:sldChg chg="modSp mod">
        <pc:chgData name="Dr. Raffay Zoltán" userId="3b1b2a3e-ec4a-4aa8-94e3-5e4ef067d11f" providerId="ADAL" clId="{97889EB1-68FB-4A6A-ACDD-FE469E3537D5}" dt="2024-12-29T09:36:12.982" v="394"/>
        <pc:sldMkLst>
          <pc:docMk/>
          <pc:sldMk cId="3844152647" sldId="300"/>
        </pc:sldMkLst>
        <pc:spChg chg="mod">
          <ac:chgData name="Dr. Raffay Zoltán" userId="3b1b2a3e-ec4a-4aa8-94e3-5e4ef067d11f" providerId="ADAL" clId="{97889EB1-68FB-4A6A-ACDD-FE469E3537D5}" dt="2024-12-29T09:36:12.982" v="394"/>
          <ac:spMkLst>
            <pc:docMk/>
            <pc:sldMk cId="3844152647" sldId="300"/>
            <ac:spMk id="11" creationId="{E639AB31-8EE0-6B3C-D0B3-C1133BC00EA9}"/>
          </ac:spMkLst>
        </pc:spChg>
      </pc:sldChg>
      <pc:sldChg chg="modSp mod">
        <pc:chgData name="Dr. Raffay Zoltán" userId="3b1b2a3e-ec4a-4aa8-94e3-5e4ef067d11f" providerId="ADAL" clId="{97889EB1-68FB-4A6A-ACDD-FE469E3537D5}" dt="2024-12-29T09:36:14.443" v="395"/>
        <pc:sldMkLst>
          <pc:docMk/>
          <pc:sldMk cId="2476057157" sldId="301"/>
        </pc:sldMkLst>
        <pc:spChg chg="mod">
          <ac:chgData name="Dr. Raffay Zoltán" userId="3b1b2a3e-ec4a-4aa8-94e3-5e4ef067d11f" providerId="ADAL" clId="{97889EB1-68FB-4A6A-ACDD-FE469E3537D5}" dt="2024-12-29T09:36:14.443" v="395"/>
          <ac:spMkLst>
            <pc:docMk/>
            <pc:sldMk cId="2476057157" sldId="301"/>
            <ac:spMk id="11" creationId="{E639AB31-8EE0-6B3C-D0B3-C1133BC00EA9}"/>
          </ac:spMkLst>
        </pc:spChg>
      </pc:sldChg>
      <pc:sldChg chg="modSp mod">
        <pc:chgData name="Dr. Raffay Zoltán" userId="3b1b2a3e-ec4a-4aa8-94e3-5e4ef067d11f" providerId="ADAL" clId="{97889EB1-68FB-4A6A-ACDD-FE469E3537D5}" dt="2024-12-29T09:38:07.138" v="419" actId="20577"/>
        <pc:sldMkLst>
          <pc:docMk/>
          <pc:sldMk cId="2090942593" sldId="302"/>
        </pc:sldMkLst>
        <pc:spChg chg="mod">
          <ac:chgData name="Dr. Raffay Zoltán" userId="3b1b2a3e-ec4a-4aa8-94e3-5e4ef067d11f" providerId="ADAL" clId="{97889EB1-68FB-4A6A-ACDD-FE469E3537D5}" dt="2024-12-29T09:38:07.138" v="419" actId="20577"/>
          <ac:spMkLst>
            <pc:docMk/>
            <pc:sldMk cId="2090942593" sldId="302"/>
            <ac:spMk id="2" creationId="{57B8FCFD-2AD7-32F5-CAE0-77B2EBA27400}"/>
          </ac:spMkLst>
        </pc:spChg>
        <pc:spChg chg="mod">
          <ac:chgData name="Dr. Raffay Zoltán" userId="3b1b2a3e-ec4a-4aa8-94e3-5e4ef067d11f" providerId="ADAL" clId="{97889EB1-68FB-4A6A-ACDD-FE469E3537D5}" dt="2024-12-29T09:36:15.816" v="396"/>
          <ac:spMkLst>
            <pc:docMk/>
            <pc:sldMk cId="2090942593" sldId="302"/>
            <ac:spMk id="11" creationId="{E639AB31-8EE0-6B3C-D0B3-C1133BC00EA9}"/>
          </ac:spMkLst>
        </pc:spChg>
      </pc:sldChg>
      <pc:sldChg chg="modSp mod">
        <pc:chgData name="Dr. Raffay Zoltán" userId="3b1b2a3e-ec4a-4aa8-94e3-5e4ef067d11f" providerId="ADAL" clId="{97889EB1-68FB-4A6A-ACDD-FE469E3537D5}" dt="2024-12-29T09:38:31.057" v="420" actId="1076"/>
        <pc:sldMkLst>
          <pc:docMk/>
          <pc:sldMk cId="2392481688" sldId="303"/>
        </pc:sldMkLst>
        <pc:spChg chg="mod">
          <ac:chgData name="Dr. Raffay Zoltán" userId="3b1b2a3e-ec4a-4aa8-94e3-5e4ef067d11f" providerId="ADAL" clId="{97889EB1-68FB-4A6A-ACDD-FE469E3537D5}" dt="2024-12-29T09:38:31.057" v="420" actId="1076"/>
          <ac:spMkLst>
            <pc:docMk/>
            <pc:sldMk cId="2392481688" sldId="303"/>
            <ac:spMk id="2" creationId="{57B8FCFD-2AD7-32F5-CAE0-77B2EBA27400}"/>
          </ac:spMkLst>
        </pc:spChg>
        <pc:spChg chg="mod">
          <ac:chgData name="Dr. Raffay Zoltán" userId="3b1b2a3e-ec4a-4aa8-94e3-5e4ef067d11f" providerId="ADAL" clId="{97889EB1-68FB-4A6A-ACDD-FE469E3537D5}" dt="2024-12-29T09:36:17.019" v="397"/>
          <ac:spMkLst>
            <pc:docMk/>
            <pc:sldMk cId="2392481688" sldId="303"/>
            <ac:spMk id="11" creationId="{E639AB31-8EE0-6B3C-D0B3-C1133BC00EA9}"/>
          </ac:spMkLst>
        </pc:spChg>
      </pc:sldChg>
      <pc:sldChg chg="modSp mod">
        <pc:chgData name="Dr. Raffay Zoltán" userId="3b1b2a3e-ec4a-4aa8-94e3-5e4ef067d11f" providerId="ADAL" clId="{97889EB1-68FB-4A6A-ACDD-FE469E3537D5}" dt="2024-12-29T10:05:27.548" v="532" actId="20577"/>
        <pc:sldMkLst>
          <pc:docMk/>
          <pc:sldMk cId="1527251715" sldId="304"/>
        </pc:sldMkLst>
        <pc:spChg chg="mod">
          <ac:chgData name="Dr. Raffay Zoltán" userId="3b1b2a3e-ec4a-4aa8-94e3-5e4ef067d11f" providerId="ADAL" clId="{97889EB1-68FB-4A6A-ACDD-FE469E3537D5}" dt="2024-12-29T10:05:27.548" v="532" actId="20577"/>
          <ac:spMkLst>
            <pc:docMk/>
            <pc:sldMk cId="1527251715" sldId="304"/>
            <ac:spMk id="2" creationId="{57B8FCFD-2AD7-32F5-CAE0-77B2EBA27400}"/>
          </ac:spMkLst>
        </pc:spChg>
        <pc:spChg chg="mod">
          <ac:chgData name="Dr. Raffay Zoltán" userId="3b1b2a3e-ec4a-4aa8-94e3-5e4ef067d11f" providerId="ADAL" clId="{97889EB1-68FB-4A6A-ACDD-FE469E3537D5}" dt="2024-12-29T09:36:19.645" v="399"/>
          <ac:spMkLst>
            <pc:docMk/>
            <pc:sldMk cId="1527251715" sldId="304"/>
            <ac:spMk id="11" creationId="{E639AB31-8EE0-6B3C-D0B3-C1133BC00EA9}"/>
          </ac:spMkLst>
        </pc:spChg>
      </pc:sldChg>
      <pc:sldChg chg="modSp mod">
        <pc:chgData name="Dr. Raffay Zoltán" userId="3b1b2a3e-ec4a-4aa8-94e3-5e4ef067d11f" providerId="ADAL" clId="{97889EB1-68FB-4A6A-ACDD-FE469E3537D5}" dt="2024-12-29T09:58:39.668" v="446" actId="1076"/>
        <pc:sldMkLst>
          <pc:docMk/>
          <pc:sldMk cId="373560156" sldId="305"/>
        </pc:sldMkLst>
        <pc:spChg chg="mod">
          <ac:chgData name="Dr. Raffay Zoltán" userId="3b1b2a3e-ec4a-4aa8-94e3-5e4ef067d11f" providerId="ADAL" clId="{97889EB1-68FB-4A6A-ACDD-FE469E3537D5}" dt="2024-12-29T09:58:39.668" v="446" actId="1076"/>
          <ac:spMkLst>
            <pc:docMk/>
            <pc:sldMk cId="373560156" sldId="305"/>
            <ac:spMk id="2" creationId="{23C5B3AB-6B8C-B70E-49B9-A279F79D1F39}"/>
          </ac:spMkLst>
        </pc:spChg>
      </pc:sldChg>
      <pc:sldChg chg="addSp modSp mod">
        <pc:chgData name="Dr. Raffay Zoltán" userId="3b1b2a3e-ec4a-4aa8-94e3-5e4ef067d11f" providerId="ADAL" clId="{97889EB1-68FB-4A6A-ACDD-FE469E3537D5}" dt="2024-12-29T10:01:44.970" v="479" actId="1076"/>
        <pc:sldMkLst>
          <pc:docMk/>
          <pc:sldMk cId="3141631233" sldId="306"/>
        </pc:sldMkLst>
        <pc:spChg chg="mod">
          <ac:chgData name="Dr. Raffay Zoltán" userId="3b1b2a3e-ec4a-4aa8-94e3-5e4ef067d11f" providerId="ADAL" clId="{97889EB1-68FB-4A6A-ACDD-FE469E3537D5}" dt="2024-12-29T10:01:43.307" v="478" actId="14100"/>
          <ac:spMkLst>
            <pc:docMk/>
            <pc:sldMk cId="3141631233" sldId="306"/>
            <ac:spMk id="2" creationId="{566C95DB-3E24-9A43-8126-BA4560744D4A}"/>
          </ac:spMkLst>
        </pc:spChg>
        <pc:spChg chg="add mod">
          <ac:chgData name="Dr. Raffay Zoltán" userId="3b1b2a3e-ec4a-4aa8-94e3-5e4ef067d11f" providerId="ADAL" clId="{97889EB1-68FB-4A6A-ACDD-FE469E3537D5}" dt="2024-12-29T08:29:52.862" v="60" actId="1076"/>
          <ac:spMkLst>
            <pc:docMk/>
            <pc:sldMk cId="3141631233" sldId="306"/>
            <ac:spMk id="11" creationId="{DE6FE884-818C-8ED5-D074-04FF1E47E152}"/>
          </ac:spMkLst>
        </pc:spChg>
        <pc:picChg chg="add mod">
          <ac:chgData name="Dr. Raffay Zoltán" userId="3b1b2a3e-ec4a-4aa8-94e3-5e4ef067d11f" providerId="ADAL" clId="{97889EB1-68FB-4A6A-ACDD-FE469E3537D5}" dt="2024-12-29T10:01:44.970" v="479" actId="1076"/>
          <ac:picMkLst>
            <pc:docMk/>
            <pc:sldMk cId="3141631233" sldId="306"/>
            <ac:picMk id="14" creationId="{36C3D944-8630-0823-A9EE-8A94B81BF39B}"/>
          </ac:picMkLst>
        </pc:picChg>
      </pc:sldChg>
      <pc:sldChg chg="modSp mod">
        <pc:chgData name="Dr. Raffay Zoltán" userId="3b1b2a3e-ec4a-4aa8-94e3-5e4ef067d11f" providerId="ADAL" clId="{97889EB1-68FB-4A6A-ACDD-FE469E3537D5}" dt="2024-12-29T10:02:40.806" v="486" actId="14100"/>
        <pc:sldMkLst>
          <pc:docMk/>
          <pc:sldMk cId="2193191428" sldId="307"/>
        </pc:sldMkLst>
        <pc:spChg chg="mod">
          <ac:chgData name="Dr. Raffay Zoltán" userId="3b1b2a3e-ec4a-4aa8-94e3-5e4ef067d11f" providerId="ADAL" clId="{97889EB1-68FB-4A6A-ACDD-FE469E3537D5}" dt="2024-12-29T10:02:40.806" v="486" actId="14100"/>
          <ac:spMkLst>
            <pc:docMk/>
            <pc:sldMk cId="2193191428" sldId="307"/>
            <ac:spMk id="2" creationId="{566C95DB-3E24-9A43-8126-BA4560744D4A}"/>
          </ac:spMkLst>
        </pc:spChg>
      </pc:sldChg>
      <pc:sldChg chg="modSp mod">
        <pc:chgData name="Dr. Raffay Zoltán" userId="3b1b2a3e-ec4a-4aa8-94e3-5e4ef067d11f" providerId="ADAL" clId="{97889EB1-68FB-4A6A-ACDD-FE469E3537D5}" dt="2024-12-29T10:03:31.171" v="511" actId="20577"/>
        <pc:sldMkLst>
          <pc:docMk/>
          <pc:sldMk cId="2373282772" sldId="308"/>
        </pc:sldMkLst>
        <pc:spChg chg="mod">
          <ac:chgData name="Dr. Raffay Zoltán" userId="3b1b2a3e-ec4a-4aa8-94e3-5e4ef067d11f" providerId="ADAL" clId="{97889EB1-68FB-4A6A-ACDD-FE469E3537D5}" dt="2024-12-29T10:03:31.171" v="511" actId="20577"/>
          <ac:spMkLst>
            <pc:docMk/>
            <pc:sldMk cId="2373282772" sldId="308"/>
            <ac:spMk id="2" creationId="{566C95DB-3E24-9A43-8126-BA4560744D4A}"/>
          </ac:spMkLst>
        </pc:spChg>
      </pc:sldChg>
      <pc:sldChg chg="modSp mod">
        <pc:chgData name="Dr. Raffay Zoltán" userId="3b1b2a3e-ec4a-4aa8-94e3-5e4ef067d11f" providerId="ADAL" clId="{97889EB1-68FB-4A6A-ACDD-FE469E3537D5}" dt="2024-12-29T10:06:21.244" v="537" actId="1076"/>
        <pc:sldMkLst>
          <pc:docMk/>
          <pc:sldMk cId="4174898101" sldId="309"/>
        </pc:sldMkLst>
        <pc:spChg chg="mod">
          <ac:chgData name="Dr. Raffay Zoltán" userId="3b1b2a3e-ec4a-4aa8-94e3-5e4ef067d11f" providerId="ADAL" clId="{97889EB1-68FB-4A6A-ACDD-FE469E3537D5}" dt="2024-12-29T10:06:16.919" v="536" actId="14100"/>
          <ac:spMkLst>
            <pc:docMk/>
            <pc:sldMk cId="4174898101" sldId="309"/>
            <ac:spMk id="2" creationId="{90F5D7B2-E134-76F8-BED9-1D297C43D29F}"/>
          </ac:spMkLst>
        </pc:spChg>
        <pc:spChg chg="mod">
          <ac:chgData name="Dr. Raffay Zoltán" userId="3b1b2a3e-ec4a-4aa8-94e3-5e4ef067d11f" providerId="ADAL" clId="{97889EB1-68FB-4A6A-ACDD-FE469E3537D5}" dt="2024-12-29T10:06:21.244" v="537" actId="1076"/>
          <ac:spMkLst>
            <pc:docMk/>
            <pc:sldMk cId="4174898101" sldId="309"/>
            <ac:spMk id="3" creationId="{240F6271-1968-C711-2B60-AAD858D984A6}"/>
          </ac:spMkLst>
        </pc:spChg>
      </pc:sldChg>
      <pc:sldChg chg="modSp mod">
        <pc:chgData name="Dr. Raffay Zoltán" userId="3b1b2a3e-ec4a-4aa8-94e3-5e4ef067d11f" providerId="ADAL" clId="{97889EB1-68FB-4A6A-ACDD-FE469E3537D5}" dt="2024-12-29T10:04:57.359" v="526" actId="20577"/>
        <pc:sldMkLst>
          <pc:docMk/>
          <pc:sldMk cId="2348992576" sldId="312"/>
        </pc:sldMkLst>
        <pc:spChg chg="mod">
          <ac:chgData name="Dr. Raffay Zoltán" userId="3b1b2a3e-ec4a-4aa8-94e3-5e4ef067d11f" providerId="ADAL" clId="{97889EB1-68FB-4A6A-ACDD-FE469E3537D5}" dt="2024-12-29T10:04:57.359" v="526" actId="20577"/>
          <ac:spMkLst>
            <pc:docMk/>
            <pc:sldMk cId="2348992576" sldId="312"/>
            <ac:spMk id="2" creationId="{90F5D7B2-E134-76F8-BED9-1D297C43D29F}"/>
          </ac:spMkLst>
        </pc:spChg>
      </pc:sldChg>
      <pc:sldChg chg="modSp mod">
        <pc:chgData name="Dr. Raffay Zoltán" userId="3b1b2a3e-ec4a-4aa8-94e3-5e4ef067d11f" providerId="ADAL" clId="{97889EB1-68FB-4A6A-ACDD-FE469E3537D5}" dt="2024-12-29T10:05:53.107" v="533" actId="255"/>
        <pc:sldMkLst>
          <pc:docMk/>
          <pc:sldMk cId="2305703508" sldId="313"/>
        </pc:sldMkLst>
        <pc:spChg chg="mod">
          <ac:chgData name="Dr. Raffay Zoltán" userId="3b1b2a3e-ec4a-4aa8-94e3-5e4ef067d11f" providerId="ADAL" clId="{97889EB1-68FB-4A6A-ACDD-FE469E3537D5}" dt="2024-12-29T10:05:53.107" v="533" actId="255"/>
          <ac:spMkLst>
            <pc:docMk/>
            <pc:sldMk cId="2305703508" sldId="313"/>
            <ac:spMk id="2" creationId="{90F5D7B2-E134-76F8-BED9-1D297C43D29F}"/>
          </ac:spMkLst>
        </pc:spChg>
      </pc:sldChg>
      <pc:sldChg chg="modSp mod">
        <pc:chgData name="Dr. Raffay Zoltán" userId="3b1b2a3e-ec4a-4aa8-94e3-5e4ef067d11f" providerId="ADAL" clId="{97889EB1-68FB-4A6A-ACDD-FE469E3537D5}" dt="2024-12-29T10:12:18.591" v="560" actId="6549"/>
        <pc:sldMkLst>
          <pc:docMk/>
          <pc:sldMk cId="2377946494" sldId="318"/>
        </pc:sldMkLst>
        <pc:spChg chg="mod">
          <ac:chgData name="Dr. Raffay Zoltán" userId="3b1b2a3e-ec4a-4aa8-94e3-5e4ef067d11f" providerId="ADAL" clId="{97889EB1-68FB-4A6A-ACDD-FE469E3537D5}" dt="2024-12-29T10:12:18.591" v="560" actId="6549"/>
          <ac:spMkLst>
            <pc:docMk/>
            <pc:sldMk cId="2377946494" sldId="318"/>
            <ac:spMk id="2" creationId="{7F9F2C63-9D9B-A708-A3D9-A8C636398239}"/>
          </ac:spMkLst>
        </pc:spChg>
      </pc:sldChg>
      <pc:sldChg chg="modSp mod">
        <pc:chgData name="Dr. Raffay Zoltán" userId="3b1b2a3e-ec4a-4aa8-94e3-5e4ef067d11f" providerId="ADAL" clId="{97889EB1-68FB-4A6A-ACDD-FE469E3537D5}" dt="2024-12-29T10:18:54.002" v="576" actId="20577"/>
        <pc:sldMkLst>
          <pc:docMk/>
          <pc:sldMk cId="3825541412" sldId="320"/>
        </pc:sldMkLst>
        <pc:spChg chg="mod">
          <ac:chgData name="Dr. Raffay Zoltán" userId="3b1b2a3e-ec4a-4aa8-94e3-5e4ef067d11f" providerId="ADAL" clId="{97889EB1-68FB-4A6A-ACDD-FE469E3537D5}" dt="2024-12-29T10:18:54.002" v="576" actId="20577"/>
          <ac:spMkLst>
            <pc:docMk/>
            <pc:sldMk cId="3825541412" sldId="320"/>
            <ac:spMk id="2" creationId="{4E164A94-D9E0-156C-3420-F4B5C2E971A3}"/>
          </ac:spMkLst>
        </pc:spChg>
      </pc:sldChg>
      <pc:sldChg chg="modSp mod">
        <pc:chgData name="Dr. Raffay Zoltán" userId="3b1b2a3e-ec4a-4aa8-94e3-5e4ef067d11f" providerId="ADAL" clId="{97889EB1-68FB-4A6A-ACDD-FE469E3537D5}" dt="2024-12-29T09:41:22.816" v="423" actId="20577"/>
        <pc:sldMkLst>
          <pc:docMk/>
          <pc:sldMk cId="3001072805" sldId="322"/>
        </pc:sldMkLst>
        <pc:spChg chg="mod">
          <ac:chgData name="Dr. Raffay Zoltán" userId="3b1b2a3e-ec4a-4aa8-94e3-5e4ef067d11f" providerId="ADAL" clId="{97889EB1-68FB-4A6A-ACDD-FE469E3537D5}" dt="2024-12-29T09:41:22.816" v="423" actId="20577"/>
          <ac:spMkLst>
            <pc:docMk/>
            <pc:sldMk cId="3001072805" sldId="322"/>
            <ac:spMk id="2" creationId="{57B8FCFD-2AD7-32F5-CAE0-77B2EBA27400}"/>
          </ac:spMkLst>
        </pc:spChg>
        <pc:spChg chg="mod">
          <ac:chgData name="Dr. Raffay Zoltán" userId="3b1b2a3e-ec4a-4aa8-94e3-5e4ef067d11f" providerId="ADAL" clId="{97889EB1-68FB-4A6A-ACDD-FE469E3537D5}" dt="2024-12-29T09:36:18.203" v="398"/>
          <ac:spMkLst>
            <pc:docMk/>
            <pc:sldMk cId="3001072805" sldId="322"/>
            <ac:spMk id="11" creationId="{E639AB31-8EE0-6B3C-D0B3-C1133BC00EA9}"/>
          </ac:spMkLst>
        </pc:spChg>
      </pc:sldChg>
      <pc:sldChg chg="modSp mod">
        <pc:chgData name="Dr. Raffay Zoltán" userId="3b1b2a3e-ec4a-4aa8-94e3-5e4ef067d11f" providerId="ADAL" clId="{97889EB1-68FB-4A6A-ACDD-FE469E3537D5}" dt="2024-12-29T10:19:52.004" v="599" actId="20577"/>
        <pc:sldMkLst>
          <pc:docMk/>
          <pc:sldMk cId="1997397333" sldId="330"/>
        </pc:sldMkLst>
        <pc:spChg chg="mod">
          <ac:chgData name="Dr. Raffay Zoltán" userId="3b1b2a3e-ec4a-4aa8-94e3-5e4ef067d11f" providerId="ADAL" clId="{97889EB1-68FB-4A6A-ACDD-FE469E3537D5}" dt="2024-12-29T10:19:52.004" v="599" actId="20577"/>
          <ac:spMkLst>
            <pc:docMk/>
            <pc:sldMk cId="1997397333" sldId="330"/>
            <ac:spMk id="2" creationId="{6E5D3F33-AED4-0D49-F944-5060AE12D5E6}"/>
          </ac:spMkLst>
        </pc:spChg>
      </pc:sldChg>
      <pc:sldChg chg="modSp mod">
        <pc:chgData name="Dr. Raffay Zoltán" userId="3b1b2a3e-ec4a-4aa8-94e3-5e4ef067d11f" providerId="ADAL" clId="{97889EB1-68FB-4A6A-ACDD-FE469E3537D5}" dt="2024-12-29T10:20:15.986" v="601" actId="14100"/>
        <pc:sldMkLst>
          <pc:docMk/>
          <pc:sldMk cId="856993042" sldId="331"/>
        </pc:sldMkLst>
        <pc:spChg chg="mod">
          <ac:chgData name="Dr. Raffay Zoltán" userId="3b1b2a3e-ec4a-4aa8-94e3-5e4ef067d11f" providerId="ADAL" clId="{97889EB1-68FB-4A6A-ACDD-FE469E3537D5}" dt="2024-12-29T10:20:15.986" v="601" actId="14100"/>
          <ac:spMkLst>
            <pc:docMk/>
            <pc:sldMk cId="856993042" sldId="331"/>
            <ac:spMk id="2" creationId="{6E5D3F33-AED4-0D49-F944-5060AE12D5E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1/17/2025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1/17/2025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1/17/2025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1/17/2025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1/17/2025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1/17/2025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1/17/2025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1/17/2025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1/17/2025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1/17/2025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1/17/2025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1/17/2025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jpg"/><Relationship Id="rId4" Type="http://schemas.openxmlformats.org/officeDocument/2006/relationships/image" Target="../media/image3.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jpg"/><Relationship Id="rId4" Type="http://schemas.openxmlformats.org/officeDocument/2006/relationships/image" Target="../media/image3.png"/><Relationship Id="rId9"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7.jp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8.xml.rels><?xml version="1.0" encoding="UTF-8" standalone="yes"?>
<Relationships xmlns="http://schemas.openxmlformats.org/package/2006/relationships"><Relationship Id="rId8" Type="http://schemas.openxmlformats.org/officeDocument/2006/relationships/hyperlink" Target="http://net.jogtar.hu/jr/gen/hjegy_doc.cgi?docid=A0000141.KOR" TargetMode="External"/><Relationship Id="rId13" Type="http://schemas.openxmlformats.org/officeDocument/2006/relationships/image" Target="../media/image6.png"/><Relationship Id="rId3" Type="http://schemas.openxmlformats.org/officeDocument/2006/relationships/hyperlink" Target="http://net.jogtar.hu/jr/gen/hjegy_doc.cgi?docid=A1100425.ATV" TargetMode="External"/><Relationship Id="rId7" Type="http://schemas.openxmlformats.org/officeDocument/2006/relationships/hyperlink" Target="http://net.jogtar.hu/jr/gen/hjegy_doc.cgi?docid=99800026.TV" TargetMode="External"/><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net.jogtar.hu/jr/gen/hjegy_doc.cgi?docid=A0300125.TV" TargetMode="External"/><Relationship Id="rId11" Type="http://schemas.openxmlformats.org/officeDocument/2006/relationships/image" Target="../media/image4.png"/><Relationship Id="rId5" Type="http://schemas.openxmlformats.org/officeDocument/2006/relationships/hyperlink" Target="http://net.jogtar.hu/jr/gen/hjegy_doc.cgi?docid=A1100111.TV" TargetMode="External"/><Relationship Id="rId1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hyperlink" Target="http://net.jogtar.hu/jr/gen/hjegy_doc.cgi?docid=A1100151.TV" TargetMode="External"/><Relationship Id="rId9" Type="http://schemas.openxmlformats.org/officeDocument/2006/relationships/image" Target="../media/image2.png"/><Relationship Id="rId14" Type="http://schemas.openxmlformats.org/officeDocument/2006/relationships/image" Target="../media/image7.png"/></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hyperlink" Target="http://net.jogtar.hu/jr/gen/hjegy_doc.cgi?docid=98700083.MT" TargetMode="External"/><Relationship Id="rId13" Type="http://schemas.openxmlformats.org/officeDocument/2006/relationships/image" Target="../media/image4.png"/><Relationship Id="rId3" Type="http://schemas.openxmlformats.org/officeDocument/2006/relationships/hyperlink" Target="http://net.jogtar.hu/jr/gen/hjegy_doc.cgi?docid=A1200007.NEM" TargetMode="External"/><Relationship Id="rId7" Type="http://schemas.openxmlformats.org/officeDocument/2006/relationships/hyperlink" Target="http://net.jogtar.hu/jr/gen/hjegy_doc.cgi?docid=99700083.TV" TargetMode="External"/><Relationship Id="rId12" Type="http://schemas.openxmlformats.org/officeDocument/2006/relationships/image" Target="../media/image3.png"/><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net.jogtar.hu/jr/gen/hjegy_doc.cgi?docid=99700081.TV" TargetMode="External"/><Relationship Id="rId11" Type="http://schemas.openxmlformats.org/officeDocument/2006/relationships/image" Target="../media/image2.png"/><Relationship Id="rId5" Type="http://schemas.openxmlformats.org/officeDocument/2006/relationships/hyperlink" Target="http://net.jogtar.hu/jr/gen/hjegy_doc.cgi?docid=99700080.TV" TargetMode="External"/><Relationship Id="rId15" Type="http://schemas.openxmlformats.org/officeDocument/2006/relationships/image" Target="../media/image6.png"/><Relationship Id="rId10" Type="http://schemas.openxmlformats.org/officeDocument/2006/relationships/hyperlink" Target="http://net.jogtar.hu/jr/gen/hjegy_doc.cgi?docid=99800084.TV" TargetMode="External"/><Relationship Id="rId4" Type="http://schemas.openxmlformats.org/officeDocument/2006/relationships/hyperlink" Target="http://net.jogtar.hu/jr/gen/hjegy_doc.cgi?docid=A1500074.KOR" TargetMode="External"/><Relationship Id="rId9" Type="http://schemas.openxmlformats.org/officeDocument/2006/relationships/hyperlink" Target="http://net.jogtar.hu/jr/gen/hjegy_doc.cgi?docid=99300003.TV" TargetMode="External"/><Relationship Id="rId14" Type="http://schemas.openxmlformats.org/officeDocument/2006/relationships/image" Target="../media/image5.png"/></Relationships>
</file>

<file path=ppt/slides/_rels/slide5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net.jogtar.hu/jr/gen/hjegy_doc.cgi?docid=A0300005.ESC"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http://net.jogtar.hu/jr/gen/hjegy_doc.cgi?docid=99700154.TV" TargetMode="External"/><Relationship Id="rId9" Type="http://schemas.openxmlformats.org/officeDocument/2006/relationships/image" Target="../media/image6.png"/></Relationships>
</file>

<file path=ppt/slides/_rels/slide5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9.png"/><Relationship Id="rId3" Type="http://schemas.openxmlformats.org/officeDocument/2006/relationships/hyperlink" Target="http://net.jogtar.hu/jr/gen/hjegy_doc.cgi?docid=A0700014.EUM" TargetMode="Externa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net.jogtar.hu/jr/gen/hjegy_doc.cgi?docid=A1100102.KOR" TargetMode="External"/><Relationship Id="rId11" Type="http://schemas.openxmlformats.org/officeDocument/2006/relationships/image" Target="../media/image6.png"/><Relationship Id="rId5" Type="http://schemas.openxmlformats.org/officeDocument/2006/relationships/hyperlink" Target="http://net.jogtar.hu/jr/gen/hjegy_doc.cgi?docid=99100082.TV" TargetMode="External"/><Relationship Id="rId10" Type="http://schemas.openxmlformats.org/officeDocument/2006/relationships/image" Target="../media/image5.png"/><Relationship Id="rId4" Type="http://schemas.openxmlformats.org/officeDocument/2006/relationships/hyperlink" Target="http://net.jogtar.hu/jr/gen/hjegy_doc.cgi?docid=A0100012.KOR" TargetMode="External"/><Relationship Id="rId9" Type="http://schemas.openxmlformats.org/officeDocument/2006/relationships/image" Target="../media/image4.png"/></Relationships>
</file>

<file path=ppt/slides/_rels/slide53.xml.rels><?xml version="1.0" encoding="UTF-8" standalone="yes"?>
<Relationships xmlns="http://schemas.openxmlformats.org/package/2006/relationships"><Relationship Id="rId8" Type="http://schemas.openxmlformats.org/officeDocument/2006/relationships/hyperlink" Target="http://net.jogtar.hu/jr/gen/hjegy_doc.cgi?docid=99700078.TV" TargetMode="External"/><Relationship Id="rId13" Type="http://schemas.openxmlformats.org/officeDocument/2006/relationships/image" Target="../media/image6.png"/><Relationship Id="rId3" Type="http://schemas.openxmlformats.org/officeDocument/2006/relationships/hyperlink" Target="http://net.jogtar.hu/jr/gen/hjegy_doc.cgi?docid=A0700014.EUM" TargetMode="External"/><Relationship Id="rId7" Type="http://schemas.openxmlformats.org/officeDocument/2006/relationships/hyperlink" Target="http://net.jogtar.hu/jr/gen/hjegy_doc.cgi?docid=A1300015.EMM" TargetMode="External"/><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net.jogtar.hu/jr/gen/hjegy_doc.cgi?docid=A1100190.TV#lbj0id19e3" TargetMode="External"/><Relationship Id="rId11" Type="http://schemas.openxmlformats.org/officeDocument/2006/relationships/image" Target="../media/image4.png"/><Relationship Id="rId5" Type="http://schemas.openxmlformats.org/officeDocument/2006/relationships/hyperlink" Target="http://net.jogtar.hu/jr/gen/hjegy_doc.cgi?docid=97500001.KPM" TargetMode="External"/><Relationship Id="rId1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hyperlink" Target="http://net.jogtar.hu/jr/gen/hjegy_doc.cgi?docid=A0300218.KOR" TargetMode="External"/><Relationship Id="rId9" Type="http://schemas.openxmlformats.org/officeDocument/2006/relationships/image" Target="../media/image2.png"/><Relationship Id="rId14" Type="http://schemas.openxmlformats.org/officeDocument/2006/relationships/image" Target="../media/image7.png"/></Relationships>
</file>

<file path=ppt/slides/_rels/slide5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hyperlink" Target="http://net.jogtar.hu/jr/gen/hjegy_doc.cgi?docid=99700253.KOR" TargetMode="External"/><Relationship Id="rId7" Type="http://schemas.openxmlformats.org/officeDocument/2006/relationships/hyperlink" Target="http://net.jogtar.hu/jr/gen/hjegy_doc.cgi?docid=A0400140.TV" TargetMode="Externa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net.jogtar.hu/jr/gen/hjegy_doc.cgi?docid=A1100181.TV" TargetMode="External"/><Relationship Id="rId11" Type="http://schemas.openxmlformats.org/officeDocument/2006/relationships/image" Target="../media/image5.png"/><Relationship Id="rId5" Type="http://schemas.openxmlformats.org/officeDocument/2006/relationships/hyperlink" Target="http://net.jogtar.hu/jr/gen/hjegy_doc.cgi?docid=A1100175.TV" TargetMode="External"/><Relationship Id="rId10" Type="http://schemas.openxmlformats.org/officeDocument/2006/relationships/image" Target="../media/image4.png"/><Relationship Id="rId4" Type="http://schemas.openxmlformats.org/officeDocument/2006/relationships/hyperlink" Target="http://net.jogtar.hu/jr/gen/hjegy_doc.cgi?docid=A1300005.TV" TargetMode="External"/><Relationship Id="rId9" Type="http://schemas.openxmlformats.org/officeDocument/2006/relationships/image" Target="../media/image3.png"/><Relationship Id="rId14" Type="http://schemas.openxmlformats.org/officeDocument/2006/relationships/image" Target="../media/image9.png"/></Relationships>
</file>

<file path=ppt/slides/_rels/slide5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hyperlink" Target="http://net.jogtar.hu/jr/gen/hjegy_doc.cgi?docid=95200003.TV" TargetMode="External"/><Relationship Id="rId7" Type="http://schemas.openxmlformats.org/officeDocument/2006/relationships/hyperlink" Target="https://net.jogtar.hu/jogszabaly?docid=a1800075.tv#lbj0idbf86" TargetMode="Externa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net.jogtar.hu/jr/gen/hjegy_doc.cgi?docid=99100004.TV" TargetMode="External"/><Relationship Id="rId11" Type="http://schemas.openxmlformats.org/officeDocument/2006/relationships/image" Target="../media/image5.png"/><Relationship Id="rId5" Type="http://schemas.openxmlformats.org/officeDocument/2006/relationships/hyperlink" Target="http://net.jogtar.hu/jr/gen/hjegy_doc.cgi?docid=A1200001.TV" TargetMode="External"/><Relationship Id="rId10" Type="http://schemas.openxmlformats.org/officeDocument/2006/relationships/image" Target="../media/image4.png"/><Relationship Id="rId4" Type="http://schemas.openxmlformats.org/officeDocument/2006/relationships/hyperlink" Target="http://net.jogtar.hu/jr/gen/hjegy_doc.cgi?docid=99700155.TV" TargetMode="External"/><Relationship Id="rId9" Type="http://schemas.openxmlformats.org/officeDocument/2006/relationships/image" Target="../media/image3.png"/><Relationship Id="rId14" Type="http://schemas.openxmlformats.org/officeDocument/2006/relationships/image" Target="../media/image9.png"/></Relationships>
</file>

<file path=ppt/slides/_rels/slide5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6"/>
            <a:ext cx="9143999" cy="1484462"/>
          </a:xfrm>
        </p:spPr>
        <p:txBody>
          <a:bodyPr>
            <a:normAutofit fontScale="90000"/>
          </a:bodyPr>
          <a:lstStyle/>
          <a:p>
            <a:r>
              <a:rPr lang="en-GB" sz="3600" b="1" dirty="0">
                <a:latin typeface="+mn-lt"/>
              </a:rPr>
              <a:t>The development of the innovative educational method of ACCESSIBLE tourism in Central Europe</a:t>
            </a:r>
            <a:br>
              <a:rPr lang="hu-HU" sz="3600" b="1" dirty="0">
                <a:latin typeface="+mn-lt"/>
              </a:rPr>
            </a:br>
            <a:r>
              <a:rPr lang="hu-HU" sz="3100" b="1" dirty="0">
                <a:latin typeface="+mn-lt"/>
              </a:rPr>
              <a:t>2022-2-HU01-KA220-HED-000099410</a:t>
            </a:r>
            <a:endParaRPr lang="en-US"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a:stretch>
            <a:fillRect/>
          </a:stretch>
        </p:blipFill>
        <p:spPr>
          <a:xfrm>
            <a:off x="4745779" y="2884637"/>
            <a:ext cx="2102696" cy="2099401"/>
          </a:xfrm>
          <a:prstGeom prst="rect">
            <a:avLst/>
          </a:prstGeom>
        </p:spPr>
      </p:pic>
      <p:sp>
        <p:nvSpPr>
          <p:cNvPr id="12" name="Szövegdoboz 11">
            <a:extLst>
              <a:ext uri="{FF2B5EF4-FFF2-40B4-BE49-F238E27FC236}">
                <a16:creationId xmlns:a16="http://schemas.microsoft.com/office/drawing/2014/main" id="{578501C6-14F8-4DF3-6A86-9521D2DE9159}"/>
              </a:ext>
            </a:extLst>
          </p:cNvPr>
          <p:cNvSpPr txBox="1"/>
          <p:nvPr/>
        </p:nvSpPr>
        <p:spPr>
          <a:xfrm>
            <a:off x="7435694" y="2902227"/>
            <a:ext cx="4401189" cy="2246769"/>
          </a:xfrm>
          <a:prstGeom prst="rect">
            <a:avLst/>
          </a:prstGeom>
          <a:noFill/>
        </p:spPr>
        <p:txBody>
          <a:bodyPr wrap="square">
            <a:spAutoFit/>
          </a:bodyPr>
          <a:lstStyle/>
          <a:p>
            <a:pPr algn="r"/>
            <a:r>
              <a:rPr lang="hu-HU" sz="2800" b="1" dirty="0">
                <a:ea typeface="+mj-ea"/>
                <a:cs typeface="+mj-cs"/>
              </a:rPr>
              <a:t>Az akadálymentes turizmus innovatív oktatási módszertanának kifejlesztése Közép-Európában </a:t>
            </a:r>
          </a:p>
        </p:txBody>
      </p:sp>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223837" y="1877907"/>
            <a:ext cx="8860788" cy="3317355"/>
          </a:xfrm>
        </p:spPr>
        <p:txBody>
          <a:bodyPr>
            <a:noAutofit/>
          </a:bodyPr>
          <a:lstStyle/>
          <a:p>
            <a:pPr algn="l"/>
            <a:r>
              <a:rPr lang="hu-HU" sz="2400" kern="100" dirty="0">
                <a:effectLst/>
                <a:latin typeface="Calibri" panose="020F0502020204030204" pitchFamily="34" charset="0"/>
                <a:ea typeface="Calibri" panose="020F0502020204030204" pitchFamily="34" charset="0"/>
              </a:rPr>
              <a:t>A CRPD általános gondolata a fogyatékossággal élő emberek társadalomba és közösségekbe való integrálása, ahelyett, hogy különleges szabályokat és intézményeket hozna létre. A CRPD célja, hogy mélyreható változásokat és társadalmi fejlődést ösztönözzön a társadalom számos területén, például az iskolákban, a munkahelyeken és a tömegközlekedésben (Steinert </a:t>
            </a:r>
            <a:r>
              <a:rPr lang="hu-HU" sz="2400" kern="100" dirty="0" err="1">
                <a:effectLst/>
                <a:latin typeface="Calibri" panose="020F0502020204030204" pitchFamily="34" charset="0"/>
                <a:ea typeface="Calibri" panose="020F0502020204030204" pitchFamily="34" charset="0"/>
              </a:rPr>
              <a:t>et</a:t>
            </a:r>
            <a:r>
              <a:rPr lang="hu-HU" sz="2400" kern="100" dirty="0">
                <a:effectLst/>
                <a:latin typeface="Calibri" panose="020F0502020204030204" pitchFamily="34" charset="0"/>
                <a:ea typeface="Calibri" panose="020F0502020204030204" pitchFamily="34" charset="0"/>
              </a:rPr>
              <a:t> </a:t>
            </a:r>
            <a:r>
              <a:rPr lang="hu-HU" sz="2400" kern="100" dirty="0" err="1">
                <a:effectLst/>
                <a:latin typeface="Calibri" panose="020F0502020204030204" pitchFamily="34" charset="0"/>
                <a:ea typeface="Calibri" panose="020F0502020204030204" pitchFamily="34" charset="0"/>
              </a:rPr>
              <a:t>al</a:t>
            </a:r>
            <a:r>
              <a:rPr lang="hu-HU" sz="2400" kern="100" dirty="0">
                <a:effectLst/>
                <a:latin typeface="Calibri" panose="020F0502020204030204" pitchFamily="34" charset="0"/>
                <a:ea typeface="Calibri" panose="020F0502020204030204" pitchFamily="34" charset="0"/>
              </a:rPr>
              <a:t>., 2016). Az egyezmény preambuluma hangsúlyozza minden ember eredendő méltóságát és értékét, egyenlő és elidegeníthetetlen jogait, valamint azt, hogy minden jogot és szabadságot mindenkinek élveznie kell, mindenfajta megkülönböztetés nélkül</a:t>
            </a:r>
            <a:endParaRPr lang="en-US" sz="2400" dirty="0">
              <a:latin typeface="+mn-lt"/>
            </a:endParaRP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223837" y="1124763"/>
            <a:ext cx="11744325" cy="68071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A fogyatékossággal élő személyek jogairól szóló ENSZ-egyezmény</a:t>
            </a:r>
            <a:endParaRPr lang="en-US" sz="3600" b="1" dirty="0">
              <a:latin typeface="+mn-lt"/>
            </a:endParaRPr>
          </a:p>
        </p:txBody>
      </p:sp>
      <p:sp>
        <p:nvSpPr>
          <p:cNvPr id="14" name="Szövegdoboz 13">
            <a:extLst>
              <a:ext uri="{FF2B5EF4-FFF2-40B4-BE49-F238E27FC236}">
                <a16:creationId xmlns:a16="http://schemas.microsoft.com/office/drawing/2014/main" id="{492559DC-CA9A-6DEA-0973-ADDDBB1595D0}"/>
              </a:ext>
            </a:extLst>
          </p:cNvPr>
          <p:cNvSpPr txBox="1"/>
          <p:nvPr/>
        </p:nvSpPr>
        <p:spPr>
          <a:xfrm>
            <a:off x="9721780" y="3011014"/>
            <a:ext cx="2442358" cy="1077218"/>
          </a:xfrm>
          <a:prstGeom prst="rect">
            <a:avLst/>
          </a:prstGeom>
          <a:noFill/>
        </p:spPr>
        <p:txBody>
          <a:bodyPr wrap="square">
            <a:spAutoFit/>
          </a:bodyPr>
          <a:lstStyle/>
          <a:p>
            <a:pPr algn="r"/>
            <a:r>
              <a:rPr lang="hu-HU" sz="1600" dirty="0"/>
              <a:t>https://ds-int.org/the-convention-on-the-rights-of-persons-with-disabilities/</a:t>
            </a:r>
          </a:p>
        </p:txBody>
      </p:sp>
      <p:pic>
        <p:nvPicPr>
          <p:cNvPr id="16" name="Kép 15">
            <a:extLst>
              <a:ext uri="{FF2B5EF4-FFF2-40B4-BE49-F238E27FC236}">
                <a16:creationId xmlns:a16="http://schemas.microsoft.com/office/drawing/2014/main" id="{9EB86FC8-FD57-3FBB-9FAA-B091710D707E}"/>
              </a:ext>
            </a:extLst>
          </p:cNvPr>
          <p:cNvPicPr>
            <a:picLocks noChangeAspect="1"/>
          </p:cNvPicPr>
          <p:nvPr/>
        </p:nvPicPr>
        <p:blipFill>
          <a:blip r:embed="rId10"/>
          <a:stretch>
            <a:fillRect/>
          </a:stretch>
        </p:blipFill>
        <p:spPr>
          <a:xfrm>
            <a:off x="8802305" y="2004135"/>
            <a:ext cx="3212468" cy="832454"/>
          </a:xfrm>
          <a:prstGeom prst="rect">
            <a:avLst/>
          </a:prstGeom>
        </p:spPr>
      </p:pic>
    </p:spTree>
    <p:extLst>
      <p:ext uri="{BB962C8B-B14F-4D97-AF65-F5344CB8AC3E}">
        <p14:creationId xmlns:p14="http://schemas.microsoft.com/office/powerpoint/2010/main" val="345246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245734" y="2086308"/>
            <a:ext cx="11744325" cy="3069094"/>
          </a:xfrm>
        </p:spPr>
        <p:txBody>
          <a:bodyPr>
            <a:noAutofit/>
          </a:bodyPr>
          <a:lstStyle/>
          <a:p>
            <a:pPr algn="l"/>
            <a:r>
              <a:rPr lang="hu-HU" sz="2400" kern="100" dirty="0">
                <a:effectLst/>
                <a:latin typeface="Calibri" panose="020F0502020204030204" pitchFamily="34" charset="0"/>
                <a:ea typeface="Calibri" panose="020F0502020204030204" pitchFamily="34" charset="0"/>
              </a:rPr>
              <a:t>Az Egyezmény elismeri, hogy a fogyatékosság változó fogalom, és hogy a fogyatékosság a fogyatékossággal élő személyek és az olyan magatartási és környezeti akadályok közötti kölcsönhatás eredménye, amelyek megakadályozzák őket abban, hogy teljes mértékben és hatékonyan, másokkal azonos alapon vegyenek részt a társadalomban (azaz valaki, aki egy adott országban fogyatékossága miatt hátrányt szenved, és aki akadályozott abban, hogy mozogjon és teljes és méltó emberi életet éljen, egy másik országban ugyanolyan problémákkal akadálymentes lehet – ez akár utazásra is ösztönözhet). Elismeri a fogyatékossággal élők sokféleségét is, ami jobb esetben nem áll meg a rámpákkal biztosított technikai akadálymentesítésnél</a:t>
            </a:r>
            <a:endParaRPr lang="en-GB" sz="2400" dirty="0">
              <a:latin typeface="+mn-lt"/>
            </a:endParaRP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228599" y="1187355"/>
            <a:ext cx="11744325" cy="68071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A fogyatékossággal élő személyek jogairól szóló ENSZ-egyezmény</a:t>
            </a:r>
            <a:endParaRPr lang="en-US" sz="3600" b="1" dirty="0">
              <a:latin typeface="+mn-lt"/>
            </a:endParaRPr>
          </a:p>
        </p:txBody>
      </p:sp>
    </p:spTree>
    <p:extLst>
      <p:ext uri="{BB962C8B-B14F-4D97-AF65-F5344CB8AC3E}">
        <p14:creationId xmlns:p14="http://schemas.microsoft.com/office/powerpoint/2010/main" val="411290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323850" y="1987421"/>
            <a:ext cx="11649074" cy="3010560"/>
          </a:xfrm>
        </p:spPr>
        <p:txBody>
          <a:bodyPr>
            <a:noAutofit/>
          </a:bodyPr>
          <a:lstStyle/>
          <a:p>
            <a:pPr algn="l"/>
            <a:r>
              <a:rPr lang="hu-HU" sz="2400" kern="100" dirty="0">
                <a:effectLst/>
                <a:latin typeface="Calibri" panose="020F0502020204030204" pitchFamily="34" charset="0"/>
                <a:ea typeface="Calibri" panose="020F0502020204030204" pitchFamily="34" charset="0"/>
              </a:rPr>
              <a:t>Az egyezmény preambuluma arra is rámutat, hogy a fogyatékossággal élő személyek továbbra is akadályokba ütköznek a társadalomban való egyenlő részvételük során, és hogy a fogyatékosság alapján bárkivel szemben alkalmazott megkülönböztetés sérti az emberi személy eredendő méltóságát és értékét</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 dokumentum azt is hangsúlyozza, hogy a fogyatékossággal élő személyek jelentős mértékben hozzájárulhatnak közösségeik általános jólétéhez és sokszínűségéhez, hogy teljes körű részvételük előmozdítása erősíti a társadalomhoz tartozás érzését, és hogy ez jelentős előrelépéshez vezet a társadalom emberi, társadalmi és gazdasági fejlődésében és a szegénység felszámolásában</a:t>
            </a:r>
            <a:endParaRPr lang="en-US" sz="2400" dirty="0">
              <a:latin typeface="+mn-lt"/>
            </a:endParaRP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BAA68C54-4CF3-B581-C2A8-DE726B2BFD35}"/>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228599" y="1305115"/>
            <a:ext cx="11744325" cy="68071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A fogyatékossággal élő személyek jogairól szóló ENSZ-egyezmény</a:t>
            </a:r>
            <a:endParaRPr lang="en-US" sz="3600" b="1" dirty="0">
              <a:latin typeface="+mn-lt"/>
            </a:endParaRPr>
          </a:p>
        </p:txBody>
      </p:sp>
    </p:spTree>
    <p:extLst>
      <p:ext uri="{BB962C8B-B14F-4D97-AF65-F5344CB8AC3E}">
        <p14:creationId xmlns:p14="http://schemas.microsoft.com/office/powerpoint/2010/main" val="4125956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323850" y="2014370"/>
            <a:ext cx="11271041" cy="2975564"/>
          </a:xfrm>
        </p:spPr>
        <p:txBody>
          <a:bodyPr>
            <a:noAutofit/>
          </a:bodyPr>
          <a:lstStyle/>
          <a:p>
            <a:pPr algn="l"/>
            <a:r>
              <a:rPr lang="hu-HU" sz="2400" kern="100" dirty="0">
                <a:effectLst/>
                <a:latin typeface="Calibri" panose="020F0502020204030204" pitchFamily="34" charset="0"/>
                <a:ea typeface="Calibri" panose="020F0502020204030204" pitchFamily="34" charset="0"/>
              </a:rPr>
              <a:t>A dokumentum elismeri a fogyatékossággal élő személyek egyéni autonómiájának és függetlenségének fontosságát, benne a saját döntéseik meghozatalának szabadságát (ideértve a lehető legszabadabb utazást is), valamint a fogyatékossággal élő személyek aktív bevonásának fontosságát a programokkal és szakpolitikákkal kapcsolatos döntéshozatali folyamatokba, különösen azokba, amelyek közvetlenül érintik őket – nem jó, ha „ép emberek” terveznek számukra utazási csomagokat és programokat, a megoldás az, hogy minden élmény, látnivaló, fizikai létesítmény és szolgáltatás olyan mértékben legyen hozzáférhető, amely lehetővé teszi a részvételüket</a:t>
            </a:r>
            <a:endParaRPr lang="en-US" sz="2400" dirty="0">
              <a:latin typeface="+mn-lt"/>
            </a:endParaRP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228599" y="1187355"/>
            <a:ext cx="11744325" cy="68071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A fogyatékossággal élő személyek jogairól szóló ENSZ-egyezmény</a:t>
            </a:r>
            <a:endParaRPr lang="en-US" sz="3600" b="1" dirty="0">
              <a:latin typeface="+mn-lt"/>
            </a:endParaRPr>
          </a:p>
        </p:txBody>
      </p:sp>
    </p:spTree>
    <p:extLst>
      <p:ext uri="{BB962C8B-B14F-4D97-AF65-F5344CB8AC3E}">
        <p14:creationId xmlns:p14="http://schemas.microsoft.com/office/powerpoint/2010/main" val="382181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344384" y="2120703"/>
            <a:ext cx="11433231" cy="2869232"/>
          </a:xfrm>
        </p:spPr>
        <p:txBody>
          <a:bodyPr>
            <a:noAutofit/>
          </a:bodyPr>
          <a:lstStyle/>
          <a:p>
            <a:pPr algn="l"/>
            <a:r>
              <a:rPr lang="hu-HU" sz="2400" kern="100" dirty="0">
                <a:effectLst/>
                <a:latin typeface="Calibri" panose="020F0502020204030204" pitchFamily="34" charset="0"/>
                <a:ea typeface="Calibri" panose="020F0502020204030204" pitchFamily="34" charset="0"/>
              </a:rPr>
              <a:t>Sajnálatos tény, hogy a fogyatékossággal élők többsége kedvezőtlen anyagi körülmények között él, ezért foglalkozni kell a szegénység fogyatékossággal élőkre gyakorolt káros hatásával is – beleértve például az utazások pénzügyi támogatását azon személyek számára, akiknek anyagi lehetőségei ezt nem teszik lehetővé. Az egyezmény elismeri továbbá a fizikai, társadalmi, gazdasági és kulturális környezethez, az egészségügyhöz és az oktatáshoz, valamint az információhoz és a kommunikációhoz való hozzáférés fontosságát annak érdekében, hogy a fogyatékossággal élő személyek teljes mértékben élvezhessék az összes emberi jogot és alapvető szabadságot</a:t>
            </a:r>
            <a:endParaRPr lang="en-GB" sz="2400" dirty="0">
              <a:latin typeface="+mn-lt"/>
            </a:endParaRP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228599" y="1187355"/>
            <a:ext cx="11744325" cy="68071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A fogyatékossággal élő személyek jogairól szóló ENSZ-egyezmény</a:t>
            </a:r>
            <a:endParaRPr lang="en-US" sz="3600" b="1" dirty="0">
              <a:latin typeface="+mn-lt"/>
            </a:endParaRPr>
          </a:p>
        </p:txBody>
      </p:sp>
    </p:spTree>
    <p:extLst>
      <p:ext uri="{BB962C8B-B14F-4D97-AF65-F5344CB8AC3E}">
        <p14:creationId xmlns:p14="http://schemas.microsoft.com/office/powerpoint/2010/main" val="1696513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438245" y="2214642"/>
            <a:ext cx="11156646" cy="2853182"/>
          </a:xfrm>
        </p:spPr>
        <p:txBody>
          <a:bodyPr>
            <a:noAutofit/>
          </a:bodyPr>
          <a:lstStyle/>
          <a:p>
            <a:pPr algn="l">
              <a:lnSpc>
                <a:spcPct val="107000"/>
              </a:lnSpc>
              <a:spcAft>
                <a:spcPts val="800"/>
              </a:spcAft>
            </a:pPr>
            <a:r>
              <a:rPr lang="hu-HU" sz="2400" kern="100" dirty="0">
                <a:effectLst/>
                <a:latin typeface="Calibri" panose="020F0502020204030204" pitchFamily="34" charset="0"/>
                <a:ea typeface="Calibri" panose="020F0502020204030204" pitchFamily="34" charset="0"/>
                <a:cs typeface="Calibri" panose="020F0502020204030204" pitchFamily="34" charset="0"/>
              </a:rPr>
              <a:t>Az egyezmény 30. cikkelyének (5) bekezdése (Részvétel a kulturális életben, a szabadidős tevékenységekben, a rekreációban, a szabadidőben és a sportban) már kifejezetten foglalkozik a fogyatékossággal élők turizmusban való részvételének előmozdításával:</a:t>
            </a:r>
            <a:br>
              <a:rPr lang="hu-HU" sz="2400" kern="100" dirty="0">
                <a:effectLst/>
                <a:latin typeface="Calibri" panose="020F0502020204030204" pitchFamily="34" charset="0"/>
                <a:ea typeface="Calibri" panose="020F0502020204030204" pitchFamily="34" charset="0"/>
                <a:cs typeface="Calibri" panose="020F0502020204030204" pitchFamily="34" charset="0"/>
              </a:rPr>
            </a:b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latin typeface="Calibri" panose="020F0502020204030204" pitchFamily="34" charset="0"/>
                <a:ea typeface="Calibri" panose="020F0502020204030204" pitchFamily="34" charset="0"/>
                <a:cs typeface="Arial" panose="020B0604020202020204" pitchFamily="34" charset="0"/>
              </a:rPr>
              <a:t>„</a:t>
            </a:r>
            <a:r>
              <a:rPr lang="hu-HU" sz="2400" kern="100" dirty="0">
                <a:effectLst/>
                <a:latin typeface="Calibri" panose="020F0502020204030204" pitchFamily="34" charset="0"/>
                <a:ea typeface="Calibri" panose="020F0502020204030204" pitchFamily="34" charset="0"/>
              </a:rPr>
              <a:t>Annak érdekében, hogy a fogyatékossággal élő személyek másokkal azonos alapon vehessenek részt a rekreációs, szabadidős és sporttevékenységekben, a részes államok megteszik a megfelelő intézkedéseket:</a:t>
            </a:r>
            <a:endParaRPr lang="en-GB" sz="2400" dirty="0">
              <a:latin typeface="+mn-lt"/>
            </a:endParaRP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223836" y="1303160"/>
            <a:ext cx="11744325" cy="68071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A fogyatékossággal élő személyek jogairól szóló ENSZ-egyezmény</a:t>
            </a:r>
            <a:endParaRPr lang="en-US" sz="3600" b="1" dirty="0">
              <a:latin typeface="+mn-lt"/>
            </a:endParaRPr>
          </a:p>
        </p:txBody>
      </p:sp>
    </p:spTree>
    <p:extLst>
      <p:ext uri="{BB962C8B-B14F-4D97-AF65-F5344CB8AC3E}">
        <p14:creationId xmlns:p14="http://schemas.microsoft.com/office/powerpoint/2010/main" val="2073073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92558" y="1976474"/>
            <a:ext cx="11744324" cy="3046285"/>
          </a:xfrm>
        </p:spPr>
        <p:txBody>
          <a:bodyPr>
            <a:noAutofit/>
          </a:bodyPr>
          <a:lstStyle/>
          <a:p>
            <a:pPr marL="449580" algn="l">
              <a:lnSpc>
                <a:spcPts val="2900"/>
              </a:lnSpc>
            </a:pPr>
            <a:r>
              <a:rPr lang="hu-HU" sz="2400" kern="100" dirty="0">
                <a:effectLst/>
                <a:latin typeface="Calibri" panose="020F0502020204030204" pitchFamily="34" charset="0"/>
                <a:ea typeface="Calibri" panose="020F0502020204030204" pitchFamily="34" charset="0"/>
                <a:cs typeface="Calibri" panose="020F0502020204030204" pitchFamily="34" charset="0"/>
              </a:rPr>
              <a:t>a) 	</a:t>
            </a:r>
            <a:r>
              <a:rPr lang="hu-HU" sz="2400" kern="100" dirty="0">
                <a:latin typeface="Calibri" panose="020F0502020204030204" pitchFamily="34" charset="0"/>
                <a:ea typeface="Calibri" panose="020F0502020204030204" pitchFamily="34" charset="0"/>
                <a:cs typeface="Calibri" panose="020F0502020204030204" pitchFamily="34" charset="0"/>
              </a:rPr>
              <a:t>a</a:t>
            </a:r>
            <a:r>
              <a:rPr lang="hu-HU" sz="2400" kern="100" dirty="0">
                <a:effectLst/>
                <a:latin typeface="Calibri" panose="020F0502020204030204" pitchFamily="34" charset="0"/>
                <a:ea typeface="Calibri" panose="020F0502020204030204" pitchFamily="34" charset="0"/>
              </a:rPr>
              <a:t> fogyatékossággal élő személyek lehető legteljesebb mértékű részvételének ösztönzése és előmozdítása az általános sporttevékenységekben minden szinten</a:t>
            </a:r>
            <a:r>
              <a:rPr lang="hu-HU" sz="2400" kern="100" dirty="0">
                <a:effectLst/>
                <a:latin typeface="Calibri" panose="020F0502020204030204" pitchFamily="34" charset="0"/>
                <a:ea typeface="Calibri" panose="020F0502020204030204" pitchFamily="34" charset="0"/>
                <a:cs typeface="Calibri" panose="020F0502020204030204" pitchFamily="34" charset="0"/>
              </a:rPr>
              <a:t>;</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effectLst/>
                <a:latin typeface="Calibri" panose="020F0502020204030204" pitchFamily="34" charset="0"/>
                <a:ea typeface="Calibri" panose="020F0502020204030204" pitchFamily="34" charset="0"/>
                <a:cs typeface="Calibri" panose="020F0502020204030204" pitchFamily="34" charset="0"/>
              </a:rPr>
              <a:t>(b) 	</a:t>
            </a:r>
            <a:r>
              <a:rPr lang="hu-HU" sz="2400" kern="100" dirty="0">
                <a:latin typeface="Calibri" panose="020F0502020204030204" pitchFamily="34" charset="0"/>
                <a:ea typeface="Calibri" panose="020F0502020204030204" pitchFamily="34" charset="0"/>
                <a:cs typeface="Calibri" panose="020F0502020204030204" pitchFamily="34" charset="0"/>
              </a:rPr>
              <a:t>a</a:t>
            </a:r>
            <a:r>
              <a:rPr lang="hu-HU" sz="2400" kern="100" dirty="0">
                <a:effectLst/>
                <a:latin typeface="Calibri" panose="020F0502020204030204" pitchFamily="34" charset="0"/>
                <a:ea typeface="Calibri" panose="020F0502020204030204" pitchFamily="34" charset="0"/>
              </a:rPr>
              <a:t>nnak biztosítása, hogy a fogyatékossággal élő személyek lehetőséget kapjanak a fogyatékosság-specifikus sport- és szabadidős tevékenységek szervezésére, fejlesztésére és azokban való részvételre, és e célból ösztönözzék a megfelelő oktatás, képzés és erőforrások másokkal azonos alapon történő biztosítását</a:t>
            </a:r>
            <a:r>
              <a:rPr lang="hu-HU" sz="2400" kern="100" dirty="0">
                <a:effectLst/>
                <a:latin typeface="Calibri" panose="020F0502020204030204" pitchFamily="34" charset="0"/>
                <a:ea typeface="Calibri" panose="020F0502020204030204" pitchFamily="34" charset="0"/>
                <a:cs typeface="Calibri" panose="020F0502020204030204" pitchFamily="34" charset="0"/>
              </a:rPr>
              <a:t>;</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effectLst/>
                <a:latin typeface="Calibri" panose="020F0502020204030204" pitchFamily="34" charset="0"/>
                <a:ea typeface="Calibri" panose="020F0502020204030204" pitchFamily="34" charset="0"/>
                <a:cs typeface="Calibri" panose="020F0502020204030204" pitchFamily="34" charset="0"/>
              </a:rPr>
              <a:t>c) 	</a:t>
            </a:r>
            <a:r>
              <a:rPr lang="hu-HU" sz="2400" kern="100" dirty="0">
                <a:latin typeface="Calibri" panose="020F0502020204030204" pitchFamily="34" charset="0"/>
                <a:ea typeface="Calibri" panose="020F0502020204030204" pitchFamily="34" charset="0"/>
                <a:cs typeface="Calibri" panose="020F0502020204030204" pitchFamily="34" charset="0"/>
              </a:rPr>
              <a:t>a</a:t>
            </a:r>
            <a:r>
              <a:rPr lang="hu-HU" sz="2400" kern="100" dirty="0">
                <a:effectLst/>
                <a:latin typeface="Calibri" panose="020F0502020204030204" pitchFamily="34" charset="0"/>
                <a:ea typeface="Calibri" panose="020F0502020204030204" pitchFamily="34" charset="0"/>
              </a:rPr>
              <a:t> fogyatékossággal élők számára a sport-, szabadidős és idegenforgalmi helyszínekhez való hozzáférés biztosítása</a:t>
            </a:r>
            <a:r>
              <a:rPr lang="hu-HU" sz="2400" kern="100" dirty="0">
                <a:effectLst/>
                <a:latin typeface="Calibri" panose="020F0502020204030204" pitchFamily="34" charset="0"/>
                <a:ea typeface="Calibri" panose="020F0502020204030204" pitchFamily="34" charset="0"/>
                <a:cs typeface="Calibri" panose="020F0502020204030204" pitchFamily="34" charset="0"/>
              </a:rPr>
              <a:t>;</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223837" y="1189580"/>
            <a:ext cx="11744325" cy="68071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A fogyatékossággal élő személyek jogairól szóló ENSZ-egyezmény</a:t>
            </a:r>
            <a:endParaRPr lang="en-US" sz="3600" b="1" dirty="0">
              <a:latin typeface="+mn-lt"/>
            </a:endParaRPr>
          </a:p>
        </p:txBody>
      </p:sp>
    </p:spTree>
    <p:extLst>
      <p:ext uri="{BB962C8B-B14F-4D97-AF65-F5344CB8AC3E}">
        <p14:creationId xmlns:p14="http://schemas.microsoft.com/office/powerpoint/2010/main" val="2961213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228599" y="2120702"/>
            <a:ext cx="11608283" cy="2840079"/>
          </a:xfrm>
        </p:spPr>
        <p:txBody>
          <a:bodyPr>
            <a:noAutofit/>
          </a:bodyPr>
          <a:lstStyle/>
          <a:p>
            <a:pPr marL="449580" algn="l">
              <a:lnSpc>
                <a:spcPct val="107000"/>
              </a:lnSpc>
              <a:spcAft>
                <a:spcPts val="800"/>
              </a:spcAft>
            </a:pPr>
            <a:r>
              <a:rPr lang="hu-HU" sz="2400" kern="100" dirty="0">
                <a:effectLst/>
                <a:latin typeface="Calibri" panose="020F0502020204030204" pitchFamily="34" charset="0"/>
                <a:ea typeface="Calibri" panose="020F0502020204030204" pitchFamily="34" charset="0"/>
                <a:cs typeface="Calibri" panose="020F0502020204030204" pitchFamily="34" charset="0"/>
              </a:rPr>
              <a:t>(d) 	</a:t>
            </a:r>
            <a:r>
              <a:rPr lang="hu-HU" sz="2400" kern="100" dirty="0">
                <a:effectLst/>
                <a:latin typeface="Calibri" panose="020F0502020204030204" pitchFamily="34" charset="0"/>
                <a:ea typeface="Calibri" panose="020F0502020204030204" pitchFamily="34" charset="0"/>
              </a:rPr>
              <a:t>annak biztosítása, hogy a fogyatékossággal élő gyermekek a többi gyermekkel azonos módon vehessenek részt a játékban, a szabadidős és sporttevékenységekben, beleértve az iskolai rendszerben végzett tevékenységeket is</a:t>
            </a:r>
            <a:r>
              <a:rPr lang="hu-HU" sz="2400" kern="100" dirty="0">
                <a:effectLst/>
                <a:latin typeface="Calibri" panose="020F0502020204030204" pitchFamily="34" charset="0"/>
                <a:ea typeface="Calibri" panose="020F0502020204030204" pitchFamily="34" charset="0"/>
                <a:cs typeface="Calibri" panose="020F0502020204030204" pitchFamily="34" charset="0"/>
              </a:rPr>
              <a:t>;</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effectLst/>
                <a:latin typeface="Calibri" panose="020F0502020204030204" pitchFamily="34" charset="0"/>
                <a:ea typeface="Calibri" panose="020F0502020204030204" pitchFamily="34" charset="0"/>
              </a:rPr>
              <a:t>e) 	annak biztosítása, hogy a fogyatékossággal élő személyek hozzáférjenek a szabadidős, turisztikai, szabadidős és sporttevékenységek szervezésében részt vevő személyek szolgáltatásaihoz.”</a:t>
            </a:r>
            <a:br>
              <a:rPr lang="hu-HU" sz="2600" kern="100" dirty="0">
                <a:effectLst/>
                <a:latin typeface="Calibri" panose="020F0502020204030204" pitchFamily="34" charset="0"/>
                <a:ea typeface="Calibri" panose="020F0502020204030204" pitchFamily="34" charset="0"/>
              </a:rPr>
            </a:br>
            <a:r>
              <a:rPr lang="hu-HU" sz="2000" kern="100" dirty="0">
                <a:effectLst/>
                <a:latin typeface="Calibri" panose="020F0502020204030204" pitchFamily="34" charset="0"/>
                <a:ea typeface="Calibri" panose="020F0502020204030204" pitchFamily="34" charset="0"/>
              </a:rPr>
              <a:t>(https://www.ohchr.org/en/instruments-mechanisms/instruments/convention-rights-persons-disabilities)</a:t>
            </a:r>
            <a:endParaRPr lang="hu-HU" sz="2000" dirty="0">
              <a:latin typeface="+mn-lt"/>
            </a:endParaRP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228599" y="1187355"/>
            <a:ext cx="11744325" cy="68071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A fogyatékossággal élő személyek jogairól szóló ENSZ-egyezmény</a:t>
            </a:r>
            <a:endParaRPr lang="en-US" sz="3600" b="1" dirty="0">
              <a:latin typeface="+mn-lt"/>
            </a:endParaRPr>
          </a:p>
        </p:txBody>
      </p:sp>
    </p:spTree>
    <p:extLst>
      <p:ext uri="{BB962C8B-B14F-4D97-AF65-F5344CB8AC3E}">
        <p14:creationId xmlns:p14="http://schemas.microsoft.com/office/powerpoint/2010/main" val="2275053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BBEA4-0869-29C8-5C6A-FF5AC475BF1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D2F124E-340B-D395-5A6A-D02BD6C3425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D9FE855-F74A-6C57-C7AB-7EDF6272CCF0}"/>
              </a:ext>
            </a:extLst>
          </p:cNvPr>
          <p:cNvSpPr>
            <a:spLocks noGrp="1"/>
          </p:cNvSpPr>
          <p:nvPr>
            <p:ph type="ctrTitle"/>
          </p:nvPr>
        </p:nvSpPr>
        <p:spPr>
          <a:xfrm>
            <a:off x="228599" y="2041059"/>
            <a:ext cx="11868150" cy="2948876"/>
          </a:xfrm>
        </p:spPr>
        <p:txBody>
          <a:bodyPr>
            <a:noAutofit/>
          </a:bodyPr>
          <a:lstStyle/>
          <a:p>
            <a:pPr algn="l">
              <a:lnSpc>
                <a:spcPts val="2800"/>
              </a:lnSpc>
            </a:pPr>
            <a:r>
              <a:rPr lang="hu-HU" sz="2400" kern="100" dirty="0">
                <a:effectLst/>
                <a:latin typeface="Calibri" panose="020F0502020204030204" pitchFamily="34" charset="0"/>
                <a:ea typeface="Calibri" panose="020F0502020204030204" pitchFamily="34" charset="0"/>
                <a:cs typeface="Calibri" panose="020F0502020204030204" pitchFamily="34" charset="0"/>
              </a:rPr>
              <a:t>Ugyanezen cikkely (2) bekezdésében a dokumentum megemlíti a fogyatékossággal élő személyek jogát a kulturális életben való, másokkal azonos alapon történő részvételre, ami számos turisztikai vonatkozással bír: minden szükséges intézkedést meg kell hozni annak biztosítására, hogy a fogyatékossággal élő személyek hozzáférjenek a kulturális előadások vagy szolgáltatások helyszíneihez, például színházakhoz, múzeumokhoz, mozikhoz, könyvtárakhoz és utazási irodákhoz, valamint lehetőség szerint a műemlékekhez és a főbb nemzeti kulturális helyszínekhez</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effectLst/>
                <a:latin typeface="Calibri" panose="020F0502020204030204" pitchFamily="34" charset="0"/>
                <a:ea typeface="Calibri" panose="020F0502020204030204" pitchFamily="34" charset="0"/>
              </a:rPr>
              <a:t>Az utazás fontosságát és támogatásának szükségességét közvetve több helyen is megemlítik</a:t>
            </a:r>
            <a:endParaRPr lang="en-GB" sz="2400" kern="100" dirty="0">
              <a:latin typeface="Calibri" panose="020F0502020204030204" pitchFamily="34" charset="0"/>
            </a:endParaRPr>
          </a:p>
        </p:txBody>
      </p:sp>
      <p:pic>
        <p:nvPicPr>
          <p:cNvPr id="5" name="Kép 4">
            <a:extLst>
              <a:ext uri="{FF2B5EF4-FFF2-40B4-BE49-F238E27FC236}">
                <a16:creationId xmlns:a16="http://schemas.microsoft.com/office/drawing/2014/main" id="{47899687-4457-3EE4-DB61-5B0C73880F1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F2C15A2-F4DE-A119-A874-ABEA7EA4579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148ACA9-094E-ACB5-ED4E-275AC8537830}"/>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1B86012-D71F-F9BB-849B-DC43CB944D5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5BF431D-0EC4-898C-E151-F8C6DEFC3B4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D44711A-0917-9337-A51F-60177309D92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9DBC891-F36E-EE1A-13DE-EA2323DA78E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0244935C-92E4-D897-4702-60FFFA6FA497}"/>
              </a:ext>
            </a:extLst>
          </p:cNvPr>
          <p:cNvSpPr txBox="1">
            <a:spLocks/>
          </p:cNvSpPr>
          <p:nvPr/>
        </p:nvSpPr>
        <p:spPr>
          <a:xfrm>
            <a:off x="228599" y="1187355"/>
            <a:ext cx="11744325" cy="68071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A fogyatékossággal élő személyek jogairól szóló ENSZ-egyezmény</a:t>
            </a:r>
            <a:endParaRPr lang="en-US" sz="3600" b="1" dirty="0">
              <a:latin typeface="+mn-lt"/>
            </a:endParaRPr>
          </a:p>
        </p:txBody>
      </p:sp>
    </p:spTree>
    <p:extLst>
      <p:ext uri="{BB962C8B-B14F-4D97-AF65-F5344CB8AC3E}">
        <p14:creationId xmlns:p14="http://schemas.microsoft.com/office/powerpoint/2010/main" val="701400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128586" y="1931531"/>
            <a:ext cx="11934827" cy="3343782"/>
          </a:xfrm>
        </p:spPr>
        <p:txBody>
          <a:bodyPr>
            <a:noAutofit/>
          </a:bodyPr>
          <a:lstStyle/>
          <a:p>
            <a:pPr algn="l">
              <a:lnSpc>
                <a:spcPts val="2100"/>
              </a:lnSpc>
            </a:pPr>
            <a:r>
              <a:rPr lang="hu-HU" sz="2200" kern="100" dirty="0">
                <a:effectLst/>
                <a:latin typeface="Calibri" panose="020F0502020204030204" pitchFamily="34" charset="0"/>
                <a:ea typeface="Calibri" panose="020F0502020204030204" pitchFamily="34" charset="0"/>
              </a:rPr>
              <a:t>4. cikkely, Általános kötelezettségek: A részes </a:t>
            </a:r>
            <a:r>
              <a:rPr lang="hu-HU" sz="2200" kern="100" dirty="0">
                <a:latin typeface="Calibri" panose="020F0502020204030204" pitchFamily="34" charset="0"/>
              </a:rPr>
              <a:t>államok vállalják, hogy támogatják</a:t>
            </a:r>
            <a:br>
              <a:rPr lang="hu-HU" sz="2200" kern="100" dirty="0">
                <a:latin typeface="Calibri" panose="020F0502020204030204" pitchFamily="34" charset="0"/>
              </a:rPr>
            </a:br>
            <a:r>
              <a:rPr lang="hu-HU" sz="2200" kern="100" dirty="0">
                <a:latin typeface="Calibri" panose="020F0502020204030204" pitchFamily="34" charset="0"/>
              </a:rPr>
              <a:t>- </a:t>
            </a:r>
            <a:r>
              <a:rPr lang="hu-HU" sz="2200" kern="100" dirty="0">
                <a:effectLst/>
                <a:latin typeface="Calibri" panose="020F0502020204030204" pitchFamily="34" charset="0"/>
                <a:ea typeface="Calibri" panose="020F0502020204030204" pitchFamily="34" charset="0"/>
              </a:rPr>
              <a:t>az olyan univerzális tervezésű áruk, szolgáltatások, eszközök és létesítmények kutatását és fejlesztését, amelyek a lehető legkevesebb módosítással és pénzügyi ráfordítással megfelelnek a fogyatékossággal élő személyek különleges igényeinek, megkönnyítve használhatóságukat és használatukat, valamint hogy a szabványok és iránymutatások kidolgozása során előmozdítják az univerzális tervezést;</a:t>
            </a:r>
            <a:br>
              <a:rPr lang="hu-HU" sz="2200" kern="100" dirty="0">
                <a:effectLst/>
                <a:latin typeface="Calibri" panose="020F0502020204030204" pitchFamily="34" charset="0"/>
                <a:ea typeface="Calibri" panose="020F0502020204030204" pitchFamily="34" charset="0"/>
              </a:rPr>
            </a:br>
            <a:r>
              <a:rPr lang="hu-HU" sz="2200" kern="100" dirty="0">
                <a:effectLst/>
                <a:latin typeface="Calibri" panose="020F0502020204030204" pitchFamily="34" charset="0"/>
                <a:ea typeface="Calibri" panose="020F0502020204030204" pitchFamily="34" charset="0"/>
              </a:rPr>
              <a:t>- a fogyatékossággal élő személyek számára megfelelő új technológiák kutatását és fejlesztését, beleértve az információs és kommunikációs technológiákat, a közlekedési/mobilitási berendezések, készülékek és segédeszközök elérhetőségének és használatának előmozdítása érdekében, elsőbbséget biztosítva a megfizethető technológiáknak; és</a:t>
            </a:r>
            <a:br>
              <a:rPr lang="hu-HU" sz="2200" kern="100" dirty="0">
                <a:effectLst/>
                <a:latin typeface="Calibri" panose="020F0502020204030204" pitchFamily="34" charset="0"/>
                <a:ea typeface="Calibri" panose="020F0502020204030204" pitchFamily="34" charset="0"/>
              </a:rPr>
            </a:br>
            <a:r>
              <a:rPr lang="hu-HU" sz="2200" kern="100" dirty="0">
                <a:effectLst/>
                <a:latin typeface="Calibri" panose="020F0502020204030204" pitchFamily="34" charset="0"/>
                <a:ea typeface="Calibri" panose="020F0502020204030204" pitchFamily="34" charset="0"/>
              </a:rPr>
              <a:t>- a fogyatékossággal élő személyek számára hozzáférhető információk nyújtását a közlekedési berendezésekről, készülékekről és segédeszközökről, beleértve az új technológiákat, valamint a segítségnyújtás egyéb formáit, támogató szolgáltatásokat és más típusú szolgáltatásokat</a:t>
            </a:r>
            <a:endParaRPr lang="en-GB" sz="22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228599" y="1187355"/>
            <a:ext cx="11744325" cy="68071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A fogyatékossággal élő személyek jogairól szóló ENSZ-egyezmény</a:t>
            </a:r>
            <a:endParaRPr lang="en-US" sz="3600" b="1" dirty="0">
              <a:latin typeface="+mn-lt"/>
            </a:endParaRPr>
          </a:p>
        </p:txBody>
      </p:sp>
    </p:spTree>
    <p:extLst>
      <p:ext uri="{BB962C8B-B14F-4D97-AF65-F5344CB8AC3E}">
        <p14:creationId xmlns:p14="http://schemas.microsoft.com/office/powerpoint/2010/main" val="1156935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30629" y="1400625"/>
            <a:ext cx="11875324" cy="1233800"/>
          </a:xfrm>
        </p:spPr>
        <p:txBody>
          <a:bodyPr>
            <a:normAutofit/>
          </a:bodyPr>
          <a:lstStyle/>
          <a:p>
            <a:r>
              <a:rPr lang="hu-HU" sz="3600" b="1" dirty="0">
                <a:latin typeface="+mn-lt"/>
              </a:rPr>
              <a:t>4. Az akadálymentesítés és az akadálymentes turizmus jogi szabályozása és szakpolitikai dokumentumai</a:t>
            </a: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156540" y="1733931"/>
            <a:ext cx="11891747" cy="3512503"/>
          </a:xfrm>
        </p:spPr>
        <p:txBody>
          <a:bodyPr>
            <a:noAutofit/>
          </a:bodyPr>
          <a:lstStyle/>
          <a:p>
            <a:pPr algn="l">
              <a:lnSpc>
                <a:spcPts val="2200"/>
              </a:lnSpc>
            </a:pPr>
            <a:r>
              <a:rPr lang="hu-HU" sz="2200" kern="100" dirty="0">
                <a:effectLst/>
                <a:latin typeface="Calibri" panose="020F0502020204030204" pitchFamily="34" charset="0"/>
                <a:ea typeface="Calibri" panose="020F0502020204030204" pitchFamily="34" charset="0"/>
              </a:rPr>
              <a:t>9. cikkely, Hozzáférhetőség: Annak érdekében, hogy a fogyatékossággal élő személyek önálló életet élhessenek és teljes mértékben részt vehessenek az élet minden területén, a részes államok megfelelő intézkedéseket hoznak annak biztosítására, hogy másokkal azonos alapon hozzáférjenek a fizikai környezethez, a közlekedéshez, az információhoz és a kommunikációhoz (beleértve az információs és kommunikációs technológiákat és rendszereket), valamint más, nyilvánosan elérhető vagy hozzáférhető létesítményekhez és szolgáltatásokhoz. A hozzáférés akadályainak és akadályainak azonosítására és megszüntetésére irányuló intézkedések kiterjednek többek között az épületekre, utakra, közlekedési és egyéb beltéri és kültéri létesítményekre; valamint az információs, kommunikációs és egyéb szolgáltatásokra, beleértve az elektronikus szolgáltatásokat és a segélyhívó szolgálatokat. A részes államok megteszik továbbá a szükséges intézkedéseket a nyilvánosság számára nyitott és elérhető létesítmények és szolgáltatások hozzáférhetőségére vonatkozó minimumszabályok és iránymutatások kidolgozására, érvényesítésére és alkalmazásának ellenőrzésére</a:t>
            </a:r>
            <a:endParaRPr lang="en-GB" sz="22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223835" y="1024417"/>
            <a:ext cx="11744325" cy="68071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A fogyatékossággal élő személyek jogairól szóló ENSZ-egyezmény</a:t>
            </a:r>
            <a:endParaRPr lang="en-US" sz="3600" b="1" dirty="0">
              <a:latin typeface="+mn-lt"/>
            </a:endParaRPr>
          </a:p>
        </p:txBody>
      </p:sp>
    </p:spTree>
    <p:extLst>
      <p:ext uri="{BB962C8B-B14F-4D97-AF65-F5344CB8AC3E}">
        <p14:creationId xmlns:p14="http://schemas.microsoft.com/office/powerpoint/2010/main" val="1429354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114300" y="2171016"/>
            <a:ext cx="11858624" cy="2956032"/>
          </a:xfrm>
        </p:spPr>
        <p:txBody>
          <a:bodyPr>
            <a:noAutofit/>
          </a:bodyPr>
          <a:lstStyle/>
          <a:p>
            <a:pPr algn="l">
              <a:lnSpc>
                <a:spcPts val="2500"/>
              </a:lnSpc>
            </a:pPr>
            <a:r>
              <a:rPr lang="hu-HU" sz="2400" kern="100" dirty="0">
                <a:effectLst/>
                <a:latin typeface="Calibri" panose="020F0502020204030204" pitchFamily="34" charset="0"/>
                <a:ea typeface="Calibri" panose="020F0502020204030204" pitchFamily="34" charset="0"/>
                <a:cs typeface="Calibri" panose="020F0502020204030204" pitchFamily="34" charset="0"/>
              </a:rPr>
              <a:t>Az Egyezmény az utazást érintő általános kérdésekkel is foglalkozik</a:t>
            </a:r>
            <a:r>
              <a:rPr lang="hu-HU" sz="2400" kern="100" dirty="0">
                <a:effectLst/>
                <a:latin typeface="Calibri" panose="020F0502020204030204" pitchFamily="34" charset="0"/>
                <a:ea typeface="Calibri" panose="020F0502020204030204" pitchFamily="34" charset="0"/>
              </a:rPr>
              <a:t>:</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cs typeface="Calibri" panose="020F0502020204030204" pitchFamily="34" charset="0"/>
              </a:rPr>
              <a:t> –</a:t>
            </a:r>
            <a:r>
              <a:rPr lang="hu-HU" sz="2400" kern="100" dirty="0">
                <a:effectLst/>
                <a:latin typeface="Calibri" panose="020F0502020204030204" pitchFamily="34" charset="0"/>
                <a:ea typeface="Calibri" panose="020F0502020204030204" pitchFamily="34" charset="0"/>
              </a:rPr>
              <a:t> egyenlőség és megkülönböztetésmentesség: a részes államok tiltják a fogyatékosságon alapuló megkülönböztetést, és minden területen egyenlő és hatékony jogi védelmet biztosítanak a fogyatékossággal élő személyek számára a megkülönböztetéssel szemben</a:t>
            </a:r>
            <a:r>
              <a:rPr lang="hu-HU" sz="2400" kern="100" dirty="0">
                <a:effectLst/>
                <a:latin typeface="Calibri" panose="020F0502020204030204" pitchFamily="34" charset="0"/>
                <a:ea typeface="Calibri" panose="020F0502020204030204" pitchFamily="34" charset="0"/>
                <a:cs typeface="Calibri" panose="020F0502020204030204" pitchFamily="34" charset="0"/>
              </a:rPr>
              <a:t>;</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effectLst/>
                <a:latin typeface="Calibri" panose="020F0502020204030204" pitchFamily="34" charset="0"/>
                <a:ea typeface="Calibri" panose="020F0502020204030204" pitchFamily="34" charset="0"/>
                <a:cs typeface="Calibri" panose="020F0502020204030204" pitchFamily="34" charset="0"/>
              </a:rPr>
              <a:t> – </a:t>
            </a:r>
            <a:r>
              <a:rPr lang="hu-HU" sz="2400" kern="100" dirty="0">
                <a:effectLst/>
                <a:latin typeface="Calibri" panose="020F0502020204030204" pitchFamily="34" charset="0"/>
                <a:ea typeface="Calibri" panose="020F0502020204030204" pitchFamily="34" charset="0"/>
              </a:rPr>
              <a:t>figyelemfelkeltés: a) a fogyatékossággal élő személyekkel kapcsolatos tudatosság növelése társadalmi szinten, beleértve a családokat is, és a fogyatékossággal élő személyek jogainak és méltóságának tiszteletben tartásának előmozdítása; b) a fogyatékossággal élő személyekkel szembeni sztereotípiák, előítéletek és káros gyakorlatok elleni küzdelem az élet minden területén</a:t>
            </a:r>
            <a:endParaRPr lang="hu-HU" sz="24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228599" y="1187355"/>
            <a:ext cx="11744325" cy="68071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A fogyatékossággal élő személyek jogairól szóló ENSZ-egyezmény</a:t>
            </a:r>
            <a:endParaRPr lang="hu-HU" sz="3600" b="1" dirty="0">
              <a:latin typeface="+mn-lt"/>
            </a:endParaRPr>
          </a:p>
        </p:txBody>
      </p:sp>
    </p:spTree>
    <p:extLst>
      <p:ext uri="{BB962C8B-B14F-4D97-AF65-F5344CB8AC3E}">
        <p14:creationId xmlns:p14="http://schemas.microsoft.com/office/powerpoint/2010/main" val="2961724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44902" y="1779224"/>
            <a:ext cx="11972925" cy="3585133"/>
          </a:xfrm>
        </p:spPr>
        <p:txBody>
          <a:bodyPr>
            <a:noAutofit/>
          </a:bodyPr>
          <a:lstStyle/>
          <a:p>
            <a:pPr algn="l">
              <a:lnSpc>
                <a:spcPts val="2500"/>
              </a:lnSpc>
            </a:pPr>
            <a:r>
              <a:rPr lang="hu-HU" sz="2400" kern="100" dirty="0">
                <a:effectLst/>
                <a:latin typeface="Calibri" panose="020F0502020204030204" pitchFamily="34" charset="0"/>
                <a:ea typeface="Calibri" panose="020F0502020204030204" pitchFamily="34" charset="0"/>
              </a:rPr>
              <a:t>20. cikkely, Személyes mobilitás: A részes államok, a fogyatékossággal élő személyek függetlenségének lehető legnagyobb mértékű biztosítása mellett, hatékony intézkedéseket hoznak a személyes mobilitás biztosítására, benne többek közt a számukra a minőségi mobilitást segítő eszközökhöz, felszerelésekhez, segítő technológiákhoz és a személyes segítségnyújtás különböző formáihoz és közvetítőkhöz való hozzáférés megkönnyítését, benne ezek megfizethető áron történő rendelkezésre bocsátását; valamint a fogyatékossággal élő személyek és szakembereik számára a mobilitással kapcsolatos készségekről szóló képzést</a:t>
            </a:r>
            <a:br>
              <a:rPr lang="hu-HU" sz="2400" kern="100" dirty="0">
                <a:latin typeface="Calibri" panose="020F0502020204030204" pitchFamily="34" charset="0"/>
              </a:rPr>
            </a:br>
            <a:r>
              <a:rPr lang="hu-HU" sz="2400" kern="100" dirty="0">
                <a:effectLst/>
                <a:latin typeface="Calibri" panose="020F0502020204030204" pitchFamily="34" charset="0"/>
                <a:ea typeface="Calibri" panose="020F0502020204030204" pitchFamily="34" charset="0"/>
              </a:rPr>
              <a:t>26. cikkely, Habilitáció és rehabilitáció: A részes államok megtesznek minden hatékony és szükséges intézkedést, beleértve a családi segítségnyújtást is, annak biztosítására, hogy a fogyatékossággal élő személyek az élet minden területén a lehető legteljesebb függetlenséget élvezhessék</a:t>
            </a:r>
            <a:endParaRPr lang="hu-HU" sz="2400" kern="100" dirty="0">
              <a:latin typeface="Calibri" panose="020F0502020204030204" pitchFamily="34" charset="0"/>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159203" y="1082454"/>
            <a:ext cx="11744325" cy="68071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A fogyatékossággal élő személyek jogairól szóló ENSZ-egyezmény</a:t>
            </a:r>
            <a:endParaRPr lang="en-US" sz="3600" b="1" dirty="0">
              <a:latin typeface="+mn-lt"/>
            </a:endParaRPr>
          </a:p>
        </p:txBody>
      </p:sp>
    </p:spTree>
    <p:extLst>
      <p:ext uri="{BB962C8B-B14F-4D97-AF65-F5344CB8AC3E}">
        <p14:creationId xmlns:p14="http://schemas.microsoft.com/office/powerpoint/2010/main" val="3129380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352425" y="2589434"/>
            <a:ext cx="11620499" cy="2285319"/>
          </a:xfrm>
        </p:spPr>
        <p:txBody>
          <a:bodyPr>
            <a:noAutofit/>
          </a:bodyPr>
          <a:lstStyle/>
          <a:p>
            <a:pPr algn="l"/>
            <a:r>
              <a:rPr lang="hu-HU" sz="2600" kern="100" dirty="0">
                <a:effectLst/>
                <a:latin typeface="Calibri" panose="020F0502020204030204" pitchFamily="34" charset="0"/>
                <a:ea typeface="Calibri" panose="020F0502020204030204" pitchFamily="34" charset="0"/>
              </a:rPr>
              <a:t>Összességében a dokumentum alapvető fontosságú a fogyatékossággal és az akadálymentes turizmussal kapcsolatos nemzeti gyakorlatok fejlesztése szempontjából. Paradigmaváltást jelentett a területen, és a benne foglalt elvek és értékek azóta is viszonyítási és referenciaponttá váltak. Az egyetlen észrevehető hiányosság az, hogy az egyezmény nem foglalkozik a fogyatékossággal nem élő emberek, az „ép” társadalom (különösen a szolgáltatók) érzékenyítésével</a:t>
            </a:r>
            <a:endParaRPr lang="en-US" sz="26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E34AA0D6-119C-1711-FA65-FAC6B1D3B55D}"/>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152401" y="1187354"/>
            <a:ext cx="11820524" cy="101951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A fogyatékossággal élő személyek jogairól szóló ENSZ-egyezmény </a:t>
            </a:r>
            <a:r>
              <a:rPr lang="en-GB" sz="3600" b="1" dirty="0">
                <a:latin typeface="+mn-lt"/>
              </a:rPr>
              <a:t>– </a:t>
            </a:r>
            <a:r>
              <a:rPr lang="hu-HU" sz="3600" b="1" dirty="0">
                <a:latin typeface="+mn-lt"/>
              </a:rPr>
              <a:t>összefoglalás</a:t>
            </a:r>
            <a:endParaRPr lang="en-GB" sz="3600" b="1" dirty="0">
              <a:latin typeface="+mn-lt"/>
            </a:endParaRPr>
          </a:p>
        </p:txBody>
      </p:sp>
    </p:spTree>
    <p:extLst>
      <p:ext uri="{BB962C8B-B14F-4D97-AF65-F5344CB8AC3E}">
        <p14:creationId xmlns:p14="http://schemas.microsoft.com/office/powerpoint/2010/main" val="3893950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223837" y="2102410"/>
            <a:ext cx="11825289" cy="3073573"/>
          </a:xfrm>
        </p:spPr>
        <p:txBody>
          <a:bodyPr>
            <a:noAutofit/>
          </a:bodyPr>
          <a:lstStyle/>
          <a:p>
            <a:pPr algn="l">
              <a:lnSpc>
                <a:spcPts val="2500"/>
              </a:lnSpc>
              <a:spcAft>
                <a:spcPts val="600"/>
              </a:spcAft>
            </a:pPr>
            <a:r>
              <a:rPr lang="hu-HU" sz="2400" kern="100" dirty="0">
                <a:effectLst/>
                <a:latin typeface="Calibri" panose="020F0502020204030204" pitchFamily="34" charset="0"/>
                <a:ea typeface="Calibri" panose="020F0502020204030204" pitchFamily="34" charset="0"/>
              </a:rPr>
              <a:t>Mind </a:t>
            </a:r>
            <a:r>
              <a:rPr lang="hu-HU" sz="2400" kern="100" dirty="0">
                <a:latin typeface="Calibri" panose="020F0502020204030204" pitchFamily="34" charset="0"/>
              </a:rPr>
              <a:t>az EU, mind a tagállamok részes felei a fogyatékossággal élő személyek jogairól szóló ENSZ-egyezménynek, amely az uniós jogrend részét képezi, és kötelezi a részes államokat a fogyatékossággal élő személyek alapvető szabadságjogainak védelmére. Az uniós stratégia az EU fő eszköze az ENSZ-egyezmény követelményeinek végrehajtására és annak biztosítására, hogy a tagállamok mindig szem előtt tartsák azt. Becslések szerint az EU-ban 87 millió ember él fogyatékossággal. Az Európai Parlament egy olyan befogadó társadalom megteremtésén dolgozik, amelyben a fogyatékossággal élők jogai megfelelő védelemben részesülnek, és amelyben nincs diszkrimináció. A Parlament meghatározta az új fogyatékosságügyi stratégiára vonatkozó prioritásait, a 2010–2020 közötti időszakra vonatkozó stratégiára építve</a:t>
            </a: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223837" y="1252673"/>
            <a:ext cx="11744325" cy="98361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EU az egyenlőségért: stratégia a fogyatékossággal élők jogairól (2021–2030)</a:t>
            </a:r>
          </a:p>
        </p:txBody>
      </p:sp>
    </p:spTree>
    <p:extLst>
      <p:ext uri="{BB962C8B-B14F-4D97-AF65-F5344CB8AC3E}">
        <p14:creationId xmlns:p14="http://schemas.microsoft.com/office/powerpoint/2010/main" val="488344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223837" y="2228372"/>
            <a:ext cx="11744325" cy="3005018"/>
          </a:xfrm>
        </p:spPr>
        <p:txBody>
          <a:bodyPr>
            <a:noAutofit/>
          </a:bodyPr>
          <a:lstStyle/>
          <a:p>
            <a:pPr lvl="0" algn="l">
              <a:lnSpc>
                <a:spcPts val="2500"/>
              </a:lnSpc>
            </a:pPr>
            <a:r>
              <a:rPr lang="hu-HU" sz="2400" kern="100" dirty="0">
                <a:latin typeface="Calibri" panose="020F0502020204030204" pitchFamily="34" charset="0"/>
                <a:ea typeface="Calibri" panose="020F0502020204030204" pitchFamily="34" charset="0"/>
              </a:rPr>
              <a:t>A</a:t>
            </a:r>
            <a:r>
              <a:rPr lang="hu-HU" sz="2400" kern="100" dirty="0">
                <a:effectLst/>
                <a:latin typeface="Calibri" panose="020F0502020204030204" pitchFamily="34" charset="0"/>
                <a:ea typeface="Calibri" panose="020F0502020204030204" pitchFamily="34" charset="0"/>
              </a:rPr>
              <a:t>z utazást és a turizmust közvetlenül érintő főbb ajánlások a következők az EU stratégiában:</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cs typeface="Calibri" panose="020F0502020204030204" pitchFamily="34" charset="0"/>
              </a:rPr>
              <a:t>– </a:t>
            </a:r>
            <a:r>
              <a:rPr lang="hu-HU" sz="2400" kern="100" dirty="0">
                <a:latin typeface="Calibri" panose="020F0502020204030204" pitchFamily="34" charset="0"/>
                <a:ea typeface="Calibri" panose="020F0502020204030204" pitchFamily="34" charset="0"/>
                <a:cs typeface="Calibri" panose="020F0502020204030204" pitchFamily="34" charset="0"/>
              </a:rPr>
              <a:t>a</a:t>
            </a:r>
            <a:r>
              <a:rPr lang="hu-HU" sz="2400" kern="100" dirty="0">
                <a:effectLst/>
                <a:latin typeface="Calibri" panose="020F0502020204030204" pitchFamily="34" charset="0"/>
                <a:ea typeface="Calibri" panose="020F0502020204030204" pitchFamily="34" charset="0"/>
              </a:rPr>
              <a:t> fogyatékossággal élők jogait minden területen és politikában (beleértve természetesen a turizmust is) érvényesíteni kell</a:t>
            </a:r>
            <a:r>
              <a:rPr lang="hu-HU" sz="2400" kern="100" dirty="0">
                <a:effectLst/>
                <a:latin typeface="Calibri" panose="020F0502020204030204" pitchFamily="34" charset="0"/>
                <a:ea typeface="Calibri" panose="020F0502020204030204" pitchFamily="34" charset="0"/>
                <a:cs typeface="Calibri" panose="020F0502020204030204" pitchFamily="34" charset="0"/>
              </a:rPr>
              <a:t>;</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effectLst/>
                <a:latin typeface="Calibri" panose="020F0502020204030204" pitchFamily="34" charset="0"/>
                <a:ea typeface="Calibri" panose="020F0502020204030204" pitchFamily="34" charset="0"/>
                <a:cs typeface="Calibri" panose="020F0502020204030204" pitchFamily="34" charset="0"/>
              </a:rPr>
              <a:t>– </a:t>
            </a:r>
            <a:r>
              <a:rPr lang="hu-HU" sz="2400" kern="100" dirty="0">
                <a:effectLst/>
                <a:latin typeface="Calibri" panose="020F0502020204030204" pitchFamily="34" charset="0"/>
                <a:ea typeface="Calibri" panose="020F0502020204030204" pitchFamily="34" charset="0"/>
              </a:rPr>
              <a:t>a fogyatékossággal élők egyenlő hozzáférése az egészségügyi ellátáshoz, a foglalkoztatáshoz, a tömegközlekedéshez és a lakhatáshoz</a:t>
            </a:r>
            <a:r>
              <a:rPr lang="hu-HU" sz="2400" kern="100" dirty="0">
                <a:effectLst/>
                <a:latin typeface="Calibri" panose="020F0502020204030204" pitchFamily="34" charset="0"/>
                <a:ea typeface="Calibri" panose="020F0502020204030204" pitchFamily="34" charset="0"/>
                <a:cs typeface="Calibri" panose="020F0502020204030204" pitchFamily="34" charset="0"/>
              </a:rPr>
              <a:t>;</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effectLst/>
                <a:latin typeface="Calibri" panose="020F0502020204030204" pitchFamily="34" charset="0"/>
                <a:ea typeface="Calibri" panose="020F0502020204030204" pitchFamily="34" charset="0"/>
                <a:cs typeface="Calibri" panose="020F0502020204030204" pitchFamily="34" charset="0"/>
              </a:rPr>
              <a:t>– </a:t>
            </a:r>
            <a:r>
              <a:rPr lang="hu-HU" sz="2400" kern="100" dirty="0">
                <a:effectLst/>
                <a:latin typeface="Calibri" panose="020F0502020204030204" pitchFamily="34" charset="0"/>
                <a:ea typeface="Calibri" panose="020F0502020204030204" pitchFamily="34" charset="0"/>
              </a:rPr>
              <a:t>a fogyatékossággal élőknek, családtagjaiknak és szervezeteiknek részt kell venniük a párbeszédben és a megvalósítás folyamatában – a turizmusban: ne a fogyatékosság nélkül élő </a:t>
            </a:r>
            <a:r>
              <a:rPr lang="hu-HU" sz="2400" kern="100" dirty="0">
                <a:latin typeface="Calibri" panose="020F0502020204030204" pitchFamily="34" charset="0"/>
                <a:ea typeface="Calibri" panose="020F0502020204030204" pitchFamily="34" charset="0"/>
              </a:rPr>
              <a:t>többségi </a:t>
            </a:r>
            <a:r>
              <a:rPr lang="hu-HU" sz="2400" kern="100" dirty="0">
                <a:effectLst/>
                <a:latin typeface="Calibri" panose="020F0502020204030204" pitchFamily="34" charset="0"/>
                <a:ea typeface="Calibri" panose="020F0502020204030204" pitchFamily="34" charset="0"/>
              </a:rPr>
              <a:t>társadalom és a döntéshozók határozzák meg, milyen turisztikai szolgáltatásokat lehet nyújtani, hanem mindannyian, érintettek és nem érintettek együtt</a:t>
            </a:r>
            <a:endParaRPr lang="hu-HU" sz="24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223837" y="1342590"/>
            <a:ext cx="11744325" cy="98361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EU az egyenlőségért: stratégia a fogyatékossággal élők jogairól (2021–2030)</a:t>
            </a:r>
          </a:p>
        </p:txBody>
      </p:sp>
    </p:spTree>
    <p:extLst>
      <p:ext uri="{BB962C8B-B14F-4D97-AF65-F5344CB8AC3E}">
        <p14:creationId xmlns:p14="http://schemas.microsoft.com/office/powerpoint/2010/main" val="3652785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223836" y="2216166"/>
            <a:ext cx="11744325" cy="3027413"/>
          </a:xfrm>
        </p:spPr>
        <p:txBody>
          <a:bodyPr>
            <a:noAutofit/>
          </a:bodyPr>
          <a:lstStyle/>
          <a:p>
            <a:pPr algn="l">
              <a:lnSpc>
                <a:spcPts val="2500"/>
              </a:lnSpc>
            </a:pPr>
            <a:r>
              <a:rPr lang="hu-HU" sz="2400" kern="100" dirty="0">
                <a:effectLst/>
                <a:latin typeface="Calibri" panose="020F0502020204030204" pitchFamily="34" charset="0"/>
                <a:ea typeface="Calibri" panose="020F0502020204030204" pitchFamily="34" charset="0"/>
                <a:cs typeface="Calibri" panose="020F0502020204030204" pitchFamily="34" charset="0"/>
              </a:rPr>
              <a:t>A fogyatékossággal élők teljes körű részvételének biztosítása terén elért további előrelépés érdekében az új és megerősített fogyatékossági jogi stratégia a tagállamok és az uniós intézmények munkáját is irányítani fogja, az elmúlt tíz év eredményeire építve, és megoldásokat kínálva az előttünk álló kihívásokra. A fogyatékossággal élők jogairól szóló stratégia célja, hogy kezelje a fogyatékossággal élők előtt álló számos kihívást. Célja, hogy a fogyatékossággal élő személyek jogairól szóló ENSZ-egyezmény valamennyi területén előrelépést érjen el mind uniós, mind tagállami szinten annak érdekében, hogy az európai fogyatékossággal élő emberek nemre, faji vagy etnikai származásra, vallásra vagy meggyőződésre, életkorra vagy szexuális irányultságra való tekintet nélkül…</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223836" y="1287564"/>
            <a:ext cx="11744325" cy="98361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EU az egyenlőségért: stratégia a fogyatékossággal élők jogairól (2021–2030)</a:t>
            </a:r>
          </a:p>
        </p:txBody>
      </p:sp>
    </p:spTree>
    <p:extLst>
      <p:ext uri="{BB962C8B-B14F-4D97-AF65-F5344CB8AC3E}">
        <p14:creationId xmlns:p14="http://schemas.microsoft.com/office/powerpoint/2010/main" val="3844152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223837" y="2080772"/>
            <a:ext cx="11749087" cy="3166037"/>
          </a:xfrm>
        </p:spPr>
        <p:txBody>
          <a:bodyPr>
            <a:noAutofit/>
          </a:bodyPr>
          <a:lstStyle/>
          <a:p>
            <a:pPr lvl="0" algn="l">
              <a:lnSpc>
                <a:spcPts val="2700"/>
              </a:lnSpc>
            </a:pPr>
            <a:r>
              <a:rPr lang="hu-HU" sz="2600" kern="100" dirty="0">
                <a:effectLst/>
                <a:latin typeface="Calibri" panose="020F0502020204030204" pitchFamily="34" charset="0"/>
                <a:ea typeface="Calibri" panose="020F0502020204030204" pitchFamily="34" charset="0"/>
                <a:cs typeface="Calibri" panose="020F0502020204030204" pitchFamily="34" charset="0"/>
              </a:rPr>
              <a:t>az európai fogyatékossággal élő emberek nemre, faji vagy etnikai származásra, vallásra vagy meggyőződésre, életkorra vagy szexuális irányultságra való tekintet nélkül</a:t>
            </a:r>
            <a:r>
              <a:rPr lang="hu-HU" sz="2600" kern="100" dirty="0">
                <a:effectLst/>
                <a:latin typeface="Calibri" panose="020F0502020204030204" pitchFamily="34" charset="0"/>
                <a:ea typeface="Calibri" panose="020F0502020204030204" pitchFamily="34" charset="0"/>
              </a:rPr>
              <a:t>…</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cs typeface="Calibri" panose="020F0502020204030204" pitchFamily="34" charset="0"/>
              </a:rPr>
              <a:t>– élvezzék emberi jogaikat,</a:t>
            </a:r>
            <a:br>
              <a:rPr lang="hu-HU" sz="2600" kern="100" dirty="0">
                <a:effectLst/>
                <a:latin typeface="Calibri" panose="020F0502020204030204" pitchFamily="34" charset="0"/>
                <a:ea typeface="Calibri" panose="020F0502020204030204" pitchFamily="34" charset="0"/>
                <a:cs typeface="Arial" panose="020B0604020202020204" pitchFamily="34" charset="0"/>
              </a:rPr>
            </a:br>
            <a:r>
              <a:rPr lang="hu-HU" sz="2600" kern="100" dirty="0">
                <a:effectLst/>
                <a:latin typeface="Calibri" panose="020F0502020204030204" pitchFamily="34" charset="0"/>
                <a:ea typeface="Calibri" panose="020F0502020204030204" pitchFamily="34" charset="0"/>
                <a:cs typeface="Calibri" panose="020F0502020204030204" pitchFamily="34" charset="0"/>
              </a:rPr>
              <a:t>– egyenlő esélyekkel rendelkezzenek a társadalomban és a gazdaságban való részvételre,</a:t>
            </a:r>
            <a:br>
              <a:rPr lang="hu-HU" sz="2600" kern="100" dirty="0">
                <a:effectLst/>
                <a:latin typeface="Calibri" panose="020F0502020204030204" pitchFamily="34" charset="0"/>
                <a:ea typeface="Calibri" panose="020F0502020204030204" pitchFamily="34" charset="0"/>
                <a:cs typeface="Arial" panose="020B0604020202020204" pitchFamily="34" charset="0"/>
              </a:rPr>
            </a:br>
            <a:r>
              <a:rPr lang="hu-HU" sz="2600" kern="100" dirty="0">
                <a:effectLst/>
                <a:latin typeface="Calibri" panose="020F0502020204030204" pitchFamily="34" charset="0"/>
                <a:ea typeface="Calibri" panose="020F0502020204030204" pitchFamily="34" charset="0"/>
                <a:cs typeface="Calibri" panose="020F0502020204030204" pitchFamily="34" charset="0"/>
              </a:rPr>
              <a:t>– képesek legyen eldönteni, hogy hol, hogyan és kivel éljenek,</a:t>
            </a:r>
            <a:br>
              <a:rPr lang="hu-HU" sz="2600" kern="100" dirty="0">
                <a:effectLst/>
                <a:latin typeface="Calibri" panose="020F0502020204030204" pitchFamily="34" charset="0"/>
                <a:ea typeface="Calibri" panose="020F0502020204030204" pitchFamily="34" charset="0"/>
                <a:cs typeface="Arial" panose="020B0604020202020204" pitchFamily="34" charset="0"/>
              </a:rPr>
            </a:br>
            <a:r>
              <a:rPr lang="hu-HU" sz="2600" kern="100" dirty="0">
                <a:effectLst/>
                <a:latin typeface="Calibri" panose="020F0502020204030204" pitchFamily="34" charset="0"/>
                <a:ea typeface="Calibri" panose="020F0502020204030204" pitchFamily="34" charset="0"/>
                <a:cs typeface="Calibri" panose="020F0502020204030204" pitchFamily="34" charset="0"/>
              </a:rPr>
              <a:t>– </a:t>
            </a:r>
            <a:r>
              <a:rPr lang="hu-HU" sz="2600" kern="100" dirty="0">
                <a:latin typeface="Calibri" panose="020F0502020204030204" pitchFamily="34" charset="0"/>
                <a:ea typeface="Calibri" panose="020F0502020204030204" pitchFamily="34" charset="0"/>
                <a:cs typeface="Calibri" panose="020F0502020204030204" pitchFamily="34" charset="0"/>
              </a:rPr>
              <a:t>mozoghassanak az EU-ban , </a:t>
            </a:r>
            <a:r>
              <a:rPr lang="hu-HU" sz="2600" kern="100" dirty="0">
                <a:effectLst/>
                <a:latin typeface="Calibri" panose="020F0502020204030204" pitchFamily="34" charset="0"/>
                <a:ea typeface="Calibri" panose="020F0502020204030204" pitchFamily="34" charset="0"/>
                <a:cs typeface="Calibri" panose="020F0502020204030204" pitchFamily="34" charset="0"/>
              </a:rPr>
              <a:t>függetlenül attól, hogy milyen támogatásra van szükségük,</a:t>
            </a:r>
            <a:br>
              <a:rPr lang="hu-HU" sz="2600" kern="100" dirty="0">
                <a:effectLst/>
                <a:latin typeface="Calibri" panose="020F0502020204030204" pitchFamily="34" charset="0"/>
                <a:ea typeface="Calibri" panose="020F0502020204030204" pitchFamily="34" charset="0"/>
                <a:cs typeface="Arial" panose="020B0604020202020204" pitchFamily="34" charset="0"/>
              </a:rPr>
            </a:br>
            <a:r>
              <a:rPr lang="hu-HU" sz="2600" kern="100" dirty="0">
                <a:effectLst/>
                <a:latin typeface="Calibri" panose="020F0502020204030204" pitchFamily="34" charset="0"/>
                <a:ea typeface="Calibri" panose="020F0502020204030204" pitchFamily="34" charset="0"/>
                <a:cs typeface="Calibri" panose="020F0502020204030204" pitchFamily="34" charset="0"/>
              </a:rPr>
              <a:t>– </a:t>
            </a:r>
            <a:r>
              <a:rPr lang="hu-HU" sz="2600" kern="100" dirty="0">
                <a:effectLst/>
                <a:latin typeface="Calibri" panose="020F0502020204030204" pitchFamily="34" charset="0"/>
                <a:ea typeface="Calibri" panose="020F0502020204030204" pitchFamily="34" charset="0"/>
              </a:rPr>
              <a:t>ne tapasztaljanak többé megkülönböztetést</a:t>
            </a:r>
            <a:endParaRPr lang="hu-HU" sz="26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60822" y="1163926"/>
            <a:ext cx="11744325" cy="98361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EU az egyenlőségért: stratégia a fogyatékossággal élők jogairól (2021–2030)</a:t>
            </a:r>
          </a:p>
        </p:txBody>
      </p:sp>
    </p:spTree>
    <p:extLst>
      <p:ext uri="{BB962C8B-B14F-4D97-AF65-F5344CB8AC3E}">
        <p14:creationId xmlns:p14="http://schemas.microsoft.com/office/powerpoint/2010/main" val="2476057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297773" y="2361694"/>
            <a:ext cx="11563348" cy="2631083"/>
          </a:xfrm>
        </p:spPr>
        <p:txBody>
          <a:bodyPr>
            <a:noAutofit/>
          </a:bodyPr>
          <a:lstStyle/>
          <a:p>
            <a:pPr algn="l"/>
            <a:r>
              <a:rPr lang="hu-HU" sz="2400" kern="100" dirty="0">
                <a:effectLst/>
                <a:latin typeface="Calibri" panose="020F0502020204030204" pitchFamily="34" charset="0"/>
                <a:ea typeface="Calibri" panose="020F0502020204030204" pitchFamily="34" charset="0"/>
              </a:rPr>
              <a:t>Az új stratégia számos prioritást határoz meg, többek között az igazságszolgáltatáshoz, az oktatáshoz, a kultúrához, a sporthoz és a turizmushoz való egyenlő hozzáférés biztosítását (a szabad mozgás és tartózkodás, a demokratikus folyamatokban való részvétel, a méltó életminőség és az önálló életvitel biztosítása mellett)</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 turizmussal sokkal részletesebben foglalkozik, mint a fogyatékossággal élő személyek jogairól szóló ENSZ-egyezmény (2021–2030)</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Konkrétan az utazással és a turizmussal is foglalkozik a dokumentum</a:t>
            </a:r>
            <a:endParaRPr lang="hu-HU" sz="24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314326" y="1176736"/>
            <a:ext cx="11744325" cy="98361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EU az egyenlőségért: stratégia a fogyatékossággal élők jogairól (2021–2030)</a:t>
            </a:r>
          </a:p>
        </p:txBody>
      </p:sp>
    </p:spTree>
    <p:extLst>
      <p:ext uri="{BB962C8B-B14F-4D97-AF65-F5344CB8AC3E}">
        <p14:creationId xmlns:p14="http://schemas.microsoft.com/office/powerpoint/2010/main" val="2090942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223837" y="2201895"/>
            <a:ext cx="11744325" cy="2671046"/>
          </a:xfrm>
        </p:spPr>
        <p:txBody>
          <a:bodyPr>
            <a:noAutofit/>
          </a:bodyPr>
          <a:lstStyle/>
          <a:p>
            <a:pPr algn="l">
              <a:lnSpc>
                <a:spcPts val="2400"/>
              </a:lnSpc>
            </a:pPr>
            <a:r>
              <a:rPr lang="hu-HU" sz="2600" kern="100" dirty="0">
                <a:effectLst/>
                <a:latin typeface="Calibri" panose="020F0502020204030204" pitchFamily="34" charset="0"/>
                <a:ea typeface="Calibri" panose="020F0502020204030204" pitchFamily="34" charset="0"/>
              </a:rPr>
              <a:t>Egyenlő hozzáférés és megkülönböztetésmentesség: a fogyatékossággal élő személyeknek joguk van a megkülönböztetés és az erőszak minden formája elleni védelemhez, az igazságszolgáltatáshoz, az oktatáshoz, a kultúrához, a lakhatáshoz, a szabadidőhöz, a rekreációhoz, a sporthoz és a turizmushoz való egyenlő hozzáféréshez, valamint az esélyegyenlőséghez és a művészetekhez és kultúrához, a szabadidőhöz, a rekreációhoz, a sporthoz és a turizmushoz való jobb hozzáféréshez. A hozzáférhető és befogadó ... szabadidő, rekreáció és turizmus alapvető fontosságú a társadalomban való teljes körű részvételhez</a:t>
            </a:r>
            <a:endParaRPr lang="en-GB" sz="26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223836" y="1166616"/>
            <a:ext cx="11744325" cy="98361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EU az egyenlőségért: stratégia a fogyatékossággal élők jogairól (2021–2030)</a:t>
            </a:r>
          </a:p>
        </p:txBody>
      </p:sp>
    </p:spTree>
    <p:extLst>
      <p:ext uri="{BB962C8B-B14F-4D97-AF65-F5344CB8AC3E}">
        <p14:creationId xmlns:p14="http://schemas.microsoft.com/office/powerpoint/2010/main" val="239248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95274" y="2449890"/>
            <a:ext cx="11601449" cy="2729023"/>
          </a:xfrm>
        </p:spPr>
        <p:txBody>
          <a:bodyPr>
            <a:noAutofit/>
          </a:bodyPr>
          <a:lstStyle/>
          <a:p>
            <a:pPr algn="l"/>
            <a:r>
              <a:rPr lang="hu-HU" sz="2400" kern="100" dirty="0">
                <a:effectLst/>
                <a:latin typeface="Calibri" panose="020F0502020204030204" pitchFamily="34" charset="0"/>
                <a:ea typeface="Calibri" panose="020F0502020204030204" pitchFamily="34" charset="0"/>
              </a:rPr>
              <a:t>Az akadálymentesítésre vonatkozó jogszabályok fő célja az esélyegyenlőség előmozdítása és az egyenlő részvétel biztosítása mindenki számára, függetlenül a fogyatékossággal élők körülményeitől</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 jogi szabályozásnak nagy szerepe van a jó és etikus gyakorlat kialakításában. A fogyatékossággal és az akadálymentes turizmussal kapcsolatos jogszabályok alapvetően megfelelőek az érintett országokban; a vonatkozó jogszabályok már évtizedek óta léteznek, és az EU-csatlakozás során harmonizációra került sor ezen a területen.</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 problémát inkább a jogi rendelkezések gyakorlati végrehajtás(</a:t>
            </a:r>
            <a:r>
              <a:rPr lang="hu-HU" sz="2400" kern="100" dirty="0" err="1">
                <a:effectLst/>
                <a:latin typeface="Calibri" panose="020F0502020204030204" pitchFamily="34" charset="0"/>
                <a:ea typeface="Calibri" panose="020F0502020204030204" pitchFamily="34" charset="0"/>
              </a:rPr>
              <a:t>ának</a:t>
            </a:r>
            <a:r>
              <a:rPr lang="hu-HU" sz="2400" kern="100" dirty="0">
                <a:effectLst/>
                <a:latin typeface="Calibri" panose="020F0502020204030204" pitchFamily="34" charset="0"/>
                <a:ea typeface="Calibri" panose="020F0502020204030204" pitchFamily="34" charset="0"/>
              </a:rPr>
              <a:t> hiány)a jelenti</a:t>
            </a:r>
            <a:endParaRPr lang="en-GB"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466963" y="1155672"/>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akadálymentesítés és az akadálymentes turizmus jogi szabályozása – néhány gondolat elöljáróban</a:t>
            </a:r>
            <a:endParaRPr lang="hu-HU" dirty="0">
              <a:latin typeface="+mn-lt"/>
            </a:endParaRPr>
          </a:p>
        </p:txBody>
      </p:sp>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223837" y="2328594"/>
            <a:ext cx="11744325" cy="2666896"/>
          </a:xfrm>
        </p:spPr>
        <p:txBody>
          <a:bodyPr>
            <a:noAutofit/>
          </a:bodyPr>
          <a:lstStyle/>
          <a:p>
            <a:pPr algn="l">
              <a:lnSpc>
                <a:spcPts val="2400"/>
              </a:lnSpc>
            </a:pPr>
            <a:r>
              <a:rPr lang="hu-HU" sz="2600" kern="100" dirty="0">
                <a:effectLst/>
                <a:latin typeface="Calibri" panose="020F0502020204030204" pitchFamily="34" charset="0"/>
                <a:ea typeface="Calibri" panose="020F0502020204030204" pitchFamily="34" charset="0"/>
              </a:rPr>
              <a:t>Fokozni kell a jólétet, és lehetőséget biztosítani mindenki számára, beleértve a fogyatékossággal élőket is, hogy kibontakozhassanak és kiteljesedhessenek. A fogyatékossággal élők számára hozzáférhető turizmus kulcsfontosságú a részvétel és a társadalmi-gazdasági fejlődés támogatásában. A Bizottság erősíteni fogja a fogyatékossággal élők részvételét mindezeken a területeken ... és arra fog törekedni, hogy a kulturális örökség és valamennyi művészet hozzáférhetővé és befogadóvá váljon a fogyatékossággal élők számára az uniós finanszírozás révén, például a Kreatív Európa Programon keresztül</a:t>
            </a:r>
            <a:endParaRPr lang="en-GB" sz="26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223837" y="1279941"/>
            <a:ext cx="11744325" cy="98361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EU az egyenlőségért: stratégia a fogyatékossággal élők jogairól (2021–2030)</a:t>
            </a:r>
          </a:p>
        </p:txBody>
      </p:sp>
    </p:spTree>
    <p:extLst>
      <p:ext uri="{BB962C8B-B14F-4D97-AF65-F5344CB8AC3E}">
        <p14:creationId xmlns:p14="http://schemas.microsoft.com/office/powerpoint/2010/main" val="3001072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104775" y="2170965"/>
            <a:ext cx="11868149" cy="3002961"/>
          </a:xfrm>
        </p:spPr>
        <p:txBody>
          <a:bodyPr>
            <a:noAutofit/>
          </a:bodyPr>
          <a:lstStyle/>
          <a:p>
            <a:pPr algn="l"/>
            <a:r>
              <a:rPr lang="hu-HU" sz="2600" kern="100" dirty="0">
                <a:effectLst/>
                <a:latin typeface="Calibri" panose="020F0502020204030204" pitchFamily="34" charset="0"/>
                <a:ea typeface="Calibri" panose="020F0502020204030204" pitchFamily="34" charset="0"/>
              </a:rPr>
              <a:t>A Bizottság továbbá tanulmányt készít a fogyatékossággal élő személyek jogairól szóló ENSZ-egyezmény 30. cikkelyének végrehajtásáról, hogy támogassa a tagállamokat a fogyatékossággal élő személyek sportban, kultúrában és szabadidős tevékenységekben való részvételének és támogatásának növelésére irányuló szakpolitikákban; partnerséget alakít ki a Nemzetközi Paralimpiai Bizottsággal a sportba való befogadás előmozdítása és a sztereotípiák elleni küzdelem érdekében; folytatja az akadálymentes turizmus fejlesztésének előmozdítását, különösen a városok számára, az „Európa Intelligens Turisztikai Fővárosa” díj révén</a:t>
            </a:r>
            <a:endParaRPr lang="en-US" sz="26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228599" y="1230549"/>
            <a:ext cx="11744325" cy="98361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EU az egyenlőségért: stratégia a fogyatékossággal élők jogairól (2021–2030)</a:t>
            </a:r>
          </a:p>
        </p:txBody>
      </p:sp>
    </p:spTree>
    <p:extLst>
      <p:ext uri="{BB962C8B-B14F-4D97-AF65-F5344CB8AC3E}">
        <p14:creationId xmlns:p14="http://schemas.microsoft.com/office/powerpoint/2010/main" val="1527251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328109" y="2001205"/>
            <a:ext cx="8329003" cy="3012078"/>
          </a:xfrm>
        </p:spPr>
        <p:txBody>
          <a:bodyPr>
            <a:noAutofit/>
          </a:bodyPr>
          <a:lstStyle/>
          <a:p>
            <a:pPr algn="l"/>
            <a:r>
              <a:rPr lang="hu-HU" sz="2600" kern="100" dirty="0">
                <a:effectLst/>
                <a:latin typeface="Calibri" panose="020F0502020204030204" pitchFamily="34" charset="0"/>
                <a:ea typeface="Calibri" panose="020F0502020204030204" pitchFamily="34" charset="0"/>
              </a:rPr>
              <a:t>Az UNWTO 1999-es közgyűlése Santiagóban (Chile) elfogadta a Turizmus Globális Etikai Kódexét. </a:t>
            </a:r>
            <a:r>
              <a:rPr lang="hu-HU" sz="2600" kern="100" dirty="0">
                <a:latin typeface="Calibri" panose="020F0502020204030204" pitchFamily="34" charset="0"/>
                <a:ea typeface="Calibri" panose="020F0502020204030204" pitchFamily="34" charset="0"/>
              </a:rPr>
              <a:t>A Turisztikai Világszervezet Alapszabályának az ENSZ </a:t>
            </a:r>
            <a:r>
              <a:rPr lang="hu-HU" sz="2600" kern="100" dirty="0">
                <a:effectLst/>
                <a:latin typeface="Calibri" panose="020F0502020204030204" pitchFamily="34" charset="0"/>
                <a:ea typeface="Calibri" panose="020F0502020204030204" pitchFamily="34" charset="0"/>
              </a:rPr>
              <a:t>Közgyűlése által elismert 3. cikkelye szerint a turizmus olyan tényező, amely elősegíti az emberi jogok és alapvető szabadságjogok egyetemes tiszteletben tartását és érvényesítését, tekintet nélkül fajra, nemre, nyelvre vagy vallásra (hozzátehetjük: fizikai vagy egyéb fogyatékosságra vagy annak hiányára)</a:t>
            </a:r>
            <a:endParaRPr lang="hu-HU" sz="2600" dirty="0">
              <a:latin typeface="+mn-lt"/>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336818" y="1310486"/>
            <a:ext cx="11258073"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300" b="1" kern="100" dirty="0">
                <a:effectLst/>
                <a:latin typeface="Calibri" panose="020F0502020204030204" pitchFamily="34" charset="0"/>
                <a:ea typeface="Calibri" panose="020F0502020204030204" pitchFamily="34" charset="0"/>
              </a:rPr>
              <a:t>A Turizmus Globális Etikai Kódexe és az akadálymentesítés</a:t>
            </a:r>
            <a:endParaRPr lang="en-GB" sz="3300" b="1" dirty="0">
              <a:latin typeface="+mn-lt"/>
            </a:endParaRPr>
          </a:p>
        </p:txBody>
      </p:sp>
      <p:pic>
        <p:nvPicPr>
          <p:cNvPr id="11" name="Kép 10" descr="A képen szöveg, embléma, Grafika, Grafikus tervezés látható&#10;&#10;Automatikusan generált leírás">
            <a:extLst>
              <a:ext uri="{FF2B5EF4-FFF2-40B4-BE49-F238E27FC236}">
                <a16:creationId xmlns:a16="http://schemas.microsoft.com/office/drawing/2014/main" id="{F3856B72-EF85-D157-9EF3-0FEDB7249EA9}"/>
              </a:ext>
            </a:extLst>
          </p:cNvPr>
          <p:cNvPicPr>
            <a:picLocks noChangeAspect="1"/>
          </p:cNvPicPr>
          <p:nvPr/>
        </p:nvPicPr>
        <p:blipFill>
          <a:blip r:embed="rId10">
            <a:extLst>
              <a:ext uri="{28A0092B-C50C-407E-A947-70E740481C1C}">
                <a14:useLocalDpi xmlns:a14="http://schemas.microsoft.com/office/drawing/2010/main" val="0"/>
              </a:ext>
            </a:extLst>
          </a:blip>
          <a:srcRect l="30789" t="6110" r="26610" b="3846"/>
          <a:stretch/>
        </p:blipFill>
        <p:spPr>
          <a:xfrm>
            <a:off x="9245438" y="2089760"/>
            <a:ext cx="2349453" cy="2487218"/>
          </a:xfrm>
          <a:prstGeom prst="rect">
            <a:avLst/>
          </a:prstGeom>
        </p:spPr>
      </p:pic>
      <p:sp>
        <p:nvSpPr>
          <p:cNvPr id="14" name="Szövegdoboz 13">
            <a:extLst>
              <a:ext uri="{FF2B5EF4-FFF2-40B4-BE49-F238E27FC236}">
                <a16:creationId xmlns:a16="http://schemas.microsoft.com/office/drawing/2014/main" id="{B9E3D686-A512-D91F-1C65-E2807B1F76A4}"/>
              </a:ext>
            </a:extLst>
          </p:cNvPr>
          <p:cNvSpPr txBox="1"/>
          <p:nvPr/>
        </p:nvSpPr>
        <p:spPr>
          <a:xfrm>
            <a:off x="8657112" y="4689330"/>
            <a:ext cx="3478156" cy="338554"/>
          </a:xfrm>
          <a:prstGeom prst="rect">
            <a:avLst/>
          </a:prstGeom>
          <a:noFill/>
        </p:spPr>
        <p:txBody>
          <a:bodyPr wrap="square">
            <a:spAutoFit/>
          </a:bodyPr>
          <a:lstStyle/>
          <a:p>
            <a:r>
              <a:rPr lang="hu-HU" sz="1600" dirty="0"/>
              <a:t>https://www.tourismbeast.com/unwto/</a:t>
            </a:r>
          </a:p>
        </p:txBody>
      </p:sp>
    </p:spTree>
    <p:extLst>
      <p:ext uri="{BB962C8B-B14F-4D97-AF65-F5344CB8AC3E}">
        <p14:creationId xmlns:p14="http://schemas.microsoft.com/office/powerpoint/2010/main" val="103878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292485" y="2037169"/>
            <a:ext cx="11127355" cy="3003502"/>
          </a:xfrm>
        </p:spPr>
        <p:txBody>
          <a:bodyPr>
            <a:noAutofit/>
          </a:bodyPr>
          <a:lstStyle/>
          <a:p>
            <a:pPr algn="l"/>
            <a:r>
              <a:rPr lang="hu-HU" sz="2600" kern="100" dirty="0">
                <a:effectLst/>
                <a:latin typeface="Calibri" panose="020F0502020204030204" pitchFamily="34" charset="0"/>
                <a:ea typeface="Calibri" panose="020F0502020204030204" pitchFamily="34" charset="0"/>
              </a:rPr>
              <a:t>Implicit módon említi célkitűzései között az akadálymentesítést (a felelős, fenntartható és inkluzív turizmus előmozdítása a szabadidőhöz és az utazáshoz való joggal összefüggésben)</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Ezen túlmenően az egész dokumentum olyan szellemiséget és értékeket tükröz, amelyek szorosan kapcsolódnak a bemutatott témákhoz</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Sajnos a dokumentumot még nem ismerik széles körben a turizmus iránt érdeklődők vagy az ágazatban dolgozók, annak ellenére, hogy elfogadásakor tartalmát tekintve igen progresszív volt, és a legtöbb célkitűzése ma is aktuális</a:t>
            </a:r>
            <a:endParaRPr lang="en-GB" sz="2600" dirty="0">
              <a:latin typeface="+mn-lt"/>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466963" y="1334366"/>
            <a:ext cx="11258073"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300" b="1" kern="100" dirty="0">
                <a:effectLst/>
                <a:latin typeface="Calibri" panose="020F0502020204030204" pitchFamily="34" charset="0"/>
                <a:ea typeface="Calibri" panose="020F0502020204030204" pitchFamily="34" charset="0"/>
              </a:rPr>
              <a:t>A Turizmus Globális Etikai Kódexe és az akadálymentesítés</a:t>
            </a:r>
            <a:endParaRPr lang="en-GB" sz="3300" b="1" dirty="0">
              <a:latin typeface="+mn-lt"/>
            </a:endParaRPr>
          </a:p>
        </p:txBody>
      </p:sp>
    </p:spTree>
    <p:extLst>
      <p:ext uri="{BB962C8B-B14F-4D97-AF65-F5344CB8AC3E}">
        <p14:creationId xmlns:p14="http://schemas.microsoft.com/office/powerpoint/2010/main" val="373560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45AA3-A41D-DBE1-CAC3-31FB50D9DA2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83BE45B-1BA1-BB37-2278-CC580D4351E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66C95DB-3E24-9A43-8126-BA4560744D4A}"/>
              </a:ext>
            </a:extLst>
          </p:cNvPr>
          <p:cNvSpPr>
            <a:spLocks noGrp="1"/>
          </p:cNvSpPr>
          <p:nvPr>
            <p:ph type="ctrTitle"/>
          </p:nvPr>
        </p:nvSpPr>
        <p:spPr>
          <a:xfrm>
            <a:off x="331594" y="2627521"/>
            <a:ext cx="6661685" cy="2000040"/>
          </a:xfrm>
        </p:spPr>
        <p:txBody>
          <a:bodyPr>
            <a:normAutofit/>
          </a:bodyPr>
          <a:lstStyle/>
          <a:p>
            <a:pPr algn="l"/>
            <a:r>
              <a:rPr lang="hu-HU" sz="2600" kern="100" dirty="0">
                <a:effectLst/>
                <a:latin typeface="Calibri" panose="020F0502020204030204" pitchFamily="34" charset="0"/>
                <a:ea typeface="Calibri" panose="020F0502020204030204" pitchFamily="34" charset="0"/>
              </a:rPr>
              <a:t>A Turizmus Globális Etikai Kódexe tíz cikkelyben foglalja össze az összes turisztikai szereplőnek szóló ajánlásait. A következőkben csak azokra térünk ki, amelyek tartalmukat tekintve az akadálymentes turizmus fejlesztését erősítik</a:t>
            </a:r>
            <a:endParaRPr lang="en-US" sz="2600" dirty="0">
              <a:latin typeface="+mn-lt"/>
            </a:endParaRPr>
          </a:p>
        </p:txBody>
      </p:sp>
      <p:pic>
        <p:nvPicPr>
          <p:cNvPr id="5" name="Kép 4">
            <a:extLst>
              <a:ext uri="{FF2B5EF4-FFF2-40B4-BE49-F238E27FC236}">
                <a16:creationId xmlns:a16="http://schemas.microsoft.com/office/drawing/2014/main" id="{2AD2975D-F5C7-0434-CD5D-15303534753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E440E8-1F40-0893-E3A3-D08E510E9CD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CF3B1F3-EEE5-1440-22A1-86423B77A29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6D0B4F1-53F4-76AA-F838-5197775687C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F42DB9A-20D5-8B72-C6A1-6769016361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D31790-ADF3-6775-1285-2F8FFA95434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C3BC3B6-5A80-E621-FA7C-EB0A5E6A7DE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2B654CB-9169-C7ED-C987-A77B8DCD585E}"/>
              </a:ext>
            </a:extLst>
          </p:cNvPr>
          <p:cNvSpPr txBox="1">
            <a:spLocks/>
          </p:cNvSpPr>
          <p:nvPr/>
        </p:nvSpPr>
        <p:spPr>
          <a:xfrm>
            <a:off x="142876" y="1391812"/>
            <a:ext cx="6248694" cy="1095148"/>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A Turizmus Globális Etikai Kódexe és az akadálymentesítés</a:t>
            </a:r>
            <a:endParaRPr lang="en-GB" sz="3600" b="1" dirty="0">
              <a:latin typeface="+mn-lt"/>
            </a:endParaRPr>
          </a:p>
        </p:txBody>
      </p:sp>
      <p:pic>
        <p:nvPicPr>
          <p:cNvPr id="14" name="Kép 13" descr="A képen szöveg, Grafikus tervezés, tervezés látható&#10;&#10;Automatikusan generált leírás">
            <a:extLst>
              <a:ext uri="{FF2B5EF4-FFF2-40B4-BE49-F238E27FC236}">
                <a16:creationId xmlns:a16="http://schemas.microsoft.com/office/drawing/2014/main" id="{DB663892-2222-543D-6BED-CF2E171AAC6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66684" y="934720"/>
            <a:ext cx="3158441" cy="4211255"/>
          </a:xfrm>
          <a:prstGeom prst="rect">
            <a:avLst/>
          </a:prstGeom>
        </p:spPr>
      </p:pic>
    </p:spTree>
    <p:extLst>
      <p:ext uri="{BB962C8B-B14F-4D97-AF65-F5344CB8AC3E}">
        <p14:creationId xmlns:p14="http://schemas.microsoft.com/office/powerpoint/2010/main" val="522182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45AA3-A41D-DBE1-CAC3-31FB50D9DA2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83BE45B-1BA1-BB37-2278-CC580D4351E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66C95DB-3E24-9A43-8126-BA4560744D4A}"/>
              </a:ext>
            </a:extLst>
          </p:cNvPr>
          <p:cNvSpPr>
            <a:spLocks noGrp="1"/>
          </p:cNvSpPr>
          <p:nvPr>
            <p:ph type="ctrTitle"/>
          </p:nvPr>
        </p:nvSpPr>
        <p:spPr>
          <a:xfrm>
            <a:off x="169034" y="2075752"/>
            <a:ext cx="7212398" cy="3073246"/>
          </a:xfrm>
        </p:spPr>
        <p:txBody>
          <a:bodyPr>
            <a:noAutofit/>
          </a:bodyPr>
          <a:lstStyle/>
          <a:p>
            <a:pPr algn="l"/>
            <a:r>
              <a:rPr lang="hu-HU" sz="2400" kern="100" dirty="0">
                <a:effectLst/>
                <a:latin typeface="Calibri" panose="020F0502020204030204" pitchFamily="34" charset="0"/>
                <a:ea typeface="Calibri" panose="020F0502020204030204" pitchFamily="34" charset="0"/>
              </a:rPr>
              <a:t>1. cikkely: A turizmus szerepe a népek és társadalmak közötti kölcsönös megértésben és tiszteletben tartásban. Ez a pont meghatározza a turisták viselkedésével kapcsolatos elvárásokat: tartsák tiszteletben a kisebbségek és az őslakosok jogait és szokásait; tartsák tiszteletben a helyi törvényeket és szokásokat; tartsák tiszteletben a fogadó terület eltérő életmódját és ízlését; ügyeljenek a törvények betartására; és kerüljék a sértő magatartást</a:t>
            </a:r>
            <a:endParaRPr lang="hu-HU" sz="2400" dirty="0">
              <a:latin typeface="+mn-lt"/>
            </a:endParaRPr>
          </a:p>
        </p:txBody>
      </p:sp>
      <p:pic>
        <p:nvPicPr>
          <p:cNvPr id="5" name="Kép 4">
            <a:extLst>
              <a:ext uri="{FF2B5EF4-FFF2-40B4-BE49-F238E27FC236}">
                <a16:creationId xmlns:a16="http://schemas.microsoft.com/office/drawing/2014/main" id="{2AD2975D-F5C7-0434-CD5D-15303534753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E440E8-1F40-0893-E3A3-D08E510E9CD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CF3B1F3-EEE5-1440-22A1-86423B77A29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6D0B4F1-53F4-76AA-F838-5197775687C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F42DB9A-20D5-8B72-C6A1-6769016361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D31790-ADF3-6775-1285-2F8FFA95434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C3BC3B6-5A80-E621-FA7C-EB0A5E6A7DE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2B654CB-9169-C7ED-C987-A77B8DCD585E}"/>
              </a:ext>
            </a:extLst>
          </p:cNvPr>
          <p:cNvSpPr txBox="1">
            <a:spLocks/>
          </p:cNvSpPr>
          <p:nvPr/>
        </p:nvSpPr>
        <p:spPr>
          <a:xfrm>
            <a:off x="466963" y="1347142"/>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A Turizmus Globális Etikai Kódexe és az akadálymentesítés</a:t>
            </a:r>
            <a:endParaRPr lang="en-GB" sz="3600" b="1" dirty="0">
              <a:latin typeface="+mn-lt"/>
            </a:endParaRPr>
          </a:p>
        </p:txBody>
      </p:sp>
      <p:sp>
        <p:nvSpPr>
          <p:cNvPr id="11" name="Szövegdoboz 10">
            <a:extLst>
              <a:ext uri="{FF2B5EF4-FFF2-40B4-BE49-F238E27FC236}">
                <a16:creationId xmlns:a16="http://schemas.microsoft.com/office/drawing/2014/main" id="{DE6FE884-818C-8ED5-D074-04FF1E47E152}"/>
              </a:ext>
            </a:extLst>
          </p:cNvPr>
          <p:cNvSpPr txBox="1"/>
          <p:nvPr/>
        </p:nvSpPr>
        <p:spPr>
          <a:xfrm>
            <a:off x="9657572" y="4752927"/>
            <a:ext cx="2326250" cy="830997"/>
          </a:xfrm>
          <a:prstGeom prst="rect">
            <a:avLst/>
          </a:prstGeom>
          <a:noFill/>
        </p:spPr>
        <p:txBody>
          <a:bodyPr wrap="square">
            <a:spAutoFit/>
          </a:bodyPr>
          <a:lstStyle/>
          <a:p>
            <a:pPr algn="r"/>
            <a:r>
              <a:rPr lang="hu-HU" sz="1600" dirty="0"/>
              <a:t>https://www.unwto.org/background-global-code-ethics-tourism</a:t>
            </a:r>
          </a:p>
        </p:txBody>
      </p:sp>
      <p:pic>
        <p:nvPicPr>
          <p:cNvPr id="14" name="Kép 13">
            <a:extLst>
              <a:ext uri="{FF2B5EF4-FFF2-40B4-BE49-F238E27FC236}">
                <a16:creationId xmlns:a16="http://schemas.microsoft.com/office/drawing/2014/main" id="{36C3D944-8630-0823-A9EE-8A94B81BF39B}"/>
              </a:ext>
            </a:extLst>
          </p:cNvPr>
          <p:cNvPicPr>
            <a:picLocks noChangeAspect="1"/>
          </p:cNvPicPr>
          <p:nvPr/>
        </p:nvPicPr>
        <p:blipFill>
          <a:blip r:embed="rId10"/>
          <a:stretch>
            <a:fillRect/>
          </a:stretch>
        </p:blipFill>
        <p:spPr>
          <a:xfrm>
            <a:off x="7420585" y="2053481"/>
            <a:ext cx="4602390" cy="2696570"/>
          </a:xfrm>
          <a:prstGeom prst="rect">
            <a:avLst/>
          </a:prstGeom>
        </p:spPr>
      </p:pic>
    </p:spTree>
    <p:extLst>
      <p:ext uri="{BB962C8B-B14F-4D97-AF65-F5344CB8AC3E}">
        <p14:creationId xmlns:p14="http://schemas.microsoft.com/office/powerpoint/2010/main" val="3141631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45AA3-A41D-DBE1-CAC3-31FB50D9DA2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83BE45B-1BA1-BB37-2278-CC580D4351E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66C95DB-3E24-9A43-8126-BA4560744D4A}"/>
              </a:ext>
            </a:extLst>
          </p:cNvPr>
          <p:cNvSpPr>
            <a:spLocks noGrp="1"/>
          </p:cNvSpPr>
          <p:nvPr>
            <p:ph type="ctrTitle"/>
          </p:nvPr>
        </p:nvSpPr>
        <p:spPr>
          <a:xfrm>
            <a:off x="263193" y="2241065"/>
            <a:ext cx="11331698" cy="2677468"/>
          </a:xfrm>
        </p:spPr>
        <p:txBody>
          <a:bodyPr>
            <a:noAutofit/>
          </a:bodyPr>
          <a:lstStyle/>
          <a:p>
            <a:pPr algn="l"/>
            <a:r>
              <a:rPr lang="hu-HU" sz="2600" kern="100" dirty="0">
                <a:effectLst/>
                <a:latin typeface="Calibri" panose="020F0502020204030204" pitchFamily="34" charset="0"/>
                <a:ea typeface="Calibri" panose="020F0502020204030204" pitchFamily="34" charset="0"/>
              </a:rPr>
              <a:t>2. cikkely: A turizmus mint az egyéni és kollektív önmegvalósítás eszköze. A turizmust, a leggyakrabban a rekreációval és szabadidővel, a sporttal, a kultúrával és a természettel kapcsolatos tevékenységet az egyéni és kollektív kiteljesedés különleges eszközeként kell felfogni és gyakorolni; ha kellő nyitottsággal gyakorolják, a turizmus pótolhatatlan tényezője lesz az önnevelésnek, a kölcsönös toleranciának, valamint a népek és kultúrák közötti különbségek és sokféleség megismerésének</a:t>
            </a:r>
            <a:endParaRPr lang="en-US" sz="2600" dirty="0">
              <a:latin typeface="+mn-lt"/>
            </a:endParaRPr>
          </a:p>
        </p:txBody>
      </p:sp>
      <p:pic>
        <p:nvPicPr>
          <p:cNvPr id="5" name="Kép 4">
            <a:extLst>
              <a:ext uri="{FF2B5EF4-FFF2-40B4-BE49-F238E27FC236}">
                <a16:creationId xmlns:a16="http://schemas.microsoft.com/office/drawing/2014/main" id="{2AD2975D-F5C7-0434-CD5D-15303534753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E440E8-1F40-0893-E3A3-D08E510E9CD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CF3B1F3-EEE5-1440-22A1-86423B77A29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6D0B4F1-53F4-76AA-F838-5197775687C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F42DB9A-20D5-8B72-C6A1-6769016361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D31790-ADF3-6775-1285-2F8FFA95434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C3BC3B6-5A80-E621-FA7C-EB0A5E6A7DE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2B654CB-9169-C7ED-C987-A77B8DCD585E}"/>
              </a:ext>
            </a:extLst>
          </p:cNvPr>
          <p:cNvSpPr txBox="1">
            <a:spLocks/>
          </p:cNvSpPr>
          <p:nvPr/>
        </p:nvSpPr>
        <p:spPr>
          <a:xfrm>
            <a:off x="466963" y="1347142"/>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A Turizmus Globális Etikai Kódexe és az akadálymentesítés</a:t>
            </a:r>
            <a:endParaRPr lang="en-GB" sz="3600" b="1" dirty="0">
              <a:latin typeface="+mn-lt"/>
            </a:endParaRPr>
          </a:p>
        </p:txBody>
      </p:sp>
    </p:spTree>
    <p:extLst>
      <p:ext uri="{BB962C8B-B14F-4D97-AF65-F5344CB8AC3E}">
        <p14:creationId xmlns:p14="http://schemas.microsoft.com/office/powerpoint/2010/main" val="2193191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45AA3-A41D-DBE1-CAC3-31FB50D9DA2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83BE45B-1BA1-BB37-2278-CC580D4351E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66C95DB-3E24-9A43-8126-BA4560744D4A}"/>
              </a:ext>
            </a:extLst>
          </p:cNvPr>
          <p:cNvSpPr>
            <a:spLocks noGrp="1"/>
          </p:cNvSpPr>
          <p:nvPr>
            <p:ph type="ctrTitle"/>
          </p:nvPr>
        </p:nvSpPr>
        <p:spPr>
          <a:xfrm>
            <a:off x="247649" y="1963530"/>
            <a:ext cx="11696700" cy="3246804"/>
          </a:xfrm>
        </p:spPr>
        <p:txBody>
          <a:bodyPr>
            <a:noAutofit/>
          </a:bodyPr>
          <a:lstStyle/>
          <a:p>
            <a:pPr algn="l"/>
            <a:r>
              <a:rPr lang="hu-HU" sz="2600" kern="100" dirty="0">
                <a:effectLst/>
                <a:latin typeface="Calibri" panose="020F0502020204030204" pitchFamily="34" charset="0"/>
                <a:ea typeface="Calibri" panose="020F0502020204030204" pitchFamily="34" charset="0"/>
              </a:rPr>
              <a:t>A 7. cikkelyben („A turizmushoz való jog”) a Kódex már implicit módon említi a fogyatékossággal élőket: a turizmushoz való egyetemes jogot a pihenéshez és a szabadidőhöz való jog következményének kell tekinteni, beleértve az Emberi Jogok Egyetemes Nyilatkozatának 24. cikkelyében foglalt jogok gyakorlásához való jogot is; a szociális turizmust a hatóságok támogatásával kell fejleszteni (mivel a fogyatékossággal élők jelentősen nagyobb arányban tartoznak a társadalmilag hátrányos helyzetű, sőt anyagilag is nélkülöző csoportba, ez számukra különösen fontos); és ösztönözni és elősegíteni kell a családi, ifjúsági és diákturizmust, valamint az idősek és a fogyatékossággal élők turizmusát</a:t>
            </a:r>
            <a:endParaRPr lang="en-GB" sz="2600" dirty="0">
              <a:latin typeface="+mn-lt"/>
            </a:endParaRPr>
          </a:p>
        </p:txBody>
      </p:sp>
      <p:pic>
        <p:nvPicPr>
          <p:cNvPr id="5" name="Kép 4">
            <a:extLst>
              <a:ext uri="{FF2B5EF4-FFF2-40B4-BE49-F238E27FC236}">
                <a16:creationId xmlns:a16="http://schemas.microsoft.com/office/drawing/2014/main" id="{2AD2975D-F5C7-0434-CD5D-15303534753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E440E8-1F40-0893-E3A3-D08E510E9CD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CF3B1F3-EEE5-1440-22A1-86423B77A29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6D0B4F1-53F4-76AA-F838-5197775687C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F42DB9A-20D5-8B72-C6A1-6769016361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D31790-ADF3-6775-1285-2F8FFA95434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C3BC3B6-5A80-E621-FA7C-EB0A5E6A7DE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2B654CB-9169-C7ED-C987-A77B8DCD585E}"/>
              </a:ext>
            </a:extLst>
          </p:cNvPr>
          <p:cNvSpPr txBox="1">
            <a:spLocks/>
          </p:cNvSpPr>
          <p:nvPr/>
        </p:nvSpPr>
        <p:spPr>
          <a:xfrm>
            <a:off x="466963" y="1179027"/>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A Turizmus Globális Etikai Kódexe és az akadálymentesítés</a:t>
            </a:r>
            <a:endParaRPr lang="en-GB" sz="3600" b="1" dirty="0">
              <a:latin typeface="+mn-lt"/>
            </a:endParaRPr>
          </a:p>
        </p:txBody>
      </p:sp>
    </p:spTree>
    <p:extLst>
      <p:ext uri="{BB962C8B-B14F-4D97-AF65-F5344CB8AC3E}">
        <p14:creationId xmlns:p14="http://schemas.microsoft.com/office/powerpoint/2010/main" val="2373282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C2E29-2977-06E7-FCF6-34B7B3145F5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156F2F1-DBA8-C7A6-70F6-BC052B93D4E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0F5D7B2-E134-76F8-BED9-1D297C43D29F}"/>
              </a:ext>
            </a:extLst>
          </p:cNvPr>
          <p:cNvSpPr>
            <a:spLocks noGrp="1"/>
          </p:cNvSpPr>
          <p:nvPr>
            <p:ph type="ctrTitle"/>
          </p:nvPr>
        </p:nvSpPr>
        <p:spPr>
          <a:xfrm>
            <a:off x="195261" y="1939923"/>
            <a:ext cx="11801475" cy="3263064"/>
          </a:xfrm>
        </p:spPr>
        <p:txBody>
          <a:bodyPr>
            <a:noAutofit/>
          </a:bodyPr>
          <a:lstStyle/>
          <a:p>
            <a:pPr algn="l"/>
            <a:r>
              <a:rPr lang="hu-HU" sz="2600" kern="100" dirty="0">
                <a:effectLst/>
                <a:latin typeface="Calibri" panose="020F0502020204030204" pitchFamily="34" charset="0"/>
                <a:ea typeface="Calibri" panose="020F0502020204030204" pitchFamily="34" charset="0"/>
              </a:rPr>
              <a:t>2019 szeptemberében az UNWTO 23., szentpétervári közgyűlésén jóváhagyták az UNWTO Turisztikai Etikai Keretegyezményét, miután a Turizmus Etikai Világbizottsága (World </a:t>
            </a:r>
            <a:r>
              <a:rPr lang="hu-HU" sz="2600" kern="100" dirty="0" err="1">
                <a:effectLst/>
                <a:latin typeface="Calibri" panose="020F0502020204030204" pitchFamily="34" charset="0"/>
                <a:ea typeface="Calibri" panose="020F0502020204030204" pitchFamily="34" charset="0"/>
              </a:rPr>
              <a:t>Committee</a:t>
            </a:r>
            <a:r>
              <a:rPr lang="hu-HU" sz="2600" kern="100" dirty="0">
                <a:effectLst/>
                <a:latin typeface="Calibri" panose="020F0502020204030204" pitchFamily="34" charset="0"/>
                <a:ea typeface="Calibri" panose="020F0502020204030204" pitchFamily="34" charset="0"/>
              </a:rPr>
              <a:t> </a:t>
            </a:r>
            <a:r>
              <a:rPr lang="hu-HU" sz="2600" kern="100" dirty="0" err="1">
                <a:effectLst/>
                <a:latin typeface="Calibri" panose="020F0502020204030204" pitchFamily="34" charset="0"/>
                <a:ea typeface="Calibri" panose="020F0502020204030204" pitchFamily="34" charset="0"/>
              </a:rPr>
              <a:t>on</a:t>
            </a:r>
            <a:r>
              <a:rPr lang="hu-HU" sz="2600" kern="100" dirty="0">
                <a:effectLst/>
                <a:latin typeface="Calibri" panose="020F0502020204030204" pitchFamily="34" charset="0"/>
                <a:ea typeface="Calibri" panose="020F0502020204030204" pitchFamily="34" charset="0"/>
              </a:rPr>
              <a:t> </a:t>
            </a:r>
            <a:r>
              <a:rPr lang="hu-HU" sz="2600" kern="100" dirty="0" err="1">
                <a:effectLst/>
                <a:latin typeface="Calibri" panose="020F0502020204030204" pitchFamily="34" charset="0"/>
                <a:ea typeface="Calibri" panose="020F0502020204030204" pitchFamily="34" charset="0"/>
              </a:rPr>
              <a:t>Tourism</a:t>
            </a:r>
            <a:r>
              <a:rPr lang="hu-HU" sz="2600" kern="100" dirty="0">
                <a:effectLst/>
                <a:latin typeface="Calibri" panose="020F0502020204030204" pitchFamily="34" charset="0"/>
                <a:ea typeface="Calibri" panose="020F0502020204030204" pitchFamily="34" charset="0"/>
              </a:rPr>
              <a:t> </a:t>
            </a:r>
            <a:r>
              <a:rPr lang="hu-HU" sz="2600" kern="100" dirty="0" err="1">
                <a:effectLst/>
                <a:latin typeface="Calibri" panose="020F0502020204030204" pitchFamily="34" charset="0"/>
                <a:ea typeface="Calibri" panose="020F0502020204030204" pitchFamily="34" charset="0"/>
              </a:rPr>
              <a:t>Ethics</a:t>
            </a:r>
            <a:r>
              <a:rPr lang="hu-HU" sz="2600" kern="100" dirty="0">
                <a:effectLst/>
                <a:latin typeface="Calibri" panose="020F0502020204030204" pitchFamily="34" charset="0"/>
                <a:ea typeface="Calibri" panose="020F0502020204030204" pitchFamily="34" charset="0"/>
              </a:rPr>
              <a:t>, WCTE) 2015-ben javaslatot nyújtott be az UNWTO közgyűléséhez, hogy az UNWTO fő szakpolitikai dokumentumát, a Turizmus Globális Etikai Kódexét nemzetközi egyezménnyé alakítsák át, hogy az hatékonyabbá és szélesebb körben érvényesíthetővé váljon</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Ezt követően az UNWTO Közgyűlése (</a:t>
            </a:r>
            <a:r>
              <a:rPr lang="hu-HU" sz="2600" kern="100" dirty="0" err="1">
                <a:effectLst/>
                <a:latin typeface="Calibri" panose="020F0502020204030204" pitchFamily="34" charset="0"/>
                <a:ea typeface="Calibri" panose="020F0502020204030204" pitchFamily="34" charset="0"/>
              </a:rPr>
              <a:t>Medellín</a:t>
            </a:r>
            <a:r>
              <a:rPr lang="hu-HU" sz="2600" kern="100" dirty="0">
                <a:effectLst/>
                <a:latin typeface="Calibri" panose="020F0502020204030204" pitchFamily="34" charset="0"/>
                <a:ea typeface="Calibri" panose="020F0502020204030204" pitchFamily="34" charset="0"/>
              </a:rPr>
              <a:t>, Kolumbia, 2015) megbízta az UNWTO főtitkárát, hogy a WCTE-vel együttműködve hozzon létre egy külön munkacsoportot az egyezmény elfogadásával kapcsolatos eljárások és következmények vizsgálatára</a:t>
            </a:r>
            <a:endParaRPr lang="hu-HU" sz="2600" dirty="0">
              <a:latin typeface="+mn-lt"/>
            </a:endParaRPr>
          </a:p>
        </p:txBody>
      </p:sp>
      <p:pic>
        <p:nvPicPr>
          <p:cNvPr id="5" name="Kép 4">
            <a:extLst>
              <a:ext uri="{FF2B5EF4-FFF2-40B4-BE49-F238E27FC236}">
                <a16:creationId xmlns:a16="http://schemas.microsoft.com/office/drawing/2014/main" id="{384E87F5-AE73-91B9-F967-3481EC0A04D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274402E-10AD-1909-AFE9-B978DA3E10D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D174D72-4793-2CA1-EBD3-6C5AAF964AA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44BB80-4C6C-6357-7227-30CE2DA986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AB2D79E-E91A-F5DF-3881-0171C20FA78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F8291E-64D7-B2D7-5115-29B79B8246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E2E4933-3A07-3CED-3E93-BD4CBEF7D04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40F6271-1968-C711-2B60-AAD858D984A6}"/>
              </a:ext>
            </a:extLst>
          </p:cNvPr>
          <p:cNvSpPr txBox="1">
            <a:spLocks/>
          </p:cNvSpPr>
          <p:nvPr/>
        </p:nvSpPr>
        <p:spPr>
          <a:xfrm>
            <a:off x="303948" y="1196612"/>
            <a:ext cx="11258073" cy="7161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A Turisztikai Etikai Keretegyezmény (2019)</a:t>
            </a:r>
            <a:endParaRPr lang="en-US" sz="3600" b="1" dirty="0">
              <a:latin typeface="+mn-lt"/>
            </a:endParaRPr>
          </a:p>
        </p:txBody>
      </p:sp>
    </p:spTree>
    <p:extLst>
      <p:ext uri="{BB962C8B-B14F-4D97-AF65-F5344CB8AC3E}">
        <p14:creationId xmlns:p14="http://schemas.microsoft.com/office/powerpoint/2010/main" val="1039427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C2E29-2977-06E7-FCF6-34B7B3145F5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156F2F1-DBA8-C7A6-70F6-BC052B93D4E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0F5D7B2-E134-76F8-BED9-1D297C43D29F}"/>
              </a:ext>
            </a:extLst>
          </p:cNvPr>
          <p:cNvSpPr>
            <a:spLocks noGrp="1"/>
          </p:cNvSpPr>
          <p:nvPr>
            <p:ph type="ctrTitle"/>
          </p:nvPr>
        </p:nvSpPr>
        <p:spPr>
          <a:xfrm>
            <a:off x="268045" y="1948554"/>
            <a:ext cx="11655908" cy="3282145"/>
          </a:xfrm>
        </p:spPr>
        <p:txBody>
          <a:bodyPr>
            <a:noAutofit/>
          </a:bodyPr>
          <a:lstStyle/>
          <a:p>
            <a:pPr algn="l"/>
            <a:r>
              <a:rPr lang="hu-HU" sz="2600" kern="100" dirty="0">
                <a:effectLst/>
                <a:latin typeface="Calibri" panose="020F0502020204030204" pitchFamily="34" charset="0"/>
                <a:ea typeface="Calibri" panose="020F0502020204030204" pitchFamily="34" charset="0"/>
              </a:rPr>
              <a:t>Az UNWTO 36 tagállamának képviselőiből álló munkacsoport 2016 elején alakult meg, és megvizsgálta az egyezmény eredeti szövegtervezetét, valamint cikkelyről cikkelyre és szakaszról szakaszra felülvizsgálta a dokumentumot</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A munkacsoport a konzultációk részeként megállapodott abban, hogy nem eszközöl érdemi változtatásokat a Turizmus Globális Etikai Kódexének kilenc alapelvében. Ez a kilenc cikkely bekerült a turizmus etikájáról szóló egyezménytervezet „Etikai elvek a turizmusban” című szakaszába, és az egyezmény gerincét képezi. Az UNWTO Végrehajtó Tanácsa is elfogadta, hogy a Globális Etikai Kódex kilenc alapelvének megváltoztatása nem szükséges</a:t>
            </a:r>
            <a:endParaRPr lang="en-GB" sz="2600" dirty="0">
              <a:latin typeface="+mn-lt"/>
            </a:endParaRPr>
          </a:p>
        </p:txBody>
      </p:sp>
      <p:pic>
        <p:nvPicPr>
          <p:cNvPr id="5" name="Kép 4">
            <a:extLst>
              <a:ext uri="{FF2B5EF4-FFF2-40B4-BE49-F238E27FC236}">
                <a16:creationId xmlns:a16="http://schemas.microsoft.com/office/drawing/2014/main" id="{384E87F5-AE73-91B9-F967-3481EC0A04D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274402E-10AD-1909-AFE9-B978DA3E10D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D174D72-4793-2CA1-EBD3-6C5AAF964AA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44BB80-4C6C-6357-7227-30CE2DA986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AB2D79E-E91A-F5DF-3881-0171C20FA78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F8291E-64D7-B2D7-5115-29B79B8246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E2E4933-3A07-3CED-3E93-BD4CBEF7D04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40F6271-1968-C711-2B60-AAD858D984A6}"/>
              </a:ext>
            </a:extLst>
          </p:cNvPr>
          <p:cNvSpPr txBox="1">
            <a:spLocks/>
          </p:cNvSpPr>
          <p:nvPr/>
        </p:nvSpPr>
        <p:spPr>
          <a:xfrm>
            <a:off x="466963" y="1223779"/>
            <a:ext cx="11258073" cy="7161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A Turisztikai Etikai Keretegyezmény (2019)</a:t>
            </a:r>
            <a:endParaRPr lang="en-US" sz="3600" b="1" dirty="0">
              <a:latin typeface="+mn-lt"/>
            </a:endParaRPr>
          </a:p>
        </p:txBody>
      </p:sp>
    </p:spTree>
    <p:extLst>
      <p:ext uri="{BB962C8B-B14F-4D97-AF65-F5344CB8AC3E}">
        <p14:creationId xmlns:p14="http://schemas.microsoft.com/office/powerpoint/2010/main" val="234899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384835" y="2555227"/>
            <a:ext cx="11503507" cy="2717642"/>
          </a:xfrm>
        </p:spPr>
        <p:txBody>
          <a:bodyPr>
            <a:noAutofit/>
          </a:bodyPr>
          <a:lstStyle/>
          <a:p>
            <a:pPr algn="l"/>
            <a:r>
              <a:rPr lang="hu-HU" sz="2400" kern="100" dirty="0">
                <a:effectLst/>
                <a:latin typeface="Calibri" panose="020F0502020204030204" pitchFamily="34" charset="0"/>
                <a:ea typeface="Calibri" panose="020F0502020204030204" pitchFamily="34" charset="0"/>
              </a:rPr>
              <a:t>A civilizált társadalmakban magától értetődő, hogy a kisebbségek (faji, etnikai, vallási, életkori, nyelvi, nemi, szexuális orientáció alapján) közvetlen vagy közvetett megkülönböztetése az élet bármely területén tilos, így értelemszerűen az utazáshoz való jog és a turizmusban való részvétellel kapcsolatos megkülönböztetés tilalma is</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 hátrányos helyzetű csoportok körét kiszélesítve, különleges kisebbségnek tekinthetők azok, akik bármilyen fizikai vagy szellemi fogyatékosságuk miatt segítség nélkül nem, vagy csak nehezen tudnak utazni (abban az értelemben </a:t>
            </a:r>
            <a:r>
              <a:rPr lang="hu-HU" sz="2400" kern="100" dirty="0">
                <a:latin typeface="Calibri" panose="020F0502020204030204" pitchFamily="34" charset="0"/>
                <a:ea typeface="Calibri" panose="020F0502020204030204" pitchFamily="34" charset="0"/>
              </a:rPr>
              <a:t>sajnos mindenképpen</a:t>
            </a:r>
            <a:r>
              <a:rPr lang="hu-HU" sz="2400" kern="100" dirty="0">
                <a:effectLst/>
                <a:latin typeface="Calibri" panose="020F0502020204030204" pitchFamily="34" charset="0"/>
                <a:ea typeface="Calibri" panose="020F0502020204030204" pitchFamily="34" charset="0"/>
              </a:rPr>
              <a:t>, hogy gyakran szenvednek hátrányos megkülönböztetést)</a:t>
            </a:r>
            <a:endParaRPr lang="en-GB" sz="24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3" y="1299204"/>
            <a:ext cx="11258073" cy="11010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akadálymentesítés és az akadálymentes turizmus jogi szabályozása – néhány gondolat elöljáróban</a:t>
            </a:r>
            <a:endParaRPr lang="hu-HU" sz="1050" dirty="0">
              <a:latin typeface="+mn-lt"/>
            </a:endParaRPr>
          </a:p>
        </p:txBody>
      </p:sp>
    </p:spTree>
    <p:extLst>
      <p:ext uri="{BB962C8B-B14F-4D97-AF65-F5344CB8AC3E}">
        <p14:creationId xmlns:p14="http://schemas.microsoft.com/office/powerpoint/2010/main" val="4239364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C2E29-2977-06E7-FCF6-34B7B3145F5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156F2F1-DBA8-C7A6-70F6-BC052B93D4E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0F5D7B2-E134-76F8-BED9-1D297C43D29F}"/>
              </a:ext>
            </a:extLst>
          </p:cNvPr>
          <p:cNvSpPr>
            <a:spLocks noGrp="1"/>
          </p:cNvSpPr>
          <p:nvPr>
            <p:ph type="ctrTitle"/>
          </p:nvPr>
        </p:nvSpPr>
        <p:spPr>
          <a:xfrm>
            <a:off x="204788" y="1934995"/>
            <a:ext cx="11782424" cy="3172390"/>
          </a:xfrm>
        </p:spPr>
        <p:txBody>
          <a:bodyPr>
            <a:noAutofit/>
          </a:bodyPr>
          <a:lstStyle/>
          <a:p>
            <a:pPr lvl="0" algn="l">
              <a:lnSpc>
                <a:spcPts val="3000"/>
              </a:lnSpc>
            </a:pPr>
            <a:r>
              <a:rPr lang="hu-HU" sz="2600" kern="100" dirty="0">
                <a:latin typeface="Calibri" panose="020F0502020204030204" pitchFamily="34" charset="0"/>
                <a:ea typeface="Calibri" panose="020F0502020204030204" pitchFamily="34" charset="0"/>
              </a:rPr>
              <a:t>A </a:t>
            </a:r>
            <a:r>
              <a:rPr lang="hu-HU" sz="2600" kern="100" dirty="0">
                <a:latin typeface="Calibri" panose="020F0502020204030204" pitchFamily="34" charset="0"/>
              </a:rPr>
              <a:t>Turisztikai Etikai Keretegyezmény klasszikus </a:t>
            </a:r>
            <a:r>
              <a:rPr lang="hu-HU" sz="2600" kern="100" dirty="0">
                <a:latin typeface="Calibri" panose="020F0502020204030204" pitchFamily="34" charset="0"/>
                <a:ea typeface="Calibri" panose="020F0502020204030204" pitchFamily="34" charset="0"/>
              </a:rPr>
              <a:t>szerkezetébe beépülő elvek</a:t>
            </a:r>
            <a:r>
              <a:rPr lang="hu-HU" sz="2600" kern="100" dirty="0">
                <a:effectLst/>
                <a:latin typeface="Calibri" panose="020F0502020204030204" pitchFamily="34" charset="0"/>
                <a:ea typeface="Calibri" panose="020F0502020204030204" pitchFamily="34" charset="0"/>
              </a:rPr>
              <a:t>:</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cs typeface="Calibri" panose="020F0502020204030204" pitchFamily="34" charset="0"/>
              </a:rPr>
              <a:t>– </a:t>
            </a:r>
            <a:r>
              <a:rPr lang="hu-HU" sz="2600" kern="100" dirty="0">
                <a:effectLst/>
                <a:latin typeface="Calibri" panose="020F0502020204030204" pitchFamily="34" charset="0"/>
                <a:ea typeface="Calibri" panose="020F0502020204030204" pitchFamily="34" charset="0"/>
              </a:rPr>
              <a:t>A szöveg preambulumát a Turizmus Globális Etikai Kódexe ihlette, de a javasolt egyezmény jelenlegi nemzetközi kontextusához és céljához igazítva</a:t>
            </a:r>
            <a:br>
              <a:rPr lang="hu-HU" sz="2600" kern="100" dirty="0">
                <a:effectLst/>
                <a:latin typeface="Calibri" panose="020F0502020204030204" pitchFamily="34" charset="0"/>
                <a:ea typeface="Calibri" panose="020F0502020204030204" pitchFamily="34" charset="0"/>
                <a:cs typeface="Arial" panose="020B0604020202020204" pitchFamily="34" charset="0"/>
              </a:rPr>
            </a:br>
            <a:r>
              <a:rPr lang="hu-HU" sz="2600" kern="100" dirty="0">
                <a:effectLst/>
                <a:latin typeface="Calibri" panose="020F0502020204030204" pitchFamily="34" charset="0"/>
                <a:ea typeface="Calibri" panose="020F0502020204030204" pitchFamily="34" charset="0"/>
                <a:cs typeface="Calibri" panose="020F0502020204030204" pitchFamily="34" charset="0"/>
              </a:rPr>
              <a:t>– </a:t>
            </a:r>
            <a:r>
              <a:rPr lang="hu-HU" sz="2600" kern="100" dirty="0">
                <a:effectLst/>
                <a:latin typeface="Calibri" panose="020F0502020204030204" pitchFamily="34" charset="0"/>
                <a:ea typeface="Calibri" panose="020F0502020204030204" pitchFamily="34" charset="0"/>
              </a:rPr>
              <a:t>Az egyezmény első része általános rendelkezéseket tartalmaz, amelyek kontextusba helyezik a szöveget, és felvázolják a legfontosabb terminológiát, az egyezmény célját és hatályát, valamint a végrehajtás eszközeit</a:t>
            </a:r>
            <a:br>
              <a:rPr lang="hu-HU" sz="2600" kern="100" dirty="0">
                <a:effectLst/>
                <a:latin typeface="Calibri" panose="020F0502020204030204" pitchFamily="34" charset="0"/>
                <a:ea typeface="Calibri" panose="020F0502020204030204" pitchFamily="34" charset="0"/>
                <a:cs typeface="Arial" panose="020B0604020202020204" pitchFamily="34" charset="0"/>
              </a:rPr>
            </a:br>
            <a:r>
              <a:rPr lang="hu-HU" sz="2600" kern="100" dirty="0">
                <a:effectLst/>
                <a:latin typeface="Calibri" panose="020F0502020204030204" pitchFamily="34" charset="0"/>
                <a:ea typeface="Calibri" panose="020F0502020204030204" pitchFamily="34" charset="0"/>
                <a:cs typeface="Calibri" panose="020F0502020204030204" pitchFamily="34" charset="0"/>
              </a:rPr>
              <a:t>– </a:t>
            </a:r>
            <a:r>
              <a:rPr lang="hu-HU" sz="2600" kern="100" dirty="0">
                <a:effectLst/>
                <a:latin typeface="Calibri" panose="020F0502020204030204" pitchFamily="34" charset="0"/>
                <a:ea typeface="Calibri" panose="020F0502020204030204" pitchFamily="34" charset="0"/>
              </a:rPr>
              <a:t>A második rész a turizmus etikai elveivel foglalkozik, amelyek az egyezmény gerincét alkotják</a:t>
            </a:r>
            <a:endParaRPr lang="hu-HU" sz="2600" dirty="0">
              <a:latin typeface="+mn-lt"/>
            </a:endParaRPr>
          </a:p>
        </p:txBody>
      </p:sp>
      <p:pic>
        <p:nvPicPr>
          <p:cNvPr id="5" name="Kép 4">
            <a:extLst>
              <a:ext uri="{FF2B5EF4-FFF2-40B4-BE49-F238E27FC236}">
                <a16:creationId xmlns:a16="http://schemas.microsoft.com/office/drawing/2014/main" id="{384E87F5-AE73-91B9-F967-3481EC0A04D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274402E-10AD-1909-AFE9-B978DA3E10D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D174D72-4793-2CA1-EBD3-6C5AAF964AA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44BB80-4C6C-6357-7227-30CE2DA986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AB2D79E-E91A-F5DF-3881-0171C20FA78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F8291E-64D7-B2D7-5115-29B79B8246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E2E4933-3A07-3CED-3E93-BD4CBEF7D04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40F6271-1968-C711-2B60-AAD858D984A6}"/>
              </a:ext>
            </a:extLst>
          </p:cNvPr>
          <p:cNvSpPr txBox="1">
            <a:spLocks/>
          </p:cNvSpPr>
          <p:nvPr/>
        </p:nvSpPr>
        <p:spPr>
          <a:xfrm>
            <a:off x="466963" y="1034473"/>
            <a:ext cx="11258073" cy="7161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A Turisztikai Etikai Keretegyezmény (2019)</a:t>
            </a:r>
            <a:endParaRPr lang="en-US" sz="3600" b="1" dirty="0">
              <a:latin typeface="+mn-lt"/>
            </a:endParaRPr>
          </a:p>
        </p:txBody>
      </p:sp>
    </p:spTree>
    <p:extLst>
      <p:ext uri="{BB962C8B-B14F-4D97-AF65-F5344CB8AC3E}">
        <p14:creationId xmlns:p14="http://schemas.microsoft.com/office/powerpoint/2010/main" val="2305703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C2E29-2977-06E7-FCF6-34B7B3145F5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156F2F1-DBA8-C7A6-70F6-BC052B93D4E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0F5D7B2-E134-76F8-BED9-1D297C43D29F}"/>
              </a:ext>
            </a:extLst>
          </p:cNvPr>
          <p:cNvSpPr>
            <a:spLocks noGrp="1"/>
          </p:cNvSpPr>
          <p:nvPr>
            <p:ph type="ctrTitle"/>
          </p:nvPr>
        </p:nvSpPr>
        <p:spPr>
          <a:xfrm>
            <a:off x="400486" y="1895675"/>
            <a:ext cx="11534215" cy="3324738"/>
          </a:xfrm>
        </p:spPr>
        <p:txBody>
          <a:bodyPr>
            <a:noAutofit/>
          </a:bodyPr>
          <a:lstStyle/>
          <a:p>
            <a:pPr algn="l"/>
            <a:r>
              <a:rPr lang="hu-HU" sz="2600" kern="100" dirty="0">
                <a:latin typeface="Calibri" panose="020F0502020204030204" pitchFamily="34" charset="0"/>
                <a:ea typeface="Calibri" panose="020F0502020204030204" pitchFamily="34" charset="0"/>
              </a:rPr>
              <a:t>A Turizmus Globális Etikai Kódexéből beépülő elvek</a:t>
            </a:r>
            <a:r>
              <a:rPr lang="hu-HU" sz="2600" kern="100" dirty="0">
                <a:effectLst/>
                <a:latin typeface="Calibri" panose="020F0502020204030204" pitchFamily="34" charset="0"/>
                <a:ea typeface="Calibri" panose="020F0502020204030204" pitchFamily="34" charset="0"/>
              </a:rPr>
              <a:t>:</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cs typeface="Calibri" panose="020F0502020204030204" pitchFamily="34" charset="0"/>
              </a:rPr>
              <a:t>– </a:t>
            </a:r>
            <a:r>
              <a:rPr lang="hu-HU" sz="2600" kern="100" dirty="0">
                <a:effectLst/>
                <a:latin typeface="Calibri" panose="020F0502020204030204" pitchFamily="34" charset="0"/>
                <a:ea typeface="Calibri" panose="020F0502020204030204" pitchFamily="34" charset="0"/>
              </a:rPr>
              <a:t>Az Egyezmény harmadik része a Közgyűlésnek az Egyezmény szerinti alárendelt szervének (Turizmus Etikai Világbizottság) megbízatására, összetételére és működésére vonatkozik</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cs typeface="Calibri" panose="020F0502020204030204" pitchFamily="34" charset="0"/>
              </a:rPr>
              <a:t>– </a:t>
            </a:r>
            <a:r>
              <a:rPr lang="hu-HU" sz="2600" kern="100" dirty="0">
                <a:effectLst/>
                <a:latin typeface="Calibri" panose="020F0502020204030204" pitchFamily="34" charset="0"/>
                <a:ea typeface="Calibri" panose="020F0502020204030204" pitchFamily="34" charset="0"/>
              </a:rPr>
              <a:t>Az egyezmény utolsó két szakasza a nemzetközi szerződésekre vonatkozó szokásos rendelkezéseket tartalmazza, nevezetesen a részes államok konferenciájáról szóló negyedik szakaszt, valamint az aláírási, ratifikációs, elfogadási, jóváhagyási és csatlakozási eljárásokat szabályozó záró rendelkezéseket tartalmazó ötödik szakaszt (forrás: UNWTO: </a:t>
            </a:r>
            <a:r>
              <a:rPr lang="hu-HU" sz="2600" kern="100" dirty="0" err="1">
                <a:effectLst/>
                <a:latin typeface="Calibri" panose="020F0502020204030204" pitchFamily="34" charset="0"/>
                <a:ea typeface="Calibri" panose="020F0502020204030204" pitchFamily="34" charset="0"/>
              </a:rPr>
              <a:t>Ethics</a:t>
            </a:r>
            <a:r>
              <a:rPr lang="hu-HU" sz="2600" kern="100" dirty="0">
                <a:effectLst/>
                <a:latin typeface="Calibri" panose="020F0502020204030204" pitchFamily="34" charset="0"/>
                <a:ea typeface="Calibri" panose="020F0502020204030204" pitchFamily="34" charset="0"/>
              </a:rPr>
              <a:t>, </a:t>
            </a:r>
            <a:r>
              <a:rPr lang="hu-HU" sz="2600" kern="100" dirty="0" err="1">
                <a:effectLst/>
                <a:latin typeface="Calibri" panose="020F0502020204030204" pitchFamily="34" charset="0"/>
                <a:ea typeface="Calibri" panose="020F0502020204030204" pitchFamily="34" charset="0"/>
              </a:rPr>
              <a:t>Culture</a:t>
            </a:r>
            <a:r>
              <a:rPr lang="hu-HU" sz="2600" kern="100" dirty="0">
                <a:effectLst/>
                <a:latin typeface="Calibri" panose="020F0502020204030204" pitchFamily="34" charset="0"/>
                <a:ea typeface="Calibri" panose="020F0502020204030204" pitchFamily="34" charset="0"/>
              </a:rPr>
              <a:t> and </a:t>
            </a:r>
            <a:r>
              <a:rPr lang="hu-HU" sz="2600" kern="100" dirty="0" err="1">
                <a:effectLst/>
                <a:latin typeface="Calibri" panose="020F0502020204030204" pitchFamily="34" charset="0"/>
                <a:ea typeface="Calibri" panose="020F0502020204030204" pitchFamily="34" charset="0"/>
              </a:rPr>
              <a:t>Social</a:t>
            </a:r>
            <a:r>
              <a:rPr lang="hu-HU" sz="2600" kern="100" dirty="0">
                <a:effectLst/>
                <a:latin typeface="Calibri" panose="020F0502020204030204" pitchFamily="34" charset="0"/>
                <a:ea typeface="Calibri" panose="020F0502020204030204" pitchFamily="34" charset="0"/>
              </a:rPr>
              <a:t> </a:t>
            </a:r>
            <a:r>
              <a:rPr lang="hu-HU" sz="2600" kern="100" dirty="0" err="1">
                <a:effectLst/>
                <a:latin typeface="Calibri" panose="020F0502020204030204" pitchFamily="34" charset="0"/>
                <a:ea typeface="Calibri" panose="020F0502020204030204" pitchFamily="34" charset="0"/>
              </a:rPr>
              <a:t>Responsibility</a:t>
            </a:r>
            <a:r>
              <a:rPr lang="hu-HU" sz="2600" kern="100" dirty="0">
                <a:effectLst/>
                <a:latin typeface="Calibri" panose="020F0502020204030204" pitchFamily="34" charset="0"/>
                <a:ea typeface="Calibri" panose="020F0502020204030204" pitchFamily="34" charset="0"/>
              </a:rPr>
              <a:t>)</a:t>
            </a:r>
            <a:endParaRPr lang="hu-HU" sz="2600" dirty="0">
              <a:latin typeface="+mn-lt"/>
            </a:endParaRPr>
          </a:p>
        </p:txBody>
      </p:sp>
      <p:pic>
        <p:nvPicPr>
          <p:cNvPr id="5" name="Kép 4">
            <a:extLst>
              <a:ext uri="{FF2B5EF4-FFF2-40B4-BE49-F238E27FC236}">
                <a16:creationId xmlns:a16="http://schemas.microsoft.com/office/drawing/2014/main" id="{384E87F5-AE73-91B9-F967-3481EC0A04D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274402E-10AD-1909-AFE9-B978DA3E10D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D174D72-4793-2CA1-EBD3-6C5AAF964AA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44BB80-4C6C-6357-7227-30CE2DA986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AB2D79E-E91A-F5DF-3881-0171C20FA78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F8291E-64D7-B2D7-5115-29B79B8246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E2E4933-3A07-3CED-3E93-BD4CBEF7D04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40F6271-1968-C711-2B60-AAD858D984A6}"/>
              </a:ext>
            </a:extLst>
          </p:cNvPr>
          <p:cNvSpPr txBox="1">
            <a:spLocks/>
          </p:cNvSpPr>
          <p:nvPr/>
        </p:nvSpPr>
        <p:spPr>
          <a:xfrm>
            <a:off x="466961" y="1162190"/>
            <a:ext cx="11258073" cy="7161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A Turisztikai Etikai Keretegyezmény </a:t>
            </a:r>
            <a:r>
              <a:rPr lang="en-GB" sz="3600" b="1" dirty="0">
                <a:latin typeface="+mn-lt"/>
              </a:rPr>
              <a:t>(2019)</a:t>
            </a:r>
            <a:endParaRPr lang="en-US" sz="3600" b="1" dirty="0">
              <a:latin typeface="+mn-lt"/>
            </a:endParaRPr>
          </a:p>
        </p:txBody>
      </p:sp>
    </p:spTree>
    <p:extLst>
      <p:ext uri="{BB962C8B-B14F-4D97-AF65-F5344CB8AC3E}">
        <p14:creationId xmlns:p14="http://schemas.microsoft.com/office/powerpoint/2010/main" val="4174898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B4C10-A947-8D0D-7B15-8DCE7FA0364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6790195-274C-FF44-8650-F23C98F28DF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714E4A9-46B9-8AD9-E96A-D532D89297DB}"/>
              </a:ext>
            </a:extLst>
          </p:cNvPr>
          <p:cNvSpPr>
            <a:spLocks noGrp="1"/>
          </p:cNvSpPr>
          <p:nvPr>
            <p:ph type="ctrTitle"/>
          </p:nvPr>
        </p:nvSpPr>
        <p:spPr>
          <a:xfrm>
            <a:off x="219075" y="2541924"/>
            <a:ext cx="7798501" cy="2279518"/>
          </a:xfrm>
        </p:spPr>
        <p:txBody>
          <a:bodyPr>
            <a:noAutofit/>
          </a:bodyPr>
          <a:lstStyle/>
          <a:p>
            <a:pPr algn="l"/>
            <a:r>
              <a:rPr lang="hu-HU" sz="2600" kern="100" dirty="0">
                <a:effectLst/>
                <a:latin typeface="Calibri" panose="020F0502020204030204" pitchFamily="34" charset="0"/>
                <a:ea typeface="Calibri" panose="020F0502020204030204" pitchFamily="34" charset="0"/>
              </a:rPr>
              <a:t>A fentieken túl az ENSZ Turisztikai Világszervezete, az UNWTO (ma már UN </a:t>
            </a:r>
            <a:r>
              <a:rPr lang="hu-HU" sz="2600" kern="100" dirty="0" err="1">
                <a:effectLst/>
                <a:latin typeface="Calibri" panose="020F0502020204030204" pitchFamily="34" charset="0"/>
                <a:ea typeface="Calibri" panose="020F0502020204030204" pitchFamily="34" charset="0"/>
              </a:rPr>
              <a:t>Tourism</a:t>
            </a:r>
            <a:r>
              <a:rPr lang="hu-HU" sz="2600" kern="100" dirty="0">
                <a:effectLst/>
                <a:latin typeface="Calibri" panose="020F0502020204030204" pitchFamily="34" charset="0"/>
                <a:ea typeface="Calibri" panose="020F0502020204030204" pitchFamily="34" charset="0"/>
              </a:rPr>
              <a:t>) is elkötelezett az akadálymentes turizmus előmozdítása mellett, és a 2016-os Turisztikai Világnapot ennek a témának szentelte. A szervezet számos ajánlást fogalmazott meg, és egy kézikönyvet is kiadott a témában (UNWTO 2016)</a:t>
            </a:r>
            <a:endParaRPr lang="hu-HU" sz="2600" dirty="0">
              <a:latin typeface="+mn-lt"/>
            </a:endParaRPr>
          </a:p>
        </p:txBody>
      </p:sp>
      <p:pic>
        <p:nvPicPr>
          <p:cNvPr id="5" name="Kép 4">
            <a:extLst>
              <a:ext uri="{FF2B5EF4-FFF2-40B4-BE49-F238E27FC236}">
                <a16:creationId xmlns:a16="http://schemas.microsoft.com/office/drawing/2014/main" id="{7DACEEB3-B1ED-43D2-1B42-2333B2F3F11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BF25678-D4D6-25D5-E883-F18A8EC7A72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DD5917F-A6C0-03D0-1A50-90D72E9090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BE69145-5849-5FC1-5105-BAE99136BD9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695EFAE-3145-E765-7223-F9445610552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89D676C-695C-5544-2FB0-98508E08E38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8EFBE98-C35E-F6E4-9FBD-FB41448B603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0658064-EAA7-C06A-15F7-066C3724F68F}"/>
              </a:ext>
            </a:extLst>
          </p:cNvPr>
          <p:cNvSpPr txBox="1">
            <a:spLocks/>
          </p:cNvSpPr>
          <p:nvPr/>
        </p:nvSpPr>
        <p:spPr>
          <a:xfrm>
            <a:off x="219075" y="1212310"/>
            <a:ext cx="11753850" cy="10817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Turizmus Világnapja 2016 témája: Az egyetemes akadálymentesítés előmozdítása</a:t>
            </a:r>
          </a:p>
        </p:txBody>
      </p:sp>
      <p:pic>
        <p:nvPicPr>
          <p:cNvPr id="11" name="Kép 10" descr="A képen szöveg, Emberi arc, képernyőkép, ember látható&#10;&#10;Automatikusan generált leírás">
            <a:extLst>
              <a:ext uri="{FF2B5EF4-FFF2-40B4-BE49-F238E27FC236}">
                <a16:creationId xmlns:a16="http://schemas.microsoft.com/office/drawing/2014/main" id="{DA8E4817-F99D-8562-D0A5-DE5C576980F1}"/>
              </a:ext>
            </a:extLst>
          </p:cNvPr>
          <p:cNvPicPr>
            <a:picLocks noChangeAspect="1"/>
          </p:cNvPicPr>
          <p:nvPr/>
        </p:nvPicPr>
        <p:blipFill>
          <a:blip r:embed="rId10">
            <a:extLst>
              <a:ext uri="{28A0092B-C50C-407E-A947-70E740481C1C}">
                <a14:useLocalDpi xmlns:a14="http://schemas.microsoft.com/office/drawing/2010/main" val="0"/>
              </a:ext>
            </a:extLst>
          </a:blip>
          <a:srcRect t="2707"/>
          <a:stretch/>
        </p:blipFill>
        <p:spPr>
          <a:xfrm>
            <a:off x="8744568" y="2239135"/>
            <a:ext cx="3337092" cy="2777803"/>
          </a:xfrm>
          <a:prstGeom prst="rect">
            <a:avLst/>
          </a:prstGeom>
        </p:spPr>
      </p:pic>
      <p:sp>
        <p:nvSpPr>
          <p:cNvPr id="14" name="Szövegdoboz 13">
            <a:extLst>
              <a:ext uri="{FF2B5EF4-FFF2-40B4-BE49-F238E27FC236}">
                <a16:creationId xmlns:a16="http://schemas.microsoft.com/office/drawing/2014/main" id="{885AE401-7212-50E9-A940-EBACD467972B}"/>
              </a:ext>
            </a:extLst>
          </p:cNvPr>
          <p:cNvSpPr txBox="1"/>
          <p:nvPr/>
        </p:nvSpPr>
        <p:spPr>
          <a:xfrm>
            <a:off x="9926345" y="4907737"/>
            <a:ext cx="2254574" cy="584775"/>
          </a:xfrm>
          <a:prstGeom prst="rect">
            <a:avLst/>
          </a:prstGeom>
          <a:noFill/>
        </p:spPr>
        <p:txBody>
          <a:bodyPr wrap="square">
            <a:spAutoFit/>
          </a:bodyPr>
          <a:lstStyle/>
          <a:p>
            <a:r>
              <a:rPr lang="hu-HU" sz="1600" dirty="0"/>
              <a:t>https://www.unwto.org/world-tourism-day-2016</a:t>
            </a:r>
          </a:p>
        </p:txBody>
      </p:sp>
    </p:spTree>
    <p:extLst>
      <p:ext uri="{BB962C8B-B14F-4D97-AF65-F5344CB8AC3E}">
        <p14:creationId xmlns:p14="http://schemas.microsoft.com/office/powerpoint/2010/main" val="1845054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B4C10-A947-8D0D-7B15-8DCE7FA0364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6790195-274C-FF44-8650-F23C98F28DF4}"/>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7DACEEB3-B1ED-43D2-1B42-2333B2F3F11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BF25678-D4D6-25D5-E883-F18A8EC7A72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DD5917F-A6C0-03D0-1A50-90D72E9090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BE69145-5849-5FC1-5105-BAE99136BD9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695EFAE-3145-E765-7223-F9445610552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89D676C-695C-5544-2FB0-98508E08E38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8EFBE98-C35E-F6E4-9FBD-FB41448B603D}"/>
              </a:ext>
            </a:extLst>
          </p:cNvPr>
          <p:cNvPicPr>
            <a:picLocks noChangeAspect="1"/>
          </p:cNvPicPr>
          <p:nvPr/>
        </p:nvPicPr>
        <p:blipFill>
          <a:blip r:embed="rId9"/>
          <a:stretch>
            <a:fillRect/>
          </a:stretch>
        </p:blipFill>
        <p:spPr>
          <a:xfrm>
            <a:off x="5246095" y="21008"/>
            <a:ext cx="1373780" cy="1377773"/>
          </a:xfrm>
          <a:prstGeom prst="rect">
            <a:avLst/>
          </a:prstGeom>
        </p:spPr>
      </p:pic>
      <p:pic>
        <p:nvPicPr>
          <p:cNvPr id="14" name="Kép 13">
            <a:extLst>
              <a:ext uri="{FF2B5EF4-FFF2-40B4-BE49-F238E27FC236}">
                <a16:creationId xmlns:a16="http://schemas.microsoft.com/office/drawing/2014/main" id="{9678ACED-30BD-1F0A-447C-E5EBE15B7FC2}"/>
              </a:ext>
            </a:extLst>
          </p:cNvPr>
          <p:cNvPicPr>
            <a:picLocks noChangeAspect="1"/>
          </p:cNvPicPr>
          <p:nvPr/>
        </p:nvPicPr>
        <p:blipFill rotWithShape="1">
          <a:blip r:embed="rId10"/>
          <a:srcRect b="2179"/>
          <a:stretch/>
        </p:blipFill>
        <p:spPr>
          <a:xfrm>
            <a:off x="0" y="1283972"/>
            <a:ext cx="12192000" cy="3973350"/>
          </a:xfrm>
          <a:prstGeom prst="rect">
            <a:avLst/>
          </a:prstGeom>
        </p:spPr>
      </p:pic>
    </p:spTree>
    <p:extLst>
      <p:ext uri="{BB962C8B-B14F-4D97-AF65-F5344CB8AC3E}">
        <p14:creationId xmlns:p14="http://schemas.microsoft.com/office/powerpoint/2010/main" val="1493662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pic>
        <p:nvPicPr>
          <p:cNvPr id="16" name="Kép 15">
            <a:extLst>
              <a:ext uri="{FF2B5EF4-FFF2-40B4-BE49-F238E27FC236}">
                <a16:creationId xmlns:a16="http://schemas.microsoft.com/office/drawing/2014/main" id="{2169B8F6-843D-F65D-EC1F-874AC334C48E}"/>
              </a:ext>
            </a:extLst>
          </p:cNvPr>
          <p:cNvPicPr>
            <a:picLocks noChangeAspect="1"/>
          </p:cNvPicPr>
          <p:nvPr/>
        </p:nvPicPr>
        <p:blipFill>
          <a:blip r:embed="rId10"/>
          <a:stretch>
            <a:fillRect/>
          </a:stretch>
        </p:blipFill>
        <p:spPr>
          <a:xfrm>
            <a:off x="192313" y="1846998"/>
            <a:ext cx="8451997" cy="2725002"/>
          </a:xfrm>
          <a:prstGeom prst="rect">
            <a:avLst/>
          </a:prstGeom>
        </p:spPr>
      </p:pic>
      <p:sp>
        <p:nvSpPr>
          <p:cNvPr id="2" name="Szövegdoboz 1">
            <a:extLst>
              <a:ext uri="{FF2B5EF4-FFF2-40B4-BE49-F238E27FC236}">
                <a16:creationId xmlns:a16="http://schemas.microsoft.com/office/drawing/2014/main" id="{55B4F761-61F3-D1C0-EACE-9C36B5D1E419}"/>
              </a:ext>
            </a:extLst>
          </p:cNvPr>
          <p:cNvSpPr txBox="1"/>
          <p:nvPr/>
        </p:nvSpPr>
        <p:spPr>
          <a:xfrm>
            <a:off x="9336905" y="4702187"/>
            <a:ext cx="2846059" cy="584775"/>
          </a:xfrm>
          <a:prstGeom prst="rect">
            <a:avLst/>
          </a:prstGeom>
          <a:noFill/>
        </p:spPr>
        <p:txBody>
          <a:bodyPr wrap="square">
            <a:spAutoFit/>
          </a:bodyPr>
          <a:lstStyle/>
          <a:p>
            <a:r>
              <a:rPr lang="hu-HU" sz="1600" dirty="0"/>
              <a:t>https://www.accessibletourism.org/?i=enat.en.reports.1961</a:t>
            </a:r>
          </a:p>
        </p:txBody>
      </p:sp>
      <p:pic>
        <p:nvPicPr>
          <p:cNvPr id="3" name="Kép 2" descr="A képen szöveg, ruházat, poszter, képernyőkép látható&#10;&#10;Automatikusan generált leírás">
            <a:extLst>
              <a:ext uri="{FF2B5EF4-FFF2-40B4-BE49-F238E27FC236}">
                <a16:creationId xmlns:a16="http://schemas.microsoft.com/office/drawing/2014/main" id="{0B5A8BE9-E454-6403-FBE9-F19E4D3CE69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79839" y="1013349"/>
            <a:ext cx="2575774" cy="3700506"/>
          </a:xfrm>
          <a:prstGeom prst="rect">
            <a:avLst/>
          </a:prstGeom>
        </p:spPr>
      </p:pic>
    </p:spTree>
    <p:extLst>
      <p:ext uri="{BB962C8B-B14F-4D97-AF65-F5344CB8AC3E}">
        <p14:creationId xmlns:p14="http://schemas.microsoft.com/office/powerpoint/2010/main" val="3851542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9C9B9-1FDC-F9D0-933F-50E37D505A5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3FF538D-2986-D717-C118-097F7645D84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4AE1EA3-C7CF-D3E9-EC8B-DD6A71DA010E}"/>
              </a:ext>
            </a:extLst>
          </p:cNvPr>
          <p:cNvSpPr>
            <a:spLocks noGrp="1"/>
          </p:cNvSpPr>
          <p:nvPr>
            <p:ph type="ctrTitle"/>
          </p:nvPr>
        </p:nvSpPr>
        <p:spPr>
          <a:xfrm>
            <a:off x="159541" y="1739624"/>
            <a:ext cx="11872911" cy="3427364"/>
          </a:xfrm>
        </p:spPr>
        <p:txBody>
          <a:bodyPr>
            <a:noAutofit/>
          </a:bodyPr>
          <a:lstStyle/>
          <a:p>
            <a:pPr algn="l"/>
            <a:r>
              <a:rPr lang="hu-HU" sz="2400" kern="100" dirty="0">
                <a:effectLst/>
                <a:latin typeface="Calibri" panose="020F0502020204030204" pitchFamily="34" charset="0"/>
                <a:ea typeface="Calibri" panose="020F0502020204030204" pitchFamily="34" charset="0"/>
              </a:rPr>
              <a:t>További mérföldkő az Európai Parlament 2015. október 29-i állásfoglalása az európai turizmus előmozdításának új kihívásairól és jövőképéről, amely hangsúlyozza a fenntartható, felelős és hozzáférhető turizmus fejlesztésének fontosságát; a „turizmus mindenki számára” elvét; valamint azt, hogy a turizmus teljes körű hozzáférhetősége és megfizethetősége az ágazat fenntarthatóságának kulcsfontosságú eleme</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Az állásfoglalás azt ajánlja, hogy a tagállamok dolgozzanak ki egy Európa-szerte egységes és átlátható minősítési rendszert az akadálymentesített ajánlatok számára, és a turisztikai ágazat gazdasági támogatási programjainak keretében a hozzáférhetőséget tegyék támogatási kritériummá </a:t>
            </a:r>
            <a:r>
              <a:rPr lang="hu-HU" sz="1800" kern="100" dirty="0">
                <a:effectLst/>
                <a:latin typeface="Calibri" panose="020F0502020204030204" pitchFamily="34" charset="0"/>
                <a:ea typeface="Calibri" panose="020F0502020204030204" pitchFamily="34" charset="0"/>
              </a:rPr>
              <a:t>(az Európai Parlament 2015. október 29-i állásfoglalása az európai turizmus előmozdításának új kihívásairól és elképzeléseiről, https://www.europarl.europa.eu/doceo/document/TA-8-2015-0391_HU.html)</a:t>
            </a:r>
            <a:endParaRPr lang="hu-HU" sz="1800" dirty="0">
              <a:latin typeface="+mn-lt"/>
            </a:endParaRPr>
          </a:p>
        </p:txBody>
      </p:sp>
      <p:pic>
        <p:nvPicPr>
          <p:cNvPr id="5" name="Kép 4">
            <a:extLst>
              <a:ext uri="{FF2B5EF4-FFF2-40B4-BE49-F238E27FC236}">
                <a16:creationId xmlns:a16="http://schemas.microsoft.com/office/drawing/2014/main" id="{AB33FEC7-1E2F-499C-3DB9-03BB4718CB9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048A6DA-FFFF-AF84-C91F-E38428A25D4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C832173-6D37-8CCE-A5A0-B9A314EA2B0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0DEEF6A-53A9-3C58-78B0-FA9F867A807C}"/>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892532E-7A0C-4F1B-BE34-47E0C86A1D8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A4A1E4-630C-0173-15D1-CBFB1A92C1A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5CC5933-CA10-DFEC-DFE0-B0E3E39F630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95E14F4-A5F8-8181-AEE1-466921B81637}"/>
              </a:ext>
            </a:extLst>
          </p:cNvPr>
          <p:cNvSpPr txBox="1">
            <a:spLocks/>
          </p:cNvSpPr>
          <p:nvPr/>
        </p:nvSpPr>
        <p:spPr>
          <a:xfrm>
            <a:off x="466961" y="1249603"/>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Európai Parlament 2015. október 29-i állásfoglalása</a:t>
            </a:r>
            <a:endParaRPr lang="en-US" sz="3600" b="1" dirty="0">
              <a:latin typeface="+mn-lt"/>
            </a:endParaRPr>
          </a:p>
        </p:txBody>
      </p:sp>
    </p:spTree>
    <p:extLst>
      <p:ext uri="{BB962C8B-B14F-4D97-AF65-F5344CB8AC3E}">
        <p14:creationId xmlns:p14="http://schemas.microsoft.com/office/powerpoint/2010/main" val="4007452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52C1E-99DF-0FC9-8056-B38D552F1F7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6D2A3AA-F368-C8E4-D21A-60E51BAE26F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91DC4E6-F46C-BC08-C5E1-6A77316F971E}"/>
              </a:ext>
            </a:extLst>
          </p:cNvPr>
          <p:cNvSpPr>
            <a:spLocks noGrp="1"/>
          </p:cNvSpPr>
          <p:nvPr>
            <p:ph type="ctrTitle"/>
          </p:nvPr>
        </p:nvSpPr>
        <p:spPr>
          <a:xfrm>
            <a:off x="196561" y="1883861"/>
            <a:ext cx="11798876" cy="3391452"/>
          </a:xfrm>
        </p:spPr>
        <p:txBody>
          <a:bodyPr>
            <a:noAutofit/>
          </a:bodyPr>
          <a:lstStyle/>
          <a:p>
            <a:pPr algn="l"/>
            <a:r>
              <a:rPr lang="hu-HU" sz="2400" kern="100" dirty="0">
                <a:effectLst/>
                <a:latin typeface="Calibri" panose="020F0502020204030204" pitchFamily="34" charset="0"/>
                <a:ea typeface="Calibri" panose="020F0502020204030204" pitchFamily="34" charset="0"/>
              </a:rPr>
              <a:t>Az akadálymentesítés, a fogyatékosság és az egyenlő </a:t>
            </a:r>
            <a:r>
              <a:rPr lang="hu-HU" sz="2400" kern="100" dirty="0">
                <a:latin typeface="Calibri" panose="020F0502020204030204" pitchFamily="34" charset="0"/>
              </a:rPr>
              <a:t>bánásmód területére vonatkozó magyar jogszabályok leíró elemzéséhez nagyban támaszkodhatunk a Mozgássérültek Egyesületeinek  Országos Szövetsége (MEOSZ), Magyarország legfontosabb ilyen jellegű szakmai </a:t>
            </a:r>
            <a:r>
              <a:rPr lang="hu-HU" sz="2400" kern="100" dirty="0">
                <a:effectLst/>
                <a:latin typeface="Calibri" panose="020F0502020204030204" pitchFamily="34" charset="0"/>
                <a:ea typeface="Calibri" panose="020F0502020204030204" pitchFamily="34" charset="0"/>
              </a:rPr>
              <a:t>szervezetének átfogó jogszabálygyűjteményére. A jogszabályok vizsgálata azt mutatja, hogy az 1990-es évek óta paradigmaváltás történt, köszönhetően az emberi jogok előtérbe kerülésének (is). A szemléletváltás alapja az az elképzelés, hogy a fogyatékossággal élő embereket nem szabad elrejteni vagy kirekeszteni másoktól, hanem ugyanazokat a lehetőségeket kell biztosítani számukra, mint az ép embereknek, elősegítve ezzel a társadalmi befogadás(</a:t>
            </a:r>
            <a:r>
              <a:rPr lang="hu-HU" sz="2400" kern="100" dirty="0" err="1">
                <a:effectLst/>
                <a:latin typeface="Calibri" panose="020F0502020204030204" pitchFamily="34" charset="0"/>
                <a:ea typeface="Calibri" panose="020F0502020204030204" pitchFamily="34" charset="0"/>
              </a:rPr>
              <a:t>uka</a:t>
            </a:r>
            <a:r>
              <a:rPr lang="hu-HU" sz="2400" kern="100" dirty="0">
                <a:effectLst/>
                <a:latin typeface="Calibri" panose="020F0502020204030204" pitchFamily="34" charset="0"/>
                <a:ea typeface="Calibri" panose="020F0502020204030204" pitchFamily="34" charset="0"/>
              </a:rPr>
              <a:t>)t. Ebben az összefüggésben átalakult a szociális ellátásuk, személyre szabott szolgáltatások és jobb életkörülmények váltak elérhetővé számukra</a:t>
            </a:r>
            <a:endParaRPr lang="en-GB" sz="2400" dirty="0">
              <a:latin typeface="+mn-lt"/>
            </a:endParaRPr>
          </a:p>
        </p:txBody>
      </p:sp>
      <p:pic>
        <p:nvPicPr>
          <p:cNvPr id="5" name="Kép 4">
            <a:extLst>
              <a:ext uri="{FF2B5EF4-FFF2-40B4-BE49-F238E27FC236}">
                <a16:creationId xmlns:a16="http://schemas.microsoft.com/office/drawing/2014/main" id="{67470BC7-1177-1F86-6EBF-3330CF397C8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D8B68E7-96B8-45C4-3D28-07DBD7E2A93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3332606-0BE2-1EDD-9AD6-29A6688D01A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A2ADE51-B768-FCD8-0580-FDCDAF71A2E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5545236-DEE6-FABC-008E-9EA6F8AC4BB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A101B41-BC28-608E-9092-88330A9425B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7B1EFF9-5D65-2758-978F-8E4E4BA2CC4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896E3E3-56FA-573F-6479-8E758F94A71E}"/>
              </a:ext>
            </a:extLst>
          </p:cNvPr>
          <p:cNvSpPr txBox="1">
            <a:spLocks/>
          </p:cNvSpPr>
          <p:nvPr/>
        </p:nvSpPr>
        <p:spPr>
          <a:xfrm>
            <a:off x="466963" y="1128434"/>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szabályozása Magyarországon</a:t>
            </a:r>
            <a:endParaRPr lang="en-GB" sz="3600" b="1" dirty="0">
              <a:latin typeface="+mn-lt"/>
            </a:endParaRPr>
          </a:p>
        </p:txBody>
      </p:sp>
    </p:spTree>
    <p:extLst>
      <p:ext uri="{BB962C8B-B14F-4D97-AF65-F5344CB8AC3E}">
        <p14:creationId xmlns:p14="http://schemas.microsoft.com/office/powerpoint/2010/main" val="711757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E81AC-347B-7A9C-6960-3D47FAE7122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1475E2B-D240-F588-33E4-F0A090FD640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24108F0-152E-04AB-BC7D-6600801B82F5}"/>
              </a:ext>
            </a:extLst>
          </p:cNvPr>
          <p:cNvSpPr>
            <a:spLocks noGrp="1"/>
          </p:cNvSpPr>
          <p:nvPr>
            <p:ph type="ctrTitle"/>
          </p:nvPr>
        </p:nvSpPr>
        <p:spPr>
          <a:xfrm>
            <a:off x="790576" y="2390775"/>
            <a:ext cx="9839324" cy="1877791"/>
          </a:xfrm>
        </p:spPr>
        <p:txBody>
          <a:bodyPr>
            <a:noAutofit/>
          </a:bodyPr>
          <a:lstStyle/>
          <a:p>
            <a:pPr algn="l"/>
            <a:r>
              <a:rPr lang="hu-HU" sz="2600" kern="100" dirty="0">
                <a:effectLst/>
                <a:latin typeface="Calibri" panose="020F0502020204030204" pitchFamily="34" charset="0"/>
                <a:ea typeface="Calibri" panose="020F0502020204030204" pitchFamily="34" charset="0"/>
              </a:rPr>
              <a:t>Magyarországon jelenleg 256 hatályos jogszabály tartalmaz valamilyen szintű akadálymentesítéssel kapcsolatos témát, amelyek közül 39 tekinthető a kérdés szempontjából relevánsnak. Az alábbi felsorolásban szereplő jogszabályok részben vagy egészben érintik a fogyatékossággal élő emberek életét, és elősegítik az egyenlő esélyű hozzáférést</a:t>
            </a:r>
            <a:endParaRPr lang="en-GB" sz="2600" dirty="0">
              <a:latin typeface="+mn-lt"/>
            </a:endParaRPr>
          </a:p>
        </p:txBody>
      </p:sp>
      <p:pic>
        <p:nvPicPr>
          <p:cNvPr id="5" name="Kép 4">
            <a:extLst>
              <a:ext uri="{FF2B5EF4-FFF2-40B4-BE49-F238E27FC236}">
                <a16:creationId xmlns:a16="http://schemas.microsoft.com/office/drawing/2014/main" id="{6FCA11D4-1CA3-4657-152F-7FE6E366348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5D4461D-693A-7ADC-89FF-BC43C9FA730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CFBCCC6-E69D-CFD8-1581-E870EBAE90D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F541DEB-53BA-D8C9-5ACB-4F58C99C107B}"/>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3E4C71E-6B29-210C-DF4B-EF5647395ED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F69BBD0-F86B-A2C6-3248-42775CD755A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54B4A84-B5C5-F2BF-C4D8-865F453F9FC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D6E5FFA-8B7D-371D-720B-86E1C36DE752}"/>
              </a:ext>
            </a:extLst>
          </p:cNvPr>
          <p:cNvSpPr txBox="1">
            <a:spLocks/>
          </p:cNvSpPr>
          <p:nvPr/>
        </p:nvSpPr>
        <p:spPr>
          <a:xfrm>
            <a:off x="466962" y="1236954"/>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szabályozása Magyarországon</a:t>
            </a:r>
            <a:endParaRPr lang="en-GB" sz="3600" b="1" dirty="0">
              <a:latin typeface="+mn-lt"/>
            </a:endParaRPr>
          </a:p>
        </p:txBody>
      </p:sp>
    </p:spTree>
    <p:extLst>
      <p:ext uri="{BB962C8B-B14F-4D97-AF65-F5344CB8AC3E}">
        <p14:creationId xmlns:p14="http://schemas.microsoft.com/office/powerpoint/2010/main" val="927597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FF90C-88DA-F74E-198B-F1C6B579AA8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829E526-7D6A-79FB-E06F-4B3FBEB615D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4070D49-8E1E-B812-FCEE-1190DB97B8CA}"/>
              </a:ext>
            </a:extLst>
          </p:cNvPr>
          <p:cNvSpPr>
            <a:spLocks noGrp="1"/>
          </p:cNvSpPr>
          <p:nvPr>
            <p:ph type="ctrTitle"/>
          </p:nvPr>
        </p:nvSpPr>
        <p:spPr>
          <a:xfrm>
            <a:off x="405446" y="1755641"/>
            <a:ext cx="11706225" cy="3492725"/>
          </a:xfrm>
        </p:spPr>
        <p:txBody>
          <a:bodyPr>
            <a:noAutofit/>
          </a:bodyPr>
          <a:lstStyle/>
          <a:p>
            <a:pPr lvl="0" algn="l">
              <a:lnSpc>
                <a:spcPct val="107000"/>
              </a:lnSpc>
            </a:pP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Alaptörvény</a:t>
            </a:r>
            <a:r>
              <a:rPr lang="hu-HU" sz="2400" kern="100" dirty="0">
                <a:effectLst/>
                <a:latin typeface="Calibri" panose="020F0502020204030204" pitchFamily="34" charset="0"/>
                <a:ea typeface="Calibri" panose="020F0502020204030204" pitchFamily="34" charset="0"/>
                <a:cs typeface="Calibri" panose="020F0502020204030204" pitchFamily="34" charset="0"/>
              </a:rPr>
              <a:t> (az akadálymentesítésről nem esik külön szó, de az esélyegyenlőségről és a társadalmi befogadásról igen).</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Az Alkotmánybíróságról szóló 2011. évi CLI. törvény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Az alapvető jogok biztosáról szóló 2011. évi CXI. törvény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2003. évi CXXV. törvény az egyenlő bánásmódról és az esélyegyenlőség előmozdításáról</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1998. évi XXVI. törvény a fogyatékos személyek jogairól és esélyegyenlőségük biztosításáról (FOT.)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A 141/2000 (VIII. 9.) Kormányrendelet a súlyos fogyatékosság minősítésének és felülvizsgálatának, valamint a fogyatékossági támogatás folyósításának szabályairól </a:t>
            </a:r>
            <a:endParaRPr lang="en-GB" sz="2400" dirty="0">
              <a:latin typeface="+mn-lt"/>
            </a:endParaRPr>
          </a:p>
        </p:txBody>
      </p:sp>
      <p:pic>
        <p:nvPicPr>
          <p:cNvPr id="5" name="Kép 4">
            <a:extLst>
              <a:ext uri="{FF2B5EF4-FFF2-40B4-BE49-F238E27FC236}">
                <a16:creationId xmlns:a16="http://schemas.microsoft.com/office/drawing/2014/main" id="{9B1AB801-FB43-602B-81FC-B7B8D492E89D}"/>
              </a:ext>
            </a:extLst>
          </p:cNvPr>
          <p:cNvPicPr>
            <a:picLocks noChangeAspect="1"/>
          </p:cNvPicPr>
          <p:nvPr/>
        </p:nvPicPr>
        <p:blipFill>
          <a:blip r:embed="rId9"/>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1B19CAF-4EBF-9830-BA9E-9D0F09B550B3}"/>
              </a:ext>
            </a:extLst>
          </p:cNvPr>
          <p:cNvPicPr>
            <a:picLocks noChangeAspect="1"/>
          </p:cNvPicPr>
          <p:nvPr/>
        </p:nvPicPr>
        <p:blipFill>
          <a:blip r:embed="rId10"/>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4E5D1D6-4311-BD7C-32DB-13717D10AABC}"/>
              </a:ext>
            </a:extLst>
          </p:cNvPr>
          <p:cNvPicPr>
            <a:picLocks noChangeAspect="1"/>
          </p:cNvPicPr>
          <p:nvPr/>
        </p:nvPicPr>
        <p:blipFill>
          <a:blip r:embed="rId11"/>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6D6EFE6-8BE0-C14A-8790-A75F98A13F51}"/>
              </a:ext>
            </a:extLst>
          </p:cNvPr>
          <p:cNvPicPr>
            <a:picLocks noChangeAspect="1"/>
          </p:cNvPicPr>
          <p:nvPr/>
        </p:nvPicPr>
        <p:blipFill>
          <a:blip r:embed="rId12"/>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484D24C-F4CF-9AC3-A1E9-3E73C434F74D}"/>
              </a:ext>
            </a:extLst>
          </p:cNvPr>
          <p:cNvPicPr>
            <a:picLocks noChangeAspect="1"/>
          </p:cNvPicPr>
          <p:nvPr/>
        </p:nvPicPr>
        <p:blipFill>
          <a:blip r:embed="rId13"/>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611687D-2C37-67C7-F01B-EC7663A74962}"/>
              </a:ext>
            </a:extLst>
          </p:cNvPr>
          <p:cNvPicPr>
            <a:picLocks noChangeAspect="1"/>
          </p:cNvPicPr>
          <p:nvPr/>
        </p:nvPicPr>
        <p:blipFill>
          <a:blip r:embed="rId14"/>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4F869C9-DC0D-E184-A06A-D7AB7ADAD303}"/>
              </a:ext>
            </a:extLst>
          </p:cNvPr>
          <p:cNvPicPr>
            <a:picLocks noChangeAspect="1"/>
          </p:cNvPicPr>
          <p:nvPr/>
        </p:nvPicPr>
        <p:blipFill>
          <a:blip r:embed="rId15"/>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56609F2-1757-6C5B-E7A9-D66591ACDA08}"/>
              </a:ext>
            </a:extLst>
          </p:cNvPr>
          <p:cNvSpPr txBox="1">
            <a:spLocks/>
          </p:cNvSpPr>
          <p:nvPr/>
        </p:nvSpPr>
        <p:spPr>
          <a:xfrm>
            <a:off x="466963" y="1027161"/>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szabályozása Magyarországon</a:t>
            </a:r>
            <a:endParaRPr lang="en-GB" sz="3600" b="1" dirty="0">
              <a:latin typeface="+mn-lt"/>
            </a:endParaRPr>
          </a:p>
        </p:txBody>
      </p:sp>
    </p:spTree>
    <p:extLst>
      <p:ext uri="{BB962C8B-B14F-4D97-AF65-F5344CB8AC3E}">
        <p14:creationId xmlns:p14="http://schemas.microsoft.com/office/powerpoint/2010/main" val="24820549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FF90C-88DA-F74E-198B-F1C6B579AA8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829E526-7D6A-79FB-E06F-4B3FBEB615D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4070D49-8E1E-B812-FCEE-1190DB97B8CA}"/>
              </a:ext>
            </a:extLst>
          </p:cNvPr>
          <p:cNvSpPr>
            <a:spLocks noGrp="1"/>
          </p:cNvSpPr>
          <p:nvPr>
            <p:ph type="ctrTitle"/>
          </p:nvPr>
        </p:nvSpPr>
        <p:spPr>
          <a:xfrm>
            <a:off x="417428" y="1981979"/>
            <a:ext cx="11682262" cy="3249842"/>
          </a:xfrm>
        </p:spPr>
        <p:txBody>
          <a:bodyPr>
            <a:noAutofit/>
          </a:bodyPr>
          <a:lstStyle/>
          <a:p>
            <a:pPr lvl="0" algn="l">
              <a:lnSpc>
                <a:spcPct val="107000"/>
              </a:lnSpc>
            </a:pP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solidFill>
                  <a:srgbClr val="0563C1"/>
                </a:solidFill>
                <a:latin typeface="Calibri" panose="020F0502020204030204" pitchFamily="34" charset="0"/>
                <a:ea typeface="Calibri" panose="020F0502020204030204" pitchFamily="34" charset="0"/>
                <a:cs typeface="Calibri" panose="020F0502020204030204" pitchFamily="34" charset="0"/>
              </a:rPr>
              <a:t>Az Országgyűlés 15/2015 (IV. 7.) határozata az Országos Fogyatékosügyi Programról (2015-2025)</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effectLst/>
                <a:latin typeface="Calibri" panose="020F0502020204030204" pitchFamily="34" charset="0"/>
                <a:ea typeface="Calibri" panose="020F0502020204030204" pitchFamily="34" charset="0"/>
                <a:cs typeface="Calibri" panose="020F0502020204030204" pitchFamily="34" charset="0"/>
              </a:rPr>
              <a:t>1653/2015 (IX. 14.) Korm. határozat az Országos Fogyatékosügyi Program 2015-2018. évekre szóló végrehajtásának cselekvési tervéről</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solidFill>
                  <a:srgbClr val="0563C1"/>
                </a:solidFill>
                <a:latin typeface="Calibri" panose="020F0502020204030204" pitchFamily="34" charset="0"/>
                <a:ea typeface="Calibri" panose="020F0502020204030204" pitchFamily="34" charset="0"/>
                <a:cs typeface="Calibri" panose="020F0502020204030204" pitchFamily="34" charset="0"/>
              </a:rPr>
              <a:t>A csökkent munkaképességű személyek ellátásairól és egyes törvények módosításáról szóló 2011. évi CXCI. törvény</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solidFill>
                  <a:srgbClr val="0563C1"/>
                </a:solidFill>
                <a:latin typeface="Calibri" panose="020F0502020204030204" pitchFamily="34" charset="0"/>
                <a:ea typeface="Calibri" panose="020F0502020204030204" pitchFamily="34" charset="0"/>
                <a:cs typeface="Calibri" panose="020F0502020204030204" pitchFamily="34" charset="0"/>
              </a:rPr>
              <a:t>327/2011 (XII. 29.) Korm. rendelet a megváltozott munkaképességű személyek ellátásaival kapcsolatos eljárási szabályokról</a:t>
            </a:r>
            <a:endParaRPr lang="en-GB" sz="2400" dirty="0">
              <a:latin typeface="+mn-lt"/>
            </a:endParaRPr>
          </a:p>
        </p:txBody>
      </p:sp>
      <p:pic>
        <p:nvPicPr>
          <p:cNvPr id="5" name="Kép 4">
            <a:extLst>
              <a:ext uri="{FF2B5EF4-FFF2-40B4-BE49-F238E27FC236}">
                <a16:creationId xmlns:a16="http://schemas.microsoft.com/office/drawing/2014/main" id="{9B1AB801-FB43-602B-81FC-B7B8D492E89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1B19CAF-4EBF-9830-BA9E-9D0F09B550B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4E5D1D6-4311-BD7C-32DB-13717D10AAB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6D6EFE6-8BE0-C14A-8790-A75F98A13F5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484D24C-F4CF-9AC3-A1E9-3E73C434F74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611687D-2C37-67C7-F01B-EC7663A7496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4F869C9-DC0D-E184-A06A-D7AB7ADAD30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56609F2-1757-6C5B-E7A9-D66591ACDA08}"/>
              </a:ext>
            </a:extLst>
          </p:cNvPr>
          <p:cNvSpPr txBox="1">
            <a:spLocks/>
          </p:cNvSpPr>
          <p:nvPr/>
        </p:nvSpPr>
        <p:spPr>
          <a:xfrm>
            <a:off x="466962" y="1236954"/>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szabályozása Magyarországon</a:t>
            </a:r>
            <a:endParaRPr lang="en-GB" sz="3600" b="1" dirty="0">
              <a:latin typeface="+mn-lt"/>
            </a:endParaRPr>
          </a:p>
        </p:txBody>
      </p:sp>
    </p:spTree>
    <p:extLst>
      <p:ext uri="{BB962C8B-B14F-4D97-AF65-F5344CB8AC3E}">
        <p14:creationId xmlns:p14="http://schemas.microsoft.com/office/powerpoint/2010/main" val="559356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809F8-13A8-F961-C9B7-906A3E7CA8B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7BAC6-6379-3E2A-B834-2CE10E0CB04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60AE4F-F7FA-F9E1-F376-BF015C86E044}"/>
              </a:ext>
            </a:extLst>
          </p:cNvPr>
          <p:cNvSpPr>
            <a:spLocks noGrp="1"/>
          </p:cNvSpPr>
          <p:nvPr>
            <p:ph type="ctrTitle"/>
          </p:nvPr>
        </p:nvSpPr>
        <p:spPr>
          <a:xfrm>
            <a:off x="227002" y="2552136"/>
            <a:ext cx="11388216" cy="2687274"/>
          </a:xfrm>
        </p:spPr>
        <p:txBody>
          <a:bodyPr>
            <a:noAutofit/>
          </a:bodyPr>
          <a:lstStyle/>
          <a:p>
            <a:pPr algn="l"/>
            <a:r>
              <a:rPr lang="hu-HU" sz="2400" kern="100" dirty="0">
                <a:effectLst/>
                <a:latin typeface="Calibri" panose="020F0502020204030204" pitchFamily="34" charset="0"/>
                <a:ea typeface="Calibri" panose="020F0502020204030204" pitchFamily="34" charset="0"/>
              </a:rPr>
              <a:t>A fogyatékosságnak számos formája lehet. „Nemcsak a mozgáskorlátozottakat, a látás- és hallássérülteket, az értelmi fogyatékosokat sorolhatjuk ide, hanem azokat is, akiknek egyéb, az életminőségüket hosszú távon befolyásoló állapotuk van, például allergiásak.” </a:t>
            </a:r>
            <a:r>
              <a:rPr lang="hu-HU" sz="2400" kern="100" dirty="0">
                <a:latin typeface="Calibri" panose="020F0502020204030204" pitchFamily="34" charset="0"/>
                <a:ea typeface="Calibri" panose="020F0502020204030204" pitchFamily="34" charset="0"/>
              </a:rPr>
              <a:t>(</a:t>
            </a:r>
            <a:r>
              <a:rPr lang="hu-HU" sz="2400" kern="100" dirty="0" err="1">
                <a:latin typeface="Calibri" panose="020F0502020204030204" pitchFamily="34" charset="0"/>
                <a:ea typeface="Calibri" panose="020F0502020204030204" pitchFamily="34" charset="0"/>
              </a:rPr>
              <a:t>Zsarnóczky</a:t>
            </a:r>
            <a:r>
              <a:rPr lang="hu-HU" sz="2400" kern="100" dirty="0">
                <a:latin typeface="Calibri" panose="020F0502020204030204" pitchFamily="34" charset="0"/>
                <a:ea typeface="Calibri" panose="020F0502020204030204" pitchFamily="34" charset="0"/>
              </a:rPr>
              <a:t>, 2018:39)</a:t>
            </a:r>
            <a:br>
              <a:rPr lang="hu-HU" sz="2400" kern="100" dirty="0">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 WHO becslései alapján az UNWTO 1 milliárdra teszi az akadálymentes turizmusban érintett emberek számát (UNWTO 2016). Bármikor érintettek lehetünk, gondoljunk csak az öregedésre, vagy arra, hogy egy baleset miatt valaki átmenetileg vagy akár tartósan is rokkanttá válhat</a:t>
            </a:r>
            <a:endParaRPr lang="en-GB" sz="2400" dirty="0">
              <a:latin typeface="+mn-lt"/>
            </a:endParaRPr>
          </a:p>
        </p:txBody>
      </p:sp>
      <p:pic>
        <p:nvPicPr>
          <p:cNvPr id="5" name="Kép 4">
            <a:extLst>
              <a:ext uri="{FF2B5EF4-FFF2-40B4-BE49-F238E27FC236}">
                <a16:creationId xmlns:a16="http://schemas.microsoft.com/office/drawing/2014/main" id="{114A33BB-7C3A-EA62-EDC6-27178C78054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D7B6952-5A82-70E1-56BE-4AB60384E0F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5FC8BB-081E-8B26-9159-E609211129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D5101C0-88A0-733E-8C20-2D508B4A1AD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995BCC-5EDE-DDC3-C7C7-9A5263F8214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D2F43F2-8F26-B0EE-DAF8-939D2D3EAA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23CE48F-2ABA-0EFF-98F9-87E7C94BD76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2BE1121-22DE-D248-B078-AD9435B02DFA}"/>
              </a:ext>
            </a:extLst>
          </p:cNvPr>
          <p:cNvSpPr txBox="1">
            <a:spLocks/>
          </p:cNvSpPr>
          <p:nvPr/>
        </p:nvSpPr>
        <p:spPr>
          <a:xfrm>
            <a:off x="357145" y="1109300"/>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akadálymentesítés és az akadálymentes turizmus jogi szabályozása – néhány gondolat elöljáróban</a:t>
            </a:r>
            <a:endParaRPr lang="hu-HU" sz="1050" dirty="0">
              <a:latin typeface="+mn-lt"/>
            </a:endParaRPr>
          </a:p>
        </p:txBody>
      </p:sp>
    </p:spTree>
    <p:extLst>
      <p:ext uri="{BB962C8B-B14F-4D97-AF65-F5344CB8AC3E}">
        <p14:creationId xmlns:p14="http://schemas.microsoft.com/office/powerpoint/2010/main" val="33464436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FF90C-88DA-F74E-198B-F1C6B579AA8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829E526-7D6A-79FB-E06F-4B3FBEB615D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4070D49-8E1E-B812-FCEE-1190DB97B8CA}"/>
              </a:ext>
            </a:extLst>
          </p:cNvPr>
          <p:cNvSpPr>
            <a:spLocks noGrp="1"/>
          </p:cNvSpPr>
          <p:nvPr>
            <p:ph type="ctrTitle"/>
          </p:nvPr>
        </p:nvSpPr>
        <p:spPr>
          <a:xfrm>
            <a:off x="280988" y="1732733"/>
            <a:ext cx="11630024" cy="3451790"/>
          </a:xfrm>
        </p:spPr>
        <p:txBody>
          <a:bodyPr>
            <a:noAutofit/>
          </a:bodyPr>
          <a:lstStyle/>
          <a:p>
            <a:pPr marL="342900" lvl="0" indent="-342900" algn="l">
              <a:lnSpc>
                <a:spcPts val="2600"/>
              </a:lnSpc>
              <a:buFont typeface="Symbol" panose="05050102010706020507" pitchFamily="18" charset="2"/>
              <a:buChar char=""/>
            </a:pP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NEFMI (Nemzeti Erőforrás Minisztérium) 7/2012 (II. 14.) számú rendelete a komplex minősítés részletes szabályairól.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74/2015 (III. 30.) Kormányrendelet a Nemzeti Rehabilitációs és Szociális Hivatalról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A társadalombiztosítás ellátásaira és a magánnyugdíjra jogosultakról, valamint e szolgáltatások fedezetéről szóló 1997. évi LXXX. törvény</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1997. évi LXXXI. törvény a társadalombiztosítási nyugellátásokról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1997. évi LXXXIII. törvény a kötelező egészségbiztosítás ellátásairól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MT 83/1987 (XII. 27.) számú rendelet a rokkantsági ellátásokról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1993. évi III. törvény a szociális igazgatásról és szociális ellátásokról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1998. évi LXXXIV. törvény a családtámogatásról </a:t>
            </a:r>
            <a:endParaRPr lang="en-GB" sz="2400" dirty="0">
              <a:latin typeface="+mn-lt"/>
            </a:endParaRPr>
          </a:p>
        </p:txBody>
      </p:sp>
      <p:pic>
        <p:nvPicPr>
          <p:cNvPr id="5" name="Kép 4">
            <a:extLst>
              <a:ext uri="{FF2B5EF4-FFF2-40B4-BE49-F238E27FC236}">
                <a16:creationId xmlns:a16="http://schemas.microsoft.com/office/drawing/2014/main" id="{9B1AB801-FB43-602B-81FC-B7B8D492E89D}"/>
              </a:ext>
            </a:extLst>
          </p:cNvPr>
          <p:cNvPicPr>
            <a:picLocks noChangeAspect="1"/>
          </p:cNvPicPr>
          <p:nvPr/>
        </p:nvPicPr>
        <p:blipFill>
          <a:blip r:embed="rId11"/>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1B19CAF-4EBF-9830-BA9E-9D0F09B550B3}"/>
              </a:ext>
            </a:extLst>
          </p:cNvPr>
          <p:cNvPicPr>
            <a:picLocks noChangeAspect="1"/>
          </p:cNvPicPr>
          <p:nvPr/>
        </p:nvPicPr>
        <p:blipFill>
          <a:blip r:embed="rId12"/>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4E5D1D6-4311-BD7C-32DB-13717D10AABC}"/>
              </a:ext>
            </a:extLst>
          </p:cNvPr>
          <p:cNvPicPr>
            <a:picLocks noChangeAspect="1"/>
          </p:cNvPicPr>
          <p:nvPr/>
        </p:nvPicPr>
        <p:blipFill>
          <a:blip r:embed="rId13"/>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6D6EFE6-8BE0-C14A-8790-A75F98A13F51}"/>
              </a:ext>
            </a:extLst>
          </p:cNvPr>
          <p:cNvPicPr>
            <a:picLocks noChangeAspect="1"/>
          </p:cNvPicPr>
          <p:nvPr/>
        </p:nvPicPr>
        <p:blipFill>
          <a:blip r:embed="rId14"/>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484D24C-F4CF-9AC3-A1E9-3E73C434F74D}"/>
              </a:ext>
            </a:extLst>
          </p:cNvPr>
          <p:cNvPicPr>
            <a:picLocks noChangeAspect="1"/>
          </p:cNvPicPr>
          <p:nvPr/>
        </p:nvPicPr>
        <p:blipFill>
          <a:blip r:embed="rId15"/>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611687D-2C37-67C7-F01B-EC7663A74962}"/>
              </a:ext>
            </a:extLst>
          </p:cNvPr>
          <p:cNvPicPr>
            <a:picLocks noChangeAspect="1"/>
          </p:cNvPicPr>
          <p:nvPr/>
        </p:nvPicPr>
        <p:blipFill>
          <a:blip r:embed="rId16"/>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4F869C9-DC0D-E184-A06A-D7AB7ADAD303}"/>
              </a:ext>
            </a:extLst>
          </p:cNvPr>
          <p:cNvPicPr>
            <a:picLocks noChangeAspect="1"/>
          </p:cNvPicPr>
          <p:nvPr/>
        </p:nvPicPr>
        <p:blipFill>
          <a:blip r:embed="rId17"/>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56609F2-1757-6C5B-E7A9-D66591ACDA08}"/>
              </a:ext>
            </a:extLst>
          </p:cNvPr>
          <p:cNvSpPr txBox="1">
            <a:spLocks/>
          </p:cNvSpPr>
          <p:nvPr/>
        </p:nvSpPr>
        <p:spPr>
          <a:xfrm>
            <a:off x="303948" y="1146488"/>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szabályozása Magyarországon</a:t>
            </a:r>
            <a:endParaRPr lang="en-GB" sz="3600" b="1" dirty="0">
              <a:latin typeface="+mn-lt"/>
            </a:endParaRPr>
          </a:p>
        </p:txBody>
      </p:sp>
    </p:spTree>
    <p:extLst>
      <p:ext uri="{BB962C8B-B14F-4D97-AF65-F5344CB8AC3E}">
        <p14:creationId xmlns:p14="http://schemas.microsoft.com/office/powerpoint/2010/main" val="11063024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FF90C-88DA-F74E-198B-F1C6B579AA8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829E526-7D6A-79FB-E06F-4B3FBEB615D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4070D49-8E1E-B812-FCEE-1190DB97B8CA}"/>
              </a:ext>
            </a:extLst>
          </p:cNvPr>
          <p:cNvSpPr>
            <a:spLocks noGrp="1"/>
          </p:cNvSpPr>
          <p:nvPr>
            <p:ph type="ctrTitle"/>
          </p:nvPr>
        </p:nvSpPr>
        <p:spPr>
          <a:xfrm>
            <a:off x="894501" y="2258713"/>
            <a:ext cx="10728115" cy="2423452"/>
          </a:xfrm>
        </p:spPr>
        <p:txBody>
          <a:bodyPr>
            <a:noAutofit/>
          </a:bodyPr>
          <a:lstStyle/>
          <a:p>
            <a:pPr lvl="0" algn="l">
              <a:lnSpc>
                <a:spcPct val="107000"/>
              </a:lnSpc>
            </a:pP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A Finn Köztársaság Szociális és Foglalkoztatási Minisztériumának 5/2003 (II. 19.) rendelete a magasabb családi pótlékra jogosító betegségekről és fogyatékosságokról.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Az egészségügyről szóló 1997. évi CLIV. törvény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solidFill>
                  <a:srgbClr val="0563C1"/>
                </a:solidFill>
                <a:latin typeface="Calibri" panose="020F0502020204030204" pitchFamily="34" charset="0"/>
                <a:ea typeface="Calibri" panose="020F0502020204030204" pitchFamily="34" charset="0"/>
                <a:cs typeface="Calibri" panose="020F0502020204030204" pitchFamily="34" charset="0"/>
              </a:rPr>
              <a:t>A biztonságos és gazdaságos gyógyszer- és gyógyászatisegédeszköz-ellátás, valamint a gyógyszerforgalmazás általános szabályairól szóló 2006. évi XCVIII. törvény (2006. évi XCVIII. törvény)</a:t>
            </a:r>
            <a:endParaRPr lang="en-GB" sz="2400" dirty="0">
              <a:latin typeface="+mn-lt"/>
            </a:endParaRPr>
          </a:p>
        </p:txBody>
      </p:sp>
      <p:pic>
        <p:nvPicPr>
          <p:cNvPr id="5" name="Kép 4">
            <a:extLst>
              <a:ext uri="{FF2B5EF4-FFF2-40B4-BE49-F238E27FC236}">
                <a16:creationId xmlns:a16="http://schemas.microsoft.com/office/drawing/2014/main" id="{9B1AB801-FB43-602B-81FC-B7B8D492E89D}"/>
              </a:ext>
            </a:extLst>
          </p:cNvPr>
          <p:cNvPicPr>
            <a:picLocks noChangeAspect="1"/>
          </p:cNvPicPr>
          <p:nvPr/>
        </p:nvPicPr>
        <p:blipFill>
          <a:blip r:embed="rId5"/>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1B19CAF-4EBF-9830-BA9E-9D0F09B550B3}"/>
              </a:ext>
            </a:extLst>
          </p:cNvPr>
          <p:cNvPicPr>
            <a:picLocks noChangeAspect="1"/>
          </p:cNvPicPr>
          <p:nvPr/>
        </p:nvPicPr>
        <p:blipFill>
          <a:blip r:embed="rId6"/>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4E5D1D6-4311-BD7C-32DB-13717D10AABC}"/>
              </a:ext>
            </a:extLst>
          </p:cNvPr>
          <p:cNvPicPr>
            <a:picLocks noChangeAspect="1"/>
          </p:cNvPicPr>
          <p:nvPr/>
        </p:nvPicPr>
        <p:blipFill>
          <a:blip r:embed="rId7"/>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6D6EFE6-8BE0-C14A-8790-A75F98A13F51}"/>
              </a:ext>
            </a:extLst>
          </p:cNvPr>
          <p:cNvPicPr>
            <a:picLocks noChangeAspect="1"/>
          </p:cNvPicPr>
          <p:nvPr/>
        </p:nvPicPr>
        <p:blipFill>
          <a:blip r:embed="rId8"/>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484D24C-F4CF-9AC3-A1E9-3E73C434F74D}"/>
              </a:ext>
            </a:extLst>
          </p:cNvPr>
          <p:cNvPicPr>
            <a:picLocks noChangeAspect="1"/>
          </p:cNvPicPr>
          <p:nvPr/>
        </p:nvPicPr>
        <p:blipFill>
          <a:blip r:embed="rId9"/>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611687D-2C37-67C7-F01B-EC7663A74962}"/>
              </a:ext>
            </a:extLst>
          </p:cNvPr>
          <p:cNvPicPr>
            <a:picLocks noChangeAspect="1"/>
          </p:cNvPicPr>
          <p:nvPr/>
        </p:nvPicPr>
        <p:blipFill>
          <a:blip r:embed="rId10"/>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4F869C9-DC0D-E184-A06A-D7AB7ADAD303}"/>
              </a:ext>
            </a:extLst>
          </p:cNvPr>
          <p:cNvPicPr>
            <a:picLocks noChangeAspect="1"/>
          </p:cNvPicPr>
          <p:nvPr/>
        </p:nvPicPr>
        <p:blipFill>
          <a:blip r:embed="rId11"/>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56609F2-1757-6C5B-E7A9-D66591ACDA08}"/>
              </a:ext>
            </a:extLst>
          </p:cNvPr>
          <p:cNvSpPr txBox="1">
            <a:spLocks/>
          </p:cNvSpPr>
          <p:nvPr/>
        </p:nvSpPr>
        <p:spPr>
          <a:xfrm>
            <a:off x="466962" y="1236954"/>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szabályozása Magyarországon</a:t>
            </a:r>
            <a:endParaRPr lang="en-GB" sz="3600" b="1" dirty="0">
              <a:latin typeface="+mn-lt"/>
            </a:endParaRPr>
          </a:p>
        </p:txBody>
      </p:sp>
    </p:spTree>
    <p:extLst>
      <p:ext uri="{BB962C8B-B14F-4D97-AF65-F5344CB8AC3E}">
        <p14:creationId xmlns:p14="http://schemas.microsoft.com/office/powerpoint/2010/main" val="35448548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FF90C-88DA-F74E-198B-F1C6B579AA8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829E526-7D6A-79FB-E06F-4B3FBEB615D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4070D49-8E1E-B812-FCEE-1190DB97B8CA}"/>
              </a:ext>
            </a:extLst>
          </p:cNvPr>
          <p:cNvSpPr>
            <a:spLocks noGrp="1"/>
          </p:cNvSpPr>
          <p:nvPr>
            <p:ph type="ctrTitle"/>
          </p:nvPr>
        </p:nvSpPr>
        <p:spPr>
          <a:xfrm>
            <a:off x="180975" y="2190053"/>
            <a:ext cx="11830050" cy="2821244"/>
          </a:xfrm>
        </p:spPr>
        <p:txBody>
          <a:bodyPr>
            <a:noAutofit/>
          </a:bodyPr>
          <a:lstStyle/>
          <a:p>
            <a:pPr lvl="0" algn="l">
              <a:lnSpc>
                <a:spcPct val="107000"/>
              </a:lnSpc>
            </a:pP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Az Egészségügyi Minisztérium 14/2007 (III. 14.) számú rendelete a gyógyászati segédeszközök társadalombiztosítási ellátásokba történő bevonásáról, a gyógyászati segédeszközök megrendeléséről, forgalmazásáról, javításáról és kölcsönzéséről az ellátásokkal együtt.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12/2001 (I. 31.) kormányrendelet a lakáscélú állami támogatásokról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A gépjárműadóról szóló 1991. évi LXXXII. törvény</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102/2011 (VI. 29.) kormányrendelet a súlyosan mozgáskorlátozott személyek közlekedési kedvezményeiről</a:t>
            </a:r>
            <a:endParaRPr lang="en-GB" sz="2400" dirty="0">
              <a:latin typeface="+mn-lt"/>
            </a:endParaRPr>
          </a:p>
        </p:txBody>
      </p:sp>
      <p:pic>
        <p:nvPicPr>
          <p:cNvPr id="5" name="Kép 4">
            <a:extLst>
              <a:ext uri="{FF2B5EF4-FFF2-40B4-BE49-F238E27FC236}">
                <a16:creationId xmlns:a16="http://schemas.microsoft.com/office/drawing/2014/main" id="{9B1AB801-FB43-602B-81FC-B7B8D492E89D}"/>
              </a:ext>
            </a:extLst>
          </p:cNvPr>
          <p:cNvPicPr>
            <a:picLocks noChangeAspect="1"/>
          </p:cNvPicPr>
          <p:nvPr/>
        </p:nvPicPr>
        <p:blipFill>
          <a:blip r:embed="rId7"/>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1B19CAF-4EBF-9830-BA9E-9D0F09B550B3}"/>
              </a:ext>
            </a:extLst>
          </p:cNvPr>
          <p:cNvPicPr>
            <a:picLocks noChangeAspect="1"/>
          </p:cNvPicPr>
          <p:nvPr/>
        </p:nvPicPr>
        <p:blipFill>
          <a:blip r:embed="rId8"/>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4E5D1D6-4311-BD7C-32DB-13717D10AABC}"/>
              </a:ext>
            </a:extLst>
          </p:cNvPr>
          <p:cNvPicPr>
            <a:picLocks noChangeAspect="1"/>
          </p:cNvPicPr>
          <p:nvPr/>
        </p:nvPicPr>
        <p:blipFill>
          <a:blip r:embed="rId9"/>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6D6EFE6-8BE0-C14A-8790-A75F98A13F51}"/>
              </a:ext>
            </a:extLst>
          </p:cNvPr>
          <p:cNvPicPr>
            <a:picLocks noChangeAspect="1"/>
          </p:cNvPicPr>
          <p:nvPr/>
        </p:nvPicPr>
        <p:blipFill>
          <a:blip r:embed="rId10"/>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484D24C-F4CF-9AC3-A1E9-3E73C434F74D}"/>
              </a:ext>
            </a:extLst>
          </p:cNvPr>
          <p:cNvPicPr>
            <a:picLocks noChangeAspect="1"/>
          </p:cNvPicPr>
          <p:nvPr/>
        </p:nvPicPr>
        <p:blipFill>
          <a:blip r:embed="rId11"/>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611687D-2C37-67C7-F01B-EC7663A74962}"/>
              </a:ext>
            </a:extLst>
          </p:cNvPr>
          <p:cNvPicPr>
            <a:picLocks noChangeAspect="1"/>
          </p:cNvPicPr>
          <p:nvPr/>
        </p:nvPicPr>
        <p:blipFill>
          <a:blip r:embed="rId12"/>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4F869C9-DC0D-E184-A06A-D7AB7ADAD303}"/>
              </a:ext>
            </a:extLst>
          </p:cNvPr>
          <p:cNvPicPr>
            <a:picLocks noChangeAspect="1"/>
          </p:cNvPicPr>
          <p:nvPr/>
        </p:nvPicPr>
        <p:blipFill>
          <a:blip r:embed="rId13"/>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56609F2-1757-6C5B-E7A9-D66591ACDA08}"/>
              </a:ext>
            </a:extLst>
          </p:cNvPr>
          <p:cNvSpPr txBox="1">
            <a:spLocks/>
          </p:cNvSpPr>
          <p:nvPr/>
        </p:nvSpPr>
        <p:spPr>
          <a:xfrm>
            <a:off x="466962" y="1236954"/>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szabályozása Magyarországon</a:t>
            </a:r>
            <a:endParaRPr lang="en-GB" sz="3600" b="1" dirty="0">
              <a:latin typeface="+mn-lt"/>
            </a:endParaRPr>
          </a:p>
        </p:txBody>
      </p:sp>
    </p:spTree>
    <p:extLst>
      <p:ext uri="{BB962C8B-B14F-4D97-AF65-F5344CB8AC3E}">
        <p14:creationId xmlns:p14="http://schemas.microsoft.com/office/powerpoint/2010/main" val="1496334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FF90C-88DA-F74E-198B-F1C6B579AA8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829E526-7D6A-79FB-E06F-4B3FBEB615D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4070D49-8E1E-B812-FCEE-1190DB97B8CA}"/>
              </a:ext>
            </a:extLst>
          </p:cNvPr>
          <p:cNvSpPr>
            <a:spLocks noGrp="1"/>
          </p:cNvSpPr>
          <p:nvPr>
            <p:ph type="ctrTitle"/>
          </p:nvPr>
        </p:nvSpPr>
        <p:spPr>
          <a:xfrm>
            <a:off x="304798" y="1984448"/>
            <a:ext cx="11582400" cy="3205544"/>
          </a:xfrm>
        </p:spPr>
        <p:txBody>
          <a:bodyPr>
            <a:noAutofit/>
          </a:bodyPr>
          <a:lstStyle/>
          <a:p>
            <a:pPr lvl="0" algn="l">
              <a:lnSpc>
                <a:spcPct val="107000"/>
              </a:lnSpc>
            </a:pP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Az Egészségügyi Minisztérium 14/2007 (III. 14.) szám</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218/2003 (XII. 11.) kormányrendelet a mozgáskorlátozottak parkolási igazolványáról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A Közlekedési és Hírközlési Minisztérium 1975. május 5-i 1/1975 (II. 5.) számú közös rendelete a közúti közlekedés szabályairól (</a:t>
            </a:r>
            <a:r>
              <a:rPr lang="hu-HU" sz="2400" u="none" strike="noStrike" kern="100"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Kresz</a:t>
            </a: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A nemzeti közoktatásról szóló 2011. évi CXC. törvény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EMMI (Emberi Erőforrások Minisztériuma) 15/2013 (II. 26.) számú rendelete a pedagógiai intézmények működéséről.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1997. évi LXXVIII. törvény az épített környezet alakításáról és védelméről </a:t>
            </a:r>
            <a:endParaRPr lang="en-GB" sz="2400" dirty="0">
              <a:latin typeface="+mn-lt"/>
            </a:endParaRPr>
          </a:p>
        </p:txBody>
      </p:sp>
      <p:pic>
        <p:nvPicPr>
          <p:cNvPr id="5" name="Kép 4">
            <a:extLst>
              <a:ext uri="{FF2B5EF4-FFF2-40B4-BE49-F238E27FC236}">
                <a16:creationId xmlns:a16="http://schemas.microsoft.com/office/drawing/2014/main" id="{9B1AB801-FB43-602B-81FC-B7B8D492E89D}"/>
              </a:ext>
            </a:extLst>
          </p:cNvPr>
          <p:cNvPicPr>
            <a:picLocks noChangeAspect="1"/>
          </p:cNvPicPr>
          <p:nvPr/>
        </p:nvPicPr>
        <p:blipFill>
          <a:blip r:embed="rId9"/>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1B19CAF-4EBF-9830-BA9E-9D0F09B550B3}"/>
              </a:ext>
            </a:extLst>
          </p:cNvPr>
          <p:cNvPicPr>
            <a:picLocks noChangeAspect="1"/>
          </p:cNvPicPr>
          <p:nvPr/>
        </p:nvPicPr>
        <p:blipFill>
          <a:blip r:embed="rId10"/>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4E5D1D6-4311-BD7C-32DB-13717D10AABC}"/>
              </a:ext>
            </a:extLst>
          </p:cNvPr>
          <p:cNvPicPr>
            <a:picLocks noChangeAspect="1"/>
          </p:cNvPicPr>
          <p:nvPr/>
        </p:nvPicPr>
        <p:blipFill>
          <a:blip r:embed="rId11"/>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6D6EFE6-8BE0-C14A-8790-A75F98A13F51}"/>
              </a:ext>
            </a:extLst>
          </p:cNvPr>
          <p:cNvPicPr>
            <a:picLocks noChangeAspect="1"/>
          </p:cNvPicPr>
          <p:nvPr/>
        </p:nvPicPr>
        <p:blipFill>
          <a:blip r:embed="rId12"/>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484D24C-F4CF-9AC3-A1E9-3E73C434F74D}"/>
              </a:ext>
            </a:extLst>
          </p:cNvPr>
          <p:cNvPicPr>
            <a:picLocks noChangeAspect="1"/>
          </p:cNvPicPr>
          <p:nvPr/>
        </p:nvPicPr>
        <p:blipFill>
          <a:blip r:embed="rId13"/>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611687D-2C37-67C7-F01B-EC7663A74962}"/>
              </a:ext>
            </a:extLst>
          </p:cNvPr>
          <p:cNvPicPr>
            <a:picLocks noChangeAspect="1"/>
          </p:cNvPicPr>
          <p:nvPr/>
        </p:nvPicPr>
        <p:blipFill>
          <a:blip r:embed="rId14"/>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4F869C9-DC0D-E184-A06A-D7AB7ADAD303}"/>
              </a:ext>
            </a:extLst>
          </p:cNvPr>
          <p:cNvPicPr>
            <a:picLocks noChangeAspect="1"/>
          </p:cNvPicPr>
          <p:nvPr/>
        </p:nvPicPr>
        <p:blipFill>
          <a:blip r:embed="rId15"/>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56609F2-1757-6C5B-E7A9-D66591ACDA08}"/>
              </a:ext>
            </a:extLst>
          </p:cNvPr>
          <p:cNvSpPr txBox="1">
            <a:spLocks/>
          </p:cNvSpPr>
          <p:nvPr/>
        </p:nvSpPr>
        <p:spPr>
          <a:xfrm>
            <a:off x="466962" y="1236954"/>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szabályozása Magyarországon</a:t>
            </a:r>
            <a:endParaRPr lang="en-GB" sz="3600" b="1" dirty="0">
              <a:latin typeface="+mn-lt"/>
            </a:endParaRPr>
          </a:p>
        </p:txBody>
      </p:sp>
    </p:spTree>
    <p:extLst>
      <p:ext uri="{BB962C8B-B14F-4D97-AF65-F5344CB8AC3E}">
        <p14:creationId xmlns:p14="http://schemas.microsoft.com/office/powerpoint/2010/main" val="18212231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FF90C-88DA-F74E-198B-F1C6B579AA8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829E526-7D6A-79FB-E06F-4B3FBEB615D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4070D49-8E1E-B812-FCEE-1190DB97B8CA}"/>
              </a:ext>
            </a:extLst>
          </p:cNvPr>
          <p:cNvSpPr>
            <a:spLocks noGrp="1"/>
          </p:cNvSpPr>
          <p:nvPr>
            <p:ph type="ctrTitle"/>
          </p:nvPr>
        </p:nvSpPr>
        <p:spPr>
          <a:xfrm>
            <a:off x="61242" y="1931079"/>
            <a:ext cx="12069508" cy="3300353"/>
          </a:xfrm>
        </p:spPr>
        <p:txBody>
          <a:bodyPr>
            <a:noAutofit/>
          </a:bodyPr>
          <a:lstStyle/>
          <a:p>
            <a:pPr lvl="0" algn="l">
              <a:lnSpc>
                <a:spcPct val="107000"/>
              </a:lnSpc>
            </a:pP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253/1997 (XII. 20.) Kormányrendelet az országos településrendezési és építési követelményekről (OTÉK)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A Polgári Törvénykönyvről szóló 2013. évi V. törvény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2011. évi CLXXV. törvény az egyesülési jogról, a közhasznú jogállásról, valamint a civil szervezetek működéséről és támogatásáról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A civil szervezetek bírósági nyilvántartásáról és az ezzel összefüggő eljárási szabályokról szóló 2011. évi CLXXXI. törvény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A közigazgatási hatósági eljárás és szolgáltatás általános szabályairól szóló 2004. évi CXL. törvény</a:t>
            </a:r>
            <a:endParaRPr lang="en-GB" sz="2400" dirty="0">
              <a:latin typeface="+mn-lt"/>
            </a:endParaRPr>
          </a:p>
        </p:txBody>
      </p:sp>
      <p:pic>
        <p:nvPicPr>
          <p:cNvPr id="5" name="Kép 4">
            <a:extLst>
              <a:ext uri="{FF2B5EF4-FFF2-40B4-BE49-F238E27FC236}">
                <a16:creationId xmlns:a16="http://schemas.microsoft.com/office/drawing/2014/main" id="{9B1AB801-FB43-602B-81FC-B7B8D492E89D}"/>
              </a:ext>
            </a:extLst>
          </p:cNvPr>
          <p:cNvPicPr>
            <a:picLocks noChangeAspect="1"/>
          </p:cNvPicPr>
          <p:nvPr/>
        </p:nvPicPr>
        <p:blipFill>
          <a:blip r:embed="rId8"/>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1B19CAF-4EBF-9830-BA9E-9D0F09B550B3}"/>
              </a:ext>
            </a:extLst>
          </p:cNvPr>
          <p:cNvPicPr>
            <a:picLocks noChangeAspect="1"/>
          </p:cNvPicPr>
          <p:nvPr/>
        </p:nvPicPr>
        <p:blipFill>
          <a:blip r:embed="rId9"/>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4E5D1D6-4311-BD7C-32DB-13717D10AABC}"/>
              </a:ext>
            </a:extLst>
          </p:cNvPr>
          <p:cNvPicPr>
            <a:picLocks noChangeAspect="1"/>
          </p:cNvPicPr>
          <p:nvPr/>
        </p:nvPicPr>
        <p:blipFill>
          <a:blip r:embed="rId10"/>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6D6EFE6-8BE0-C14A-8790-A75F98A13F51}"/>
              </a:ext>
            </a:extLst>
          </p:cNvPr>
          <p:cNvPicPr>
            <a:picLocks noChangeAspect="1"/>
          </p:cNvPicPr>
          <p:nvPr/>
        </p:nvPicPr>
        <p:blipFill>
          <a:blip r:embed="rId11"/>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484D24C-F4CF-9AC3-A1E9-3E73C434F74D}"/>
              </a:ext>
            </a:extLst>
          </p:cNvPr>
          <p:cNvPicPr>
            <a:picLocks noChangeAspect="1"/>
          </p:cNvPicPr>
          <p:nvPr/>
        </p:nvPicPr>
        <p:blipFill>
          <a:blip r:embed="rId12"/>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611687D-2C37-67C7-F01B-EC7663A74962}"/>
              </a:ext>
            </a:extLst>
          </p:cNvPr>
          <p:cNvPicPr>
            <a:picLocks noChangeAspect="1"/>
          </p:cNvPicPr>
          <p:nvPr/>
        </p:nvPicPr>
        <p:blipFill>
          <a:blip r:embed="rId13"/>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4F869C9-DC0D-E184-A06A-D7AB7ADAD303}"/>
              </a:ext>
            </a:extLst>
          </p:cNvPr>
          <p:cNvPicPr>
            <a:picLocks noChangeAspect="1"/>
          </p:cNvPicPr>
          <p:nvPr/>
        </p:nvPicPr>
        <p:blipFill>
          <a:blip r:embed="rId14"/>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56609F2-1757-6C5B-E7A9-D66591ACDA08}"/>
              </a:ext>
            </a:extLst>
          </p:cNvPr>
          <p:cNvSpPr txBox="1">
            <a:spLocks/>
          </p:cNvSpPr>
          <p:nvPr/>
        </p:nvSpPr>
        <p:spPr>
          <a:xfrm>
            <a:off x="466960" y="1122492"/>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szabályozása Magyarországon</a:t>
            </a:r>
            <a:endParaRPr lang="en-GB" sz="3600" b="1" dirty="0">
              <a:latin typeface="+mn-lt"/>
            </a:endParaRPr>
          </a:p>
        </p:txBody>
      </p:sp>
    </p:spTree>
    <p:extLst>
      <p:ext uri="{BB962C8B-B14F-4D97-AF65-F5344CB8AC3E}">
        <p14:creationId xmlns:p14="http://schemas.microsoft.com/office/powerpoint/2010/main" val="31275238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FF90C-88DA-F74E-198B-F1C6B579AA8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829E526-7D6A-79FB-E06F-4B3FBEB615D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4070D49-8E1E-B812-FCEE-1190DB97B8CA}"/>
              </a:ext>
            </a:extLst>
          </p:cNvPr>
          <p:cNvSpPr>
            <a:spLocks noGrp="1"/>
          </p:cNvSpPr>
          <p:nvPr>
            <p:ph type="ctrTitle"/>
          </p:nvPr>
        </p:nvSpPr>
        <p:spPr>
          <a:xfrm>
            <a:off x="410230" y="2340312"/>
            <a:ext cx="11181080" cy="2747116"/>
          </a:xfrm>
        </p:spPr>
        <p:txBody>
          <a:bodyPr>
            <a:noAutofit/>
          </a:bodyPr>
          <a:lstStyle/>
          <a:p>
            <a:pPr lvl="0" algn="l">
              <a:lnSpc>
                <a:spcPct val="107000"/>
              </a:lnSpc>
            </a:pP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1952. évi III. törvény a polgári perrendtartásról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1997. évi CLV. törvény a fogyasztóvédelemről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A munka törvénykönyvéről szóló 2012. évi I. törvény</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1991. évi IV. törvény a foglalkoztatás elősegítéséről és a munkanélküli ellátásokról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effectLst/>
                <a:latin typeface="Calibri" panose="020F0502020204030204" pitchFamily="34" charset="0"/>
                <a:ea typeface="Calibri" panose="020F0502020204030204" pitchFamily="34" charset="0"/>
                <a:cs typeface="Calibri" panose="020F0502020204030204" pitchFamily="34" charset="0"/>
              </a:rPr>
              <a:t>2018. évi LXXV. törvény a közszféra szervezeteinek honlapjainak és mobilalkalmazásainak akadálymentesítéséről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u="none" strike="noStrike" kern="1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7"/>
              </a:rPr>
              <a:t>https://net.jogtar.hu/jogszabaly?docid=a1800075.tv</a:t>
            </a:r>
            <a:endParaRPr lang="en-GB" sz="2400" dirty="0">
              <a:latin typeface="+mn-lt"/>
            </a:endParaRPr>
          </a:p>
        </p:txBody>
      </p:sp>
      <p:pic>
        <p:nvPicPr>
          <p:cNvPr id="5" name="Kép 4">
            <a:extLst>
              <a:ext uri="{FF2B5EF4-FFF2-40B4-BE49-F238E27FC236}">
                <a16:creationId xmlns:a16="http://schemas.microsoft.com/office/drawing/2014/main" id="{9B1AB801-FB43-602B-81FC-B7B8D492E89D}"/>
              </a:ext>
            </a:extLst>
          </p:cNvPr>
          <p:cNvPicPr>
            <a:picLocks noChangeAspect="1"/>
          </p:cNvPicPr>
          <p:nvPr/>
        </p:nvPicPr>
        <p:blipFill>
          <a:blip r:embed="rId8"/>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1B19CAF-4EBF-9830-BA9E-9D0F09B550B3}"/>
              </a:ext>
            </a:extLst>
          </p:cNvPr>
          <p:cNvPicPr>
            <a:picLocks noChangeAspect="1"/>
          </p:cNvPicPr>
          <p:nvPr/>
        </p:nvPicPr>
        <p:blipFill>
          <a:blip r:embed="rId9"/>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4E5D1D6-4311-BD7C-32DB-13717D10AABC}"/>
              </a:ext>
            </a:extLst>
          </p:cNvPr>
          <p:cNvPicPr>
            <a:picLocks noChangeAspect="1"/>
          </p:cNvPicPr>
          <p:nvPr/>
        </p:nvPicPr>
        <p:blipFill>
          <a:blip r:embed="rId10"/>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6D6EFE6-8BE0-C14A-8790-A75F98A13F51}"/>
              </a:ext>
            </a:extLst>
          </p:cNvPr>
          <p:cNvPicPr>
            <a:picLocks noChangeAspect="1"/>
          </p:cNvPicPr>
          <p:nvPr/>
        </p:nvPicPr>
        <p:blipFill>
          <a:blip r:embed="rId11"/>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484D24C-F4CF-9AC3-A1E9-3E73C434F74D}"/>
              </a:ext>
            </a:extLst>
          </p:cNvPr>
          <p:cNvPicPr>
            <a:picLocks noChangeAspect="1"/>
          </p:cNvPicPr>
          <p:nvPr/>
        </p:nvPicPr>
        <p:blipFill>
          <a:blip r:embed="rId12"/>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611687D-2C37-67C7-F01B-EC7663A74962}"/>
              </a:ext>
            </a:extLst>
          </p:cNvPr>
          <p:cNvPicPr>
            <a:picLocks noChangeAspect="1"/>
          </p:cNvPicPr>
          <p:nvPr/>
        </p:nvPicPr>
        <p:blipFill>
          <a:blip r:embed="rId13"/>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4F869C9-DC0D-E184-A06A-D7AB7ADAD303}"/>
              </a:ext>
            </a:extLst>
          </p:cNvPr>
          <p:cNvPicPr>
            <a:picLocks noChangeAspect="1"/>
          </p:cNvPicPr>
          <p:nvPr/>
        </p:nvPicPr>
        <p:blipFill>
          <a:blip r:embed="rId14"/>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56609F2-1757-6C5B-E7A9-D66591ACDA08}"/>
              </a:ext>
            </a:extLst>
          </p:cNvPr>
          <p:cNvSpPr txBox="1">
            <a:spLocks/>
          </p:cNvSpPr>
          <p:nvPr/>
        </p:nvSpPr>
        <p:spPr>
          <a:xfrm>
            <a:off x="466962" y="1236954"/>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szabályozása Magyarországon</a:t>
            </a:r>
            <a:endParaRPr lang="en-GB" sz="3600" b="1" dirty="0">
              <a:latin typeface="+mn-lt"/>
            </a:endParaRPr>
          </a:p>
        </p:txBody>
      </p:sp>
    </p:spTree>
    <p:extLst>
      <p:ext uri="{BB962C8B-B14F-4D97-AF65-F5344CB8AC3E}">
        <p14:creationId xmlns:p14="http://schemas.microsoft.com/office/powerpoint/2010/main" val="8535527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3C3EF-8BCE-341E-C6D3-ACA578E02FB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74A2F71-34B9-B9E3-47C1-7B23932145D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A396DFF-11F5-2743-3DD9-C552344513F1}"/>
              </a:ext>
            </a:extLst>
          </p:cNvPr>
          <p:cNvSpPr>
            <a:spLocks noGrp="1"/>
          </p:cNvSpPr>
          <p:nvPr>
            <p:ph type="ctrTitle"/>
          </p:nvPr>
        </p:nvSpPr>
        <p:spPr>
          <a:xfrm>
            <a:off x="390525" y="2589435"/>
            <a:ext cx="11334509" cy="1877791"/>
          </a:xfrm>
        </p:spPr>
        <p:txBody>
          <a:bodyPr>
            <a:normAutofit/>
          </a:bodyPr>
          <a:lstStyle/>
          <a:p>
            <a:pPr algn="l"/>
            <a:r>
              <a:rPr lang="hu-HU" sz="2600" kern="100" dirty="0">
                <a:effectLst/>
                <a:latin typeface="Calibri" panose="020F0502020204030204" pitchFamily="34" charset="0"/>
                <a:ea typeface="Calibri" panose="020F0502020204030204" pitchFamily="34" charset="0"/>
              </a:rPr>
              <a:t>A MEOSZ szakmai elemzése segítségével megállapítható, hogy az egyik legfontosabb kiindulópont és számos releváns terület alapja a </a:t>
            </a:r>
            <a:r>
              <a:rPr lang="hu-HU" sz="2600" b="1" kern="100" dirty="0">
                <a:effectLst/>
                <a:latin typeface="Calibri" panose="020F0502020204030204" pitchFamily="34" charset="0"/>
                <a:ea typeface="Calibri" panose="020F0502020204030204" pitchFamily="34" charset="0"/>
              </a:rPr>
              <a:t>fogyatékos személyek jogairól szóló 2007. évi XCII. törvény és annak fakultatív jegyzőkönyve</a:t>
            </a:r>
            <a:r>
              <a:rPr lang="hu-HU" sz="2600" kern="100" dirty="0">
                <a:effectLst/>
                <a:latin typeface="Calibri" panose="020F0502020204030204" pitchFamily="34" charset="0"/>
                <a:ea typeface="Calibri" panose="020F0502020204030204" pitchFamily="34" charset="0"/>
              </a:rPr>
              <a:t>, valamint a </a:t>
            </a:r>
            <a:r>
              <a:rPr lang="hu-HU" sz="2600" b="1" kern="100" dirty="0">
                <a:effectLst/>
                <a:latin typeface="Calibri" panose="020F0502020204030204" pitchFamily="34" charset="0"/>
                <a:ea typeface="Calibri" panose="020F0502020204030204" pitchFamily="34" charset="0"/>
              </a:rPr>
              <a:t>fogyatékos személyek jogairól és esélyegyenlőségük biztosításáról szóló 1998. évi XXVI. törvény</a:t>
            </a:r>
            <a:endParaRPr lang="en-GB" sz="2600" dirty="0">
              <a:latin typeface="+mn-lt"/>
            </a:endParaRPr>
          </a:p>
        </p:txBody>
      </p:sp>
      <p:pic>
        <p:nvPicPr>
          <p:cNvPr id="5" name="Kép 4">
            <a:extLst>
              <a:ext uri="{FF2B5EF4-FFF2-40B4-BE49-F238E27FC236}">
                <a16:creationId xmlns:a16="http://schemas.microsoft.com/office/drawing/2014/main" id="{E7A227E6-13F9-2E4B-7BE5-A67EA0A0B777}"/>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47D2201-0270-68E8-C3C6-288CA723D04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8550023-5D77-D77C-FFA8-D8E9B72F733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C4C018D-888C-A4E8-07F4-D429AD6E462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6BA5EB4-EE36-A2F1-521A-3CB924E1B38B}"/>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D72013-75DD-FF0A-96C3-171315BF826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9FD5E09-65D4-3619-F0FE-CFEE5B1FFB3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EA2F3E3-C799-FAB0-7FDE-E60EDFC773E5}"/>
              </a:ext>
            </a:extLst>
          </p:cNvPr>
          <p:cNvSpPr txBox="1">
            <a:spLocks/>
          </p:cNvSpPr>
          <p:nvPr/>
        </p:nvSpPr>
        <p:spPr>
          <a:xfrm>
            <a:off x="466962" y="1236954"/>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szabályozása Magyarországon</a:t>
            </a:r>
            <a:endParaRPr lang="en-GB" sz="3600" b="1" dirty="0">
              <a:latin typeface="+mn-lt"/>
            </a:endParaRPr>
          </a:p>
        </p:txBody>
      </p:sp>
    </p:spTree>
    <p:extLst>
      <p:ext uri="{BB962C8B-B14F-4D97-AF65-F5344CB8AC3E}">
        <p14:creationId xmlns:p14="http://schemas.microsoft.com/office/powerpoint/2010/main" val="37930389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1AAD5-C12E-59B7-4A88-C6EB9CAAF1D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F69D6FD-2481-8F4C-DF3A-D3D1FE4AF13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F9F2C63-9D9B-A708-A3D9-A8C636398239}"/>
              </a:ext>
            </a:extLst>
          </p:cNvPr>
          <p:cNvSpPr>
            <a:spLocks noGrp="1"/>
          </p:cNvSpPr>
          <p:nvPr>
            <p:ph type="ctrTitle"/>
          </p:nvPr>
        </p:nvSpPr>
        <p:spPr>
          <a:xfrm>
            <a:off x="303948" y="1970440"/>
            <a:ext cx="11258073" cy="3196548"/>
          </a:xfrm>
        </p:spPr>
        <p:txBody>
          <a:bodyPr>
            <a:noAutofit/>
          </a:bodyPr>
          <a:lstStyle/>
          <a:p>
            <a:pPr algn="l">
              <a:lnSpc>
                <a:spcPts val="2700"/>
              </a:lnSpc>
            </a:pPr>
            <a:r>
              <a:rPr lang="hu-HU" sz="2400" kern="0" dirty="0">
                <a:solidFill>
                  <a:srgbClr val="10191B"/>
                </a:solidFill>
                <a:effectLst/>
                <a:latin typeface="Calibri" panose="020F0502020204030204" pitchFamily="34" charset="0"/>
                <a:ea typeface="Times New Roman" panose="02020603050405020304" pitchFamily="18" charset="0"/>
                <a:cs typeface="Calibri" panose="020F0502020204030204" pitchFamily="34" charset="0"/>
              </a:rPr>
              <a:t>Az akadálymentesítés, mint egyre táguló fogalom, jól látható az eredetileg </a:t>
            </a:r>
            <a:r>
              <a:rPr lang="hu-HU" sz="2400" i="1" kern="0" dirty="0">
                <a:solidFill>
                  <a:srgbClr val="10191B"/>
                </a:solidFill>
                <a:effectLst/>
                <a:latin typeface="Calibri" panose="020F0502020204030204" pitchFamily="34" charset="0"/>
                <a:ea typeface="Times New Roman" panose="02020603050405020304" pitchFamily="18" charset="0"/>
                <a:cs typeface="Calibri" panose="020F0502020204030204" pitchFamily="34" charset="0"/>
              </a:rPr>
              <a:t>az épített környezet akadálymentesítésével </a:t>
            </a:r>
            <a:r>
              <a:rPr lang="hu-HU" sz="2400" kern="0" dirty="0">
                <a:solidFill>
                  <a:srgbClr val="10191B"/>
                </a:solidFill>
                <a:effectLst/>
                <a:latin typeface="Calibri" panose="020F0502020204030204" pitchFamily="34" charset="0"/>
                <a:ea typeface="Times New Roman" panose="02020603050405020304" pitchFamily="18" charset="0"/>
                <a:cs typeface="Calibri" panose="020F0502020204030204" pitchFamily="34" charset="0"/>
              </a:rPr>
              <a:t>összefüggésben elfogadott szabályozásban; az </a:t>
            </a:r>
            <a:r>
              <a:rPr lang="hu-HU" sz="2400" b="1" kern="0" dirty="0">
                <a:solidFill>
                  <a:srgbClr val="10191B"/>
                </a:solidFill>
                <a:effectLst/>
                <a:latin typeface="Calibri" panose="020F0502020204030204" pitchFamily="34" charset="0"/>
                <a:ea typeface="Times New Roman" panose="02020603050405020304" pitchFamily="18" charset="0"/>
                <a:cs typeface="Calibri" panose="020F0502020204030204" pitchFamily="34" charset="0"/>
              </a:rPr>
              <a:t>épített környezet alakításáról és védelméről szóló 1997. évi LXXVIII. Törvény </a:t>
            </a:r>
            <a:r>
              <a:rPr lang="hu-HU" sz="2400" kern="0" dirty="0">
                <a:solidFill>
                  <a:srgbClr val="10191B"/>
                </a:solidFill>
                <a:effectLst/>
                <a:latin typeface="Calibri" panose="020F0502020204030204" pitchFamily="34" charset="0"/>
                <a:ea typeface="Times New Roman" panose="02020603050405020304" pitchFamily="18" charset="0"/>
                <a:cs typeface="Calibri" panose="020F0502020204030204" pitchFamily="34" charset="0"/>
              </a:rPr>
              <a:t>meghatározása szerint „</a:t>
            </a:r>
            <a:r>
              <a:rPr lang="hu-HU" sz="2400" i="1" kern="0" dirty="0">
                <a:solidFill>
                  <a:srgbClr val="10191B"/>
                </a:solidFill>
                <a:effectLst/>
                <a:latin typeface="Calibri" panose="020F0502020204030204" pitchFamily="34" charset="0"/>
                <a:ea typeface="Times New Roman" panose="02020603050405020304" pitchFamily="18" charset="0"/>
                <a:cs typeface="Calibri" panose="020F0502020204030204" pitchFamily="34" charset="0"/>
              </a:rPr>
              <a:t>az épített környezet akkor akadálymentes, ha annak kényelmes, biztonságos és önálló használata minden ember számára biztosított, beleértve az egészségkárosodott egyének vagy csoportok számára, akiknek speciális felszerelésre vagy műszaki megoldásokra van szükségük. … Épített környezetnek minősül az épített környezet azon része, amely tudatos építőmunka eredménye, és amely elsősorban az egyéni és közösségi lét feltételeinek megteremtését szolgálja</a:t>
            </a:r>
            <a:r>
              <a:rPr lang="hu-HU" sz="2400" kern="0" dirty="0">
                <a:solidFill>
                  <a:srgbClr val="10191B"/>
                </a:solidFill>
                <a:effectLst/>
                <a:latin typeface="Calibri" panose="020F0502020204030204" pitchFamily="34" charset="0"/>
                <a:ea typeface="Times New Roman" panose="02020603050405020304" pitchFamily="18" charset="0"/>
                <a:cs typeface="Calibri" panose="020F0502020204030204" pitchFamily="34" charset="0"/>
              </a:rPr>
              <a:t>.”</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9BE0976E-E55E-5824-2CC1-D236B5411D7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1793649-C98D-96D2-6834-CBC6D15F3F5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4A44CB2-B02A-753F-F96F-931D4D36D38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90BDE8C-96CE-0568-7AB3-4839AF1F40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C2B6CD2-E638-FAA7-0E26-61BBAB68E25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CC555CE-4390-7D06-5B73-6325FF872EAD}"/>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DAE02AE-122C-B0A3-0372-359F526B76A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A53D2AA-4E8E-BDAA-EFBB-01937A6DF3E4}"/>
              </a:ext>
            </a:extLst>
          </p:cNvPr>
          <p:cNvSpPr txBox="1">
            <a:spLocks/>
          </p:cNvSpPr>
          <p:nvPr/>
        </p:nvSpPr>
        <p:spPr>
          <a:xfrm>
            <a:off x="466963" y="1157394"/>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szabályozása Magyarországon</a:t>
            </a:r>
            <a:endParaRPr lang="en-GB" sz="3600" b="1" dirty="0">
              <a:latin typeface="+mn-lt"/>
            </a:endParaRPr>
          </a:p>
        </p:txBody>
      </p:sp>
    </p:spTree>
    <p:extLst>
      <p:ext uri="{BB962C8B-B14F-4D97-AF65-F5344CB8AC3E}">
        <p14:creationId xmlns:p14="http://schemas.microsoft.com/office/powerpoint/2010/main" val="23779464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1AC49-71F6-99FE-E396-C5408DB240B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E1A5714-843B-2B13-75DE-795E5B553E6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57428D4-2EF7-9C73-3A79-BB615542FC85}"/>
              </a:ext>
            </a:extLst>
          </p:cNvPr>
          <p:cNvSpPr>
            <a:spLocks noGrp="1"/>
          </p:cNvSpPr>
          <p:nvPr>
            <p:ph type="ctrTitle"/>
          </p:nvPr>
        </p:nvSpPr>
        <p:spPr>
          <a:xfrm>
            <a:off x="904383" y="2589435"/>
            <a:ext cx="9935068" cy="1877791"/>
          </a:xfrm>
        </p:spPr>
        <p:txBody>
          <a:bodyPr>
            <a:noAutofit/>
          </a:bodyPr>
          <a:lstStyle/>
          <a:p>
            <a:pPr algn="l"/>
            <a:r>
              <a:rPr lang="hu-HU" sz="2800" dirty="0">
                <a:solidFill>
                  <a:srgbClr val="10191B"/>
                </a:solidFill>
                <a:effectLst/>
                <a:latin typeface="Calibri" panose="020F0502020204030204" pitchFamily="34" charset="0"/>
                <a:ea typeface="Times New Roman" panose="02020603050405020304" pitchFamily="18" charset="0"/>
              </a:rPr>
              <a:t>Egy modern társadalom számára az akadálymentes környezet megteremtése alapvető fontosságú, mivel többek között elősegíti az esélyegyenlőséget és az emberi méltóság tiszteletben tartását mindenki számára. Az akadálymentesítés számos ok miatt prioritást élvez</a:t>
            </a:r>
            <a:endParaRPr lang="en-GB" sz="2800" dirty="0">
              <a:latin typeface="+mn-lt"/>
            </a:endParaRPr>
          </a:p>
        </p:txBody>
      </p:sp>
      <p:pic>
        <p:nvPicPr>
          <p:cNvPr id="5" name="Kép 4">
            <a:extLst>
              <a:ext uri="{FF2B5EF4-FFF2-40B4-BE49-F238E27FC236}">
                <a16:creationId xmlns:a16="http://schemas.microsoft.com/office/drawing/2014/main" id="{D12D7892-D626-708B-BFB7-904E2F4441B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1D9CF83-CF8C-94BB-09BA-858290D6277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71CDDA8-F846-8EF8-2B91-CD40C0EFD7F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78D76E1-48AD-2323-84E5-9BD5719EB6C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316EA8A-BDB0-C2B2-7ED4-6A7D050D49E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F70FF34-4A7E-1473-9B7D-1B198932829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DC03730-89D0-8AF9-383E-F95CD6504A4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C7C5854-B0E8-6D98-85E7-B4B10AE19EB9}"/>
              </a:ext>
            </a:extLst>
          </p:cNvPr>
          <p:cNvSpPr txBox="1">
            <a:spLocks/>
          </p:cNvSpPr>
          <p:nvPr/>
        </p:nvSpPr>
        <p:spPr>
          <a:xfrm>
            <a:off x="228600" y="1236954"/>
            <a:ext cx="11715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szabályozása – záró gondolatok</a:t>
            </a:r>
            <a:endParaRPr lang="en-GB" sz="3600" b="1" dirty="0">
              <a:latin typeface="+mn-lt"/>
            </a:endParaRPr>
          </a:p>
        </p:txBody>
      </p:sp>
    </p:spTree>
    <p:extLst>
      <p:ext uri="{BB962C8B-B14F-4D97-AF65-F5344CB8AC3E}">
        <p14:creationId xmlns:p14="http://schemas.microsoft.com/office/powerpoint/2010/main" val="6947614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AF93E-10E8-EB4C-1868-1118037921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B3C2036-6BA1-6467-8A25-D77AE7B6E10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E164A94-D9E0-156C-3420-F4B5C2E971A3}"/>
              </a:ext>
            </a:extLst>
          </p:cNvPr>
          <p:cNvSpPr>
            <a:spLocks noGrp="1"/>
          </p:cNvSpPr>
          <p:nvPr>
            <p:ph type="ctrTitle"/>
          </p:nvPr>
        </p:nvSpPr>
        <p:spPr>
          <a:xfrm>
            <a:off x="236389" y="1912841"/>
            <a:ext cx="11719221" cy="3362472"/>
          </a:xfrm>
        </p:spPr>
        <p:txBody>
          <a:bodyPr>
            <a:noAutofit/>
          </a:bodyPr>
          <a:lstStyle/>
          <a:p>
            <a:pPr lvl="0" algn="l">
              <a:lnSpc>
                <a:spcPts val="2600"/>
              </a:lnSpc>
            </a:pPr>
            <a:r>
              <a:rPr lang="hu-HU" sz="2400" i="1" kern="0" dirty="0">
                <a:solidFill>
                  <a:srgbClr val="10191B"/>
                </a:solidFill>
                <a:effectLst/>
                <a:latin typeface="Calibri" panose="020F0502020204030204" pitchFamily="34" charset="0"/>
                <a:ea typeface="Times New Roman" panose="02020603050405020304" pitchFamily="18" charset="0"/>
                <a:cs typeface="Calibri" panose="020F0502020204030204" pitchFamily="34" charset="0"/>
              </a:rPr>
              <a:t>Esélyegyenlőség</a:t>
            </a:r>
            <a:r>
              <a:rPr lang="hu-HU" sz="2400" kern="0" dirty="0">
                <a:solidFill>
                  <a:srgbClr val="10191B"/>
                </a:solidFill>
                <a:effectLst/>
                <a:latin typeface="Calibri" panose="020F0502020204030204" pitchFamily="34" charset="0"/>
                <a:ea typeface="Times New Roman" panose="02020603050405020304" pitchFamily="18" charset="0"/>
                <a:cs typeface="Calibri" panose="020F0502020204030204" pitchFamily="34" charset="0"/>
              </a:rPr>
              <a:t>: az akadálymentes környezet biztosítása lehetővé teszi, hogy a fogyatékossággal élők egyenlő esélyekkel rendelkezzenek az oktatásban, a foglalkoztatásban, a közlekedésben és a társadalom más területein. Ez segít csökkenteni az egyenlőtlenségeket és a megkülönböztetést, és lehetővé teszi, hogy mindenki képességeinek megfelelően járuljon hozzá a társadalom működéséhez</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i="1" dirty="0">
                <a:solidFill>
                  <a:srgbClr val="10191B"/>
                </a:solidFill>
                <a:effectLst/>
                <a:latin typeface="Calibri" panose="020F0502020204030204" pitchFamily="34" charset="0"/>
                <a:ea typeface="Times New Roman" panose="02020603050405020304" pitchFamily="18" charset="0"/>
              </a:rPr>
              <a:t>Teljes körű társadalmi részvétel</a:t>
            </a:r>
            <a:r>
              <a:rPr lang="hu-HU" sz="2400" dirty="0">
                <a:solidFill>
                  <a:srgbClr val="10191B"/>
                </a:solidFill>
                <a:effectLst/>
                <a:latin typeface="Calibri" panose="020F0502020204030204" pitchFamily="34" charset="0"/>
                <a:ea typeface="Times New Roman" panose="02020603050405020304" pitchFamily="18" charset="0"/>
              </a:rPr>
              <a:t>: az akadálymentesített környezet lehetővé teszi a fogyatékossággal élők számára, hogy teljes mértékben részt vegyenek a társadalmi és gazdasági életben. Ha az infrastruktúra, a szolgáltatások és a kommunikáció nem akadálymentes, sokan kirekesztettnek érzik magukat, és nem tudnak teljes mértékben részt venni a társadalomban</a:t>
            </a:r>
            <a:endParaRPr lang="en-GB" sz="2400" dirty="0">
              <a:latin typeface="+mn-lt"/>
            </a:endParaRPr>
          </a:p>
        </p:txBody>
      </p:sp>
      <p:pic>
        <p:nvPicPr>
          <p:cNvPr id="5" name="Kép 4">
            <a:extLst>
              <a:ext uri="{FF2B5EF4-FFF2-40B4-BE49-F238E27FC236}">
                <a16:creationId xmlns:a16="http://schemas.microsoft.com/office/drawing/2014/main" id="{A34FB52A-4FB0-BCD8-F8A9-E01FE8617F1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32E53A7-B01C-6321-73B1-5EA549C7A5A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366FB0E-900B-CDD8-52C3-FF9A400831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EED62A7-43F7-EE2E-7440-EEE2A5C8387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8839A2F-053C-591B-8FAE-080CE1FB742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0090E03-A1C0-C0B7-236C-B0885092F15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E11D20-D764-BD16-1E6D-82F8FC22344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046AD37-45C1-3FF0-CC57-58B42347BE5D}"/>
              </a:ext>
            </a:extLst>
          </p:cNvPr>
          <p:cNvSpPr txBox="1">
            <a:spLocks/>
          </p:cNvSpPr>
          <p:nvPr/>
        </p:nvSpPr>
        <p:spPr>
          <a:xfrm>
            <a:off x="291857" y="1193317"/>
            <a:ext cx="1160828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szabályozása – záró gondolatok</a:t>
            </a:r>
            <a:endParaRPr lang="en-GB" sz="3600" b="1" dirty="0">
              <a:latin typeface="+mn-lt"/>
            </a:endParaRPr>
          </a:p>
        </p:txBody>
      </p:sp>
    </p:spTree>
    <p:extLst>
      <p:ext uri="{BB962C8B-B14F-4D97-AF65-F5344CB8AC3E}">
        <p14:creationId xmlns:p14="http://schemas.microsoft.com/office/powerpoint/2010/main" val="382554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16C1F-3AF1-1EE8-3EEB-82D3C8CBDA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9CADFC0-C11A-931D-1BC8-2C58DF9A8CD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9C86D83-AD95-329A-750A-E801A8E8383D}"/>
              </a:ext>
            </a:extLst>
          </p:cNvPr>
          <p:cNvSpPr>
            <a:spLocks noGrp="1"/>
          </p:cNvSpPr>
          <p:nvPr>
            <p:ph type="ctrTitle"/>
          </p:nvPr>
        </p:nvSpPr>
        <p:spPr>
          <a:xfrm>
            <a:off x="261934" y="2309797"/>
            <a:ext cx="11668125" cy="2821288"/>
          </a:xfrm>
        </p:spPr>
        <p:txBody>
          <a:bodyPr>
            <a:noAutofit/>
          </a:bodyPr>
          <a:lstStyle/>
          <a:p>
            <a:pPr algn="l">
              <a:lnSpc>
                <a:spcPts val="2600"/>
              </a:lnSpc>
              <a:spcAft>
                <a:spcPts val="800"/>
              </a:spcAft>
            </a:pPr>
            <a:r>
              <a:rPr lang="hu-HU" sz="2400" kern="100" dirty="0">
                <a:effectLst/>
                <a:latin typeface="Calibri" panose="020F0502020204030204" pitchFamily="34" charset="0"/>
                <a:ea typeface="Calibri" panose="020F0502020204030204" pitchFamily="34" charset="0"/>
                <a:cs typeface="Calibri" panose="020F0502020204030204" pitchFamily="34" charset="0"/>
              </a:rPr>
              <a:t>A társadalmak elöregedése miatt a probléma különösen súlyos. Az időskori speciális szükségletek szinte mindenkire jellemzőek, de számos más élethelyzet is adhat okot speciális szükségletekre: pl. baleset utáni rehabilitáción átesett emberek, kisgyermekes családok (</a:t>
            </a:r>
            <a:r>
              <a:rPr lang="hu-HU" sz="2400" kern="100" dirty="0" err="1">
                <a:effectLst/>
                <a:latin typeface="Calibri" panose="020F0502020204030204" pitchFamily="34" charset="0"/>
                <a:ea typeface="Calibri" panose="020F0502020204030204" pitchFamily="34" charset="0"/>
                <a:cs typeface="Calibri" panose="020F0502020204030204" pitchFamily="34" charset="0"/>
              </a:rPr>
              <a:t>Darcy</a:t>
            </a:r>
            <a:r>
              <a:rPr lang="hu-HU" sz="2400" kern="100" dirty="0">
                <a:effectLst/>
                <a:latin typeface="Calibri" panose="020F0502020204030204" pitchFamily="34" charset="0"/>
                <a:ea typeface="Calibri" panose="020F0502020204030204" pitchFamily="34" charset="0"/>
                <a:cs typeface="Calibri" panose="020F0502020204030204" pitchFamily="34" charset="0"/>
              </a:rPr>
              <a:t> &amp; </a:t>
            </a:r>
            <a:r>
              <a:rPr lang="hu-HU" sz="2400" kern="100" dirty="0" err="1">
                <a:effectLst/>
                <a:latin typeface="Calibri" panose="020F0502020204030204" pitchFamily="34" charset="0"/>
                <a:ea typeface="Calibri" panose="020F0502020204030204" pitchFamily="34" charset="0"/>
                <a:cs typeface="Calibri" panose="020F0502020204030204" pitchFamily="34" charset="0"/>
              </a:rPr>
              <a:t>Dickson</a:t>
            </a:r>
            <a:r>
              <a:rPr lang="hu-HU" sz="2400" kern="100" dirty="0">
                <a:effectLst/>
                <a:latin typeface="Calibri" panose="020F0502020204030204" pitchFamily="34" charset="0"/>
                <a:ea typeface="Calibri" panose="020F0502020204030204" pitchFamily="34" charset="0"/>
                <a:cs typeface="Calibri" panose="020F0502020204030204" pitchFamily="34" charset="0"/>
              </a:rPr>
              <a:t>, 2009). Ma már elfogadott, hogy emberi, etikai, erkölcsi és jogi kötelesség a fogyatékossággal élők utazásának megkönnyítése és a szükséges fizikai feltételek biztosítása. A fogyatékossággal élők turizmusa egyben jelentős gazdasági kérdés is, hiszen jelenleg a turisztikai piac nagyrészt kiaknázatlan résszegmensét képezik, bár az utóbbi időben több pozitív ellenpélda is született (</a:t>
            </a:r>
            <a:r>
              <a:rPr lang="hu-HU" sz="2400" kern="100" dirty="0" err="1">
                <a:effectLst/>
                <a:latin typeface="Calibri" panose="020F0502020204030204" pitchFamily="34" charset="0"/>
                <a:ea typeface="Calibri" panose="020F0502020204030204" pitchFamily="34" charset="0"/>
                <a:cs typeface="Calibri" panose="020F0502020204030204" pitchFamily="34" charset="0"/>
              </a:rPr>
              <a:t>Buhalis</a:t>
            </a:r>
            <a:r>
              <a:rPr lang="hu-HU" sz="2400" kern="100" dirty="0">
                <a:effectLst/>
                <a:latin typeface="Calibri" panose="020F0502020204030204" pitchFamily="34" charset="0"/>
                <a:ea typeface="Calibri" panose="020F0502020204030204" pitchFamily="34" charset="0"/>
                <a:cs typeface="Calibri" panose="020F0502020204030204" pitchFamily="34" charset="0"/>
              </a:rPr>
              <a:t> </a:t>
            </a:r>
            <a:r>
              <a:rPr lang="hu-HU" sz="2400" kern="100" dirty="0" err="1">
                <a:effectLst/>
                <a:latin typeface="Calibri" panose="020F0502020204030204" pitchFamily="34" charset="0"/>
                <a:ea typeface="Calibri" panose="020F0502020204030204" pitchFamily="34" charset="0"/>
                <a:cs typeface="Calibri" panose="020F0502020204030204" pitchFamily="34" charset="0"/>
              </a:rPr>
              <a:t>et</a:t>
            </a:r>
            <a:r>
              <a:rPr lang="hu-HU" sz="2400" kern="100" dirty="0">
                <a:effectLst/>
                <a:latin typeface="Calibri" panose="020F0502020204030204" pitchFamily="34" charset="0"/>
                <a:ea typeface="Calibri" panose="020F0502020204030204" pitchFamily="34" charset="0"/>
                <a:cs typeface="Calibri" panose="020F0502020204030204" pitchFamily="34" charset="0"/>
              </a:rPr>
              <a:t> </a:t>
            </a:r>
            <a:r>
              <a:rPr lang="hu-HU" sz="2400" kern="100" dirty="0" err="1">
                <a:effectLst/>
                <a:latin typeface="Calibri" panose="020F0502020204030204" pitchFamily="34" charset="0"/>
                <a:ea typeface="Calibri" panose="020F0502020204030204" pitchFamily="34" charset="0"/>
                <a:cs typeface="Calibri" panose="020F0502020204030204" pitchFamily="34" charset="0"/>
              </a:rPr>
              <a:t>al</a:t>
            </a:r>
            <a:r>
              <a:rPr lang="hu-HU" sz="2400" kern="100" dirty="0">
                <a:effectLst/>
                <a:latin typeface="Calibri" panose="020F0502020204030204" pitchFamily="34" charset="0"/>
                <a:ea typeface="Calibri" panose="020F0502020204030204" pitchFamily="34" charset="0"/>
                <a:cs typeface="Calibri" panose="020F0502020204030204" pitchFamily="34" charset="0"/>
              </a:rPr>
              <a:t>., 2012)</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8C5D42D4-4521-5A41-6F2B-E43D2216E7D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AAE0CB0-69D9-98F8-567A-E6D437A545C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18A039-07D8-379C-1EDF-4B8D3F836C8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2A16BE3-A261-B168-7766-6EFA75040E0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FB2F94-58EE-65AB-1F74-57CD75DEA50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E012B0A-3944-A3EE-2EA5-CEE015523EC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236EAE2-86EC-7D1A-2DAE-E4ACAD2B90A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F5737C5-0431-2522-584F-E2A2DE56BC3B}"/>
              </a:ext>
            </a:extLst>
          </p:cNvPr>
          <p:cNvSpPr txBox="1">
            <a:spLocks/>
          </p:cNvSpPr>
          <p:nvPr/>
        </p:nvSpPr>
        <p:spPr>
          <a:xfrm>
            <a:off x="466961" y="1114769"/>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akadálymentesítés és az akadálymentes turizmus jogi szabályozása – néhány gondolat elöljáróban</a:t>
            </a:r>
            <a:endParaRPr lang="hu-HU" sz="1050" dirty="0">
              <a:latin typeface="+mn-lt"/>
            </a:endParaRPr>
          </a:p>
        </p:txBody>
      </p:sp>
    </p:spTree>
    <p:extLst>
      <p:ext uri="{BB962C8B-B14F-4D97-AF65-F5344CB8AC3E}">
        <p14:creationId xmlns:p14="http://schemas.microsoft.com/office/powerpoint/2010/main" val="34308370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D1C6E-4E61-EEB9-5629-61C17051F1D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3420058-02DF-245A-8453-72C419FC99F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E5D3F33-AED4-0D49-F944-5060AE12D5E6}"/>
              </a:ext>
            </a:extLst>
          </p:cNvPr>
          <p:cNvSpPr>
            <a:spLocks noGrp="1"/>
          </p:cNvSpPr>
          <p:nvPr>
            <p:ph type="ctrTitle"/>
          </p:nvPr>
        </p:nvSpPr>
        <p:spPr>
          <a:xfrm>
            <a:off x="276225" y="1881242"/>
            <a:ext cx="11560656" cy="3358168"/>
          </a:xfrm>
        </p:spPr>
        <p:txBody>
          <a:bodyPr>
            <a:noAutofit/>
          </a:bodyPr>
          <a:lstStyle/>
          <a:p>
            <a:pPr lvl="0" algn="l">
              <a:lnSpc>
                <a:spcPts val="2600"/>
              </a:lnSpc>
            </a:pPr>
            <a:r>
              <a:rPr lang="hu-HU" sz="2400" i="1" kern="0" dirty="0">
                <a:solidFill>
                  <a:srgbClr val="10191B"/>
                </a:solidFill>
                <a:effectLst/>
                <a:latin typeface="Calibri" panose="020F0502020204030204" pitchFamily="34" charset="0"/>
                <a:ea typeface="Times New Roman" panose="02020603050405020304" pitchFamily="18" charset="0"/>
                <a:cs typeface="Calibri" panose="020F0502020204030204" pitchFamily="34" charset="0"/>
              </a:rPr>
              <a:t>Emberi méltóság és önrendelkezés</a:t>
            </a:r>
            <a:r>
              <a:rPr lang="hu-HU" sz="2400" kern="0" dirty="0">
                <a:solidFill>
                  <a:srgbClr val="10191B"/>
                </a:solidFill>
                <a:effectLst/>
                <a:latin typeface="Calibri" panose="020F0502020204030204" pitchFamily="34" charset="0"/>
                <a:ea typeface="Times New Roman" panose="02020603050405020304" pitchFamily="18" charset="0"/>
                <a:cs typeface="Calibri" panose="020F0502020204030204" pitchFamily="34" charset="0"/>
              </a:rPr>
              <a:t>: az akadálymentes környezet segít megőrizni és tiszteletben tartani az emberi méltóságot. Minden embernek joga van az önálló élethez és ahhoz, hogy maga irányítsa saját életét. Az akadálymentesítés hozzájárul ahhoz, hogy a fogyatékossággal élő emberek képessé váljanak saját döntéseik meghozatalára az életüket érintő ügyekben</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i="1" dirty="0">
                <a:solidFill>
                  <a:srgbClr val="10191B"/>
                </a:solidFill>
                <a:effectLst/>
                <a:latin typeface="Calibri" panose="020F0502020204030204" pitchFamily="34" charset="0"/>
                <a:ea typeface="Times New Roman" panose="02020603050405020304" pitchFamily="18" charset="0"/>
              </a:rPr>
              <a:t>Gazdasági előnyök</a:t>
            </a:r>
            <a:r>
              <a:rPr lang="hu-HU" sz="2400" dirty="0">
                <a:solidFill>
                  <a:srgbClr val="10191B"/>
                </a:solidFill>
                <a:effectLst/>
                <a:latin typeface="Calibri" panose="020F0502020204030204" pitchFamily="34" charset="0"/>
                <a:ea typeface="Times New Roman" panose="02020603050405020304" pitchFamily="18" charset="0"/>
              </a:rPr>
              <a:t>: A hozzáférhetőség hosszú távú gazdasági előnyökkel is járhat. Az akadálymentes infrastruktúra és környezet lehetővé teszi a fogyatékossággal élők munkaerő-piaci részvételét, és hozzájárul a gazdasági növekedéshez. A turizmusban is fontos tényező, mivel az akadálymentesített városok és látnivalók vonzó célpontokká válnak a turisták számára</a:t>
            </a:r>
            <a:endParaRPr lang="en-GB" sz="2400" dirty="0">
              <a:latin typeface="+mn-lt"/>
            </a:endParaRPr>
          </a:p>
        </p:txBody>
      </p:sp>
      <p:pic>
        <p:nvPicPr>
          <p:cNvPr id="5" name="Kép 4">
            <a:extLst>
              <a:ext uri="{FF2B5EF4-FFF2-40B4-BE49-F238E27FC236}">
                <a16:creationId xmlns:a16="http://schemas.microsoft.com/office/drawing/2014/main" id="{AAD0422E-23B8-B926-874A-7C224EB9F93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08072B9-1C39-ADB5-8EE7-60224BBF347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3785749-21B7-B405-F323-274F1D21803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EF059EC-0B7B-24AF-EA4D-642E29054D2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F7D3F43-DA3A-1B63-A372-474A1CD32AFC}"/>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94D6684-F9AF-EB5D-D608-97DAD14A1ECF}"/>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1A3EC16-0690-CFA1-D976-86505CBA840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41F535C-F0B2-1E36-EA1F-C0B901F71FD1}"/>
              </a:ext>
            </a:extLst>
          </p:cNvPr>
          <p:cNvSpPr txBox="1">
            <a:spLocks/>
          </p:cNvSpPr>
          <p:nvPr/>
        </p:nvSpPr>
        <p:spPr>
          <a:xfrm>
            <a:off x="276225" y="1143252"/>
            <a:ext cx="11560657"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szabályozása – záró gondolatok</a:t>
            </a:r>
            <a:endParaRPr lang="en-GB" sz="3600" b="1" dirty="0">
              <a:latin typeface="+mn-lt"/>
            </a:endParaRPr>
          </a:p>
        </p:txBody>
      </p:sp>
    </p:spTree>
    <p:extLst>
      <p:ext uri="{BB962C8B-B14F-4D97-AF65-F5344CB8AC3E}">
        <p14:creationId xmlns:p14="http://schemas.microsoft.com/office/powerpoint/2010/main" val="7026040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D1C6E-4E61-EEB9-5629-61C17051F1D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3420058-02DF-245A-8453-72C419FC99F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E5D3F33-AED4-0D49-F944-5060AE12D5E6}"/>
              </a:ext>
            </a:extLst>
          </p:cNvPr>
          <p:cNvSpPr>
            <a:spLocks noGrp="1"/>
          </p:cNvSpPr>
          <p:nvPr>
            <p:ph type="ctrTitle"/>
          </p:nvPr>
        </p:nvSpPr>
        <p:spPr>
          <a:xfrm>
            <a:off x="315672" y="2163035"/>
            <a:ext cx="11560656" cy="2843320"/>
          </a:xfrm>
        </p:spPr>
        <p:txBody>
          <a:bodyPr>
            <a:noAutofit/>
          </a:bodyPr>
          <a:lstStyle/>
          <a:p>
            <a:pPr lvl="0" algn="l">
              <a:lnSpc>
                <a:spcPct val="107000"/>
              </a:lnSpc>
              <a:spcAft>
                <a:spcPts val="750"/>
              </a:spcAft>
            </a:pPr>
            <a:r>
              <a:rPr lang="hu-HU" sz="2400" i="1" kern="0" dirty="0">
                <a:solidFill>
                  <a:srgbClr val="10191B"/>
                </a:solidFill>
                <a:effectLst/>
                <a:latin typeface="Calibri" panose="020F0502020204030204" pitchFamily="34" charset="0"/>
                <a:ea typeface="Times New Roman" panose="02020603050405020304" pitchFamily="18" charset="0"/>
                <a:cs typeface="Calibri" panose="020F0502020204030204" pitchFamily="34" charset="0"/>
              </a:rPr>
              <a:t>Idősek és fogyatékossággal élők</a:t>
            </a:r>
            <a:r>
              <a:rPr lang="hu-HU" sz="2400" kern="0" dirty="0">
                <a:solidFill>
                  <a:srgbClr val="10191B"/>
                </a:solidFill>
                <a:effectLst/>
                <a:latin typeface="Calibri" panose="020F0502020204030204" pitchFamily="34" charset="0"/>
                <a:ea typeface="Times New Roman" panose="02020603050405020304" pitchFamily="18" charset="0"/>
                <a:cs typeface="Calibri" panose="020F0502020204030204" pitchFamily="34" charset="0"/>
              </a:rPr>
              <a:t>: az akadálymentesítés nemcsak a fogyatékossággal élők, hanem az idősek és a csökkent képességűek számára is fontos. Az akadálymentesített környezet megkönnyíti az életüket, és hozzájárul a független és méltóságteljes élet fenntartásához</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i="1" dirty="0">
                <a:solidFill>
                  <a:srgbClr val="10191B"/>
                </a:solidFill>
                <a:effectLst/>
                <a:latin typeface="Calibri" panose="020F0502020204030204" pitchFamily="34" charset="0"/>
                <a:ea typeface="Times New Roman" panose="02020603050405020304" pitchFamily="18" charset="0"/>
              </a:rPr>
              <a:t>Jogi követelmények és nemzetközi elvárások</a:t>
            </a:r>
            <a:r>
              <a:rPr lang="hu-HU" sz="2400" dirty="0">
                <a:solidFill>
                  <a:srgbClr val="10191B"/>
                </a:solidFill>
                <a:effectLst/>
                <a:latin typeface="Calibri" panose="020F0502020204030204" pitchFamily="34" charset="0"/>
                <a:ea typeface="Times New Roman" panose="02020603050405020304" pitchFamily="18" charset="0"/>
              </a:rPr>
              <a:t>: számos országban és nemzetközi szinten törvények és irányelvek írják elő a hozzáférhetőség előmozdítását. Számos országban és nemzetközi szinten az akadálymentesítés jogi követelmény, amelyet be kell tartani</a:t>
            </a:r>
            <a:endParaRPr lang="en-GB" sz="2400" dirty="0">
              <a:latin typeface="+mn-lt"/>
            </a:endParaRPr>
          </a:p>
        </p:txBody>
      </p:sp>
      <p:pic>
        <p:nvPicPr>
          <p:cNvPr id="5" name="Kép 4">
            <a:extLst>
              <a:ext uri="{FF2B5EF4-FFF2-40B4-BE49-F238E27FC236}">
                <a16:creationId xmlns:a16="http://schemas.microsoft.com/office/drawing/2014/main" id="{AAD0422E-23B8-B926-874A-7C224EB9F93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08072B9-1C39-ADB5-8EE7-60224BBF347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3785749-21B7-B405-F323-274F1D21803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EF059EC-0B7B-24AF-EA4D-642E29054D2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F7D3F43-DA3A-1B63-A372-474A1CD32AFC}"/>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94D6684-F9AF-EB5D-D608-97DAD14A1ECF}"/>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1A3EC16-0690-CFA1-D976-86505CBA840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41F535C-F0B2-1E36-EA1F-C0B901F71FD1}"/>
              </a:ext>
            </a:extLst>
          </p:cNvPr>
          <p:cNvSpPr txBox="1">
            <a:spLocks/>
          </p:cNvSpPr>
          <p:nvPr/>
        </p:nvSpPr>
        <p:spPr>
          <a:xfrm>
            <a:off x="315671" y="1398781"/>
            <a:ext cx="11560657"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szabályozása – záró gondolatok</a:t>
            </a:r>
            <a:endParaRPr lang="en-GB" sz="3600" b="1" dirty="0">
              <a:latin typeface="+mn-lt"/>
            </a:endParaRPr>
          </a:p>
        </p:txBody>
      </p:sp>
    </p:spTree>
    <p:extLst>
      <p:ext uri="{BB962C8B-B14F-4D97-AF65-F5344CB8AC3E}">
        <p14:creationId xmlns:p14="http://schemas.microsoft.com/office/powerpoint/2010/main" val="19973973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D1C6E-4E61-EEB9-5629-61C17051F1D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3420058-02DF-245A-8453-72C419FC99F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E5D3F33-AED4-0D49-F944-5060AE12D5E6}"/>
              </a:ext>
            </a:extLst>
          </p:cNvPr>
          <p:cNvSpPr>
            <a:spLocks noGrp="1"/>
          </p:cNvSpPr>
          <p:nvPr>
            <p:ph type="ctrTitle"/>
          </p:nvPr>
        </p:nvSpPr>
        <p:spPr>
          <a:xfrm>
            <a:off x="315672" y="1740485"/>
            <a:ext cx="11560656" cy="3498926"/>
          </a:xfrm>
        </p:spPr>
        <p:txBody>
          <a:bodyPr>
            <a:noAutofit/>
          </a:bodyPr>
          <a:lstStyle/>
          <a:p>
            <a:pPr algn="l">
              <a:lnSpc>
                <a:spcPts val="2400"/>
              </a:lnSpc>
            </a:pPr>
            <a:r>
              <a:rPr lang="hu-HU" sz="2400" kern="0" dirty="0">
                <a:solidFill>
                  <a:srgbClr val="10191B"/>
                </a:solidFill>
                <a:effectLst/>
                <a:latin typeface="Calibri" panose="020F0502020204030204" pitchFamily="34" charset="0"/>
                <a:ea typeface="Times New Roman" panose="02020603050405020304" pitchFamily="18" charset="0"/>
                <a:cs typeface="Calibri" panose="020F0502020204030204" pitchFamily="34" charset="0"/>
              </a:rPr>
              <a:t>Az akadálymentes környezet megteremtése tehát nemcsak az érintettek közvetlen érdeke, hanem hozzájárul a társadalom egészének fejlődéséhez és gazdasági jólétéhez is. Olyan befektetés, amely hosszú távon mindenki számára pozitív hatásokkal jár, ezért is elengedhetetlen, hogy továbbra is tanuljunk, kutassunk és képviseljük ezt a területet, ugyanakkor az akadálymentes jogszabályi környezet megteremtése kiemelkedő jelentőségű a társadalmi igazságosság, az emberi jogok védelme és az esélyegyenlőség előmozdítása szempontjából mind nemzetközi, mind hazai viszonylatban</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dirty="0">
                <a:solidFill>
                  <a:srgbClr val="10191B"/>
                </a:solidFill>
                <a:effectLst/>
                <a:latin typeface="Calibri" panose="020F0502020204030204" pitchFamily="34" charset="0"/>
                <a:ea typeface="Times New Roman" panose="02020603050405020304" pitchFamily="18" charset="0"/>
              </a:rPr>
              <a:t>Az akadálymentes jogszabályi környezet megteremtése tehát az esélyegyenlőség biztosítása, az emberi jogok védelme, a kirekesztés megelőzése, az infrastruktúra és a szolgáltatások megfelelő kialakítása, valamint a gazdasági előnyök biztosítása és a nemzetközi elvárások teljesítése szempontjából kiemelt prioritás</a:t>
            </a:r>
            <a:endParaRPr lang="en-GB" sz="2400" dirty="0">
              <a:latin typeface="+mn-lt"/>
            </a:endParaRPr>
          </a:p>
        </p:txBody>
      </p:sp>
      <p:pic>
        <p:nvPicPr>
          <p:cNvPr id="5" name="Kép 4">
            <a:extLst>
              <a:ext uri="{FF2B5EF4-FFF2-40B4-BE49-F238E27FC236}">
                <a16:creationId xmlns:a16="http://schemas.microsoft.com/office/drawing/2014/main" id="{AAD0422E-23B8-B926-874A-7C224EB9F93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08072B9-1C39-ADB5-8EE7-60224BBF347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3785749-21B7-B405-F323-274F1D21803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EF059EC-0B7B-24AF-EA4D-642E29054D2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F7D3F43-DA3A-1B63-A372-474A1CD32AFC}"/>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94D6684-F9AF-EB5D-D608-97DAD14A1ECF}"/>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1A3EC16-0690-CFA1-D976-86505CBA840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41F535C-F0B2-1E36-EA1F-C0B901F71FD1}"/>
              </a:ext>
            </a:extLst>
          </p:cNvPr>
          <p:cNvSpPr txBox="1">
            <a:spLocks/>
          </p:cNvSpPr>
          <p:nvPr/>
        </p:nvSpPr>
        <p:spPr>
          <a:xfrm>
            <a:off x="276226" y="1020960"/>
            <a:ext cx="11560657"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szabályozása – záró gondolatok</a:t>
            </a:r>
            <a:endParaRPr lang="en-GB" sz="3600" b="1" dirty="0">
              <a:latin typeface="+mn-lt"/>
            </a:endParaRPr>
          </a:p>
        </p:txBody>
      </p:sp>
    </p:spTree>
    <p:extLst>
      <p:ext uri="{BB962C8B-B14F-4D97-AF65-F5344CB8AC3E}">
        <p14:creationId xmlns:p14="http://schemas.microsoft.com/office/powerpoint/2010/main" val="856993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284435" y="2310700"/>
            <a:ext cx="11623127" cy="2904466"/>
          </a:xfrm>
        </p:spPr>
        <p:txBody>
          <a:bodyPr>
            <a:noAutofit/>
          </a:bodyPr>
          <a:lstStyle/>
          <a:p>
            <a:pPr algn="l">
              <a:lnSpc>
                <a:spcPts val="2500"/>
              </a:lnSpc>
            </a:pPr>
            <a:r>
              <a:rPr lang="hu-HU" sz="2400" kern="100" dirty="0">
                <a:effectLst/>
                <a:latin typeface="Calibri" panose="020F0502020204030204" pitchFamily="34" charset="0"/>
                <a:ea typeface="Calibri" panose="020F0502020204030204" pitchFamily="34" charset="0"/>
              </a:rPr>
              <a:t>A nemzeti jogszabályokat tekintve az érintett országokban több száz olyan jogszabály van, amely kisebb vagy nagyobb mértékben, közvetlenül vagy közvetve foglalkozik a fogyatékossággal élőkkel. A jogszabályok elemzése alapján az 1990-es évek óta paradigmaváltás történt, az emberi jogokra való fokozottabb összpontosítás miatt (is). A szemléletváltás alapja, hogy a fogyatékossággal élő embereket nem szabad elrejteni vagy elkülöníteni a többi embertől, hanem ugyanolyan lehetőségeket kell biztosítani számukra, mint az ép embereknek, ezzel elősegítve a társadalmi befogadást. Ebben az összefüggésben átalakult a szociális ellátásuk, személyre szabott szolgáltatások és jobb életkörülmények állnak rendelkezésükre</a:t>
            </a:r>
            <a:endParaRPr lang="en-GB" sz="24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466963" y="1057469"/>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akadálymentesítés és az akadálymentes turizmus jogi szabályozása – néhány gondolat elöljáróban</a:t>
            </a:r>
            <a:endParaRPr lang="hu-HU" sz="1050" dirty="0">
              <a:latin typeface="+mn-lt"/>
            </a:endParaRPr>
          </a:p>
        </p:txBody>
      </p:sp>
    </p:spTree>
    <p:extLst>
      <p:ext uri="{BB962C8B-B14F-4D97-AF65-F5344CB8AC3E}">
        <p14:creationId xmlns:p14="http://schemas.microsoft.com/office/powerpoint/2010/main" val="56440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142873" y="2182893"/>
            <a:ext cx="11906250" cy="3031805"/>
          </a:xfrm>
        </p:spPr>
        <p:txBody>
          <a:bodyPr>
            <a:noAutofit/>
          </a:bodyPr>
          <a:lstStyle/>
          <a:p>
            <a:pPr algn="l">
              <a:lnSpc>
                <a:spcPts val="2500"/>
              </a:lnSpc>
              <a:spcAft>
                <a:spcPts val="600"/>
              </a:spcAft>
            </a:pPr>
            <a:r>
              <a:rPr lang="hu-HU" sz="2400" kern="100" dirty="0">
                <a:effectLst/>
                <a:latin typeface="Calibri" panose="020F0502020204030204" pitchFamily="34" charset="0"/>
                <a:ea typeface="Calibri" panose="020F0502020204030204" pitchFamily="34" charset="0"/>
                <a:cs typeface="Calibri" panose="020F0502020204030204" pitchFamily="34" charset="0"/>
              </a:rPr>
              <a:t>A releváns dokumentumok nagy hatással vannak a fogyatékossággal élők életére, és hozzájárulnak az egyenlő hozzáférés megteremtéséhez. A fogyatékossággal élők jogairól szóló egyezmények és törvények léteznek globális, európai és nemzeti szinten. A fogyatékossággal élő személyek jogairól szóló, az ENSZ által 2006-ban elfogadott és az érintett országokban kihirdetett egyezmény kötelezi a részes államokat, hogy biztosítsák a fogyatékossággal élő személyek számára a sport-, rekreációs és turisztikai létesítményekhez és szolgáltatásokhoz való hozzáférést. Az Európai Bizottság 2010-ben készült, „Európai fogyatékosságügyi stratégia 2010–2020: megújított elkötelezettség az akadálymentes Európa mellett” című dokumentumára alapozva új, megerősített fogyatékosságügyi stratégia (2021–2030) készült</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466962" y="1187355"/>
            <a:ext cx="11258073" cy="95291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akadálymentesítés és az akadálymentes turizmus jogi szabályozása – néhány gondolat elöljáróban</a:t>
            </a:r>
            <a:endParaRPr lang="hu-HU" sz="1050" dirty="0">
              <a:latin typeface="+mn-lt"/>
            </a:endParaRPr>
          </a:p>
        </p:txBody>
      </p:sp>
    </p:spTree>
    <p:extLst>
      <p:ext uri="{BB962C8B-B14F-4D97-AF65-F5344CB8AC3E}">
        <p14:creationId xmlns:p14="http://schemas.microsoft.com/office/powerpoint/2010/main" val="354492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94AE6-BC9F-2BDF-BC52-8DCDB14CB0D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87233E3-B528-2911-4BB5-9ABAF63E552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63BFAA7-95EC-CBD4-3376-B6CFB837FF11}"/>
              </a:ext>
            </a:extLst>
          </p:cNvPr>
          <p:cNvSpPr>
            <a:spLocks noGrp="1"/>
          </p:cNvSpPr>
          <p:nvPr>
            <p:ph type="ctrTitle"/>
          </p:nvPr>
        </p:nvSpPr>
        <p:spPr>
          <a:xfrm>
            <a:off x="139403" y="1884857"/>
            <a:ext cx="11697479" cy="3173806"/>
          </a:xfrm>
        </p:spPr>
        <p:txBody>
          <a:bodyPr>
            <a:noAutofit/>
          </a:bodyPr>
          <a:lstStyle/>
          <a:p>
            <a:pPr algn="l"/>
            <a:r>
              <a:rPr lang="hu-HU" sz="2400" kern="100" dirty="0">
                <a:effectLst/>
                <a:latin typeface="Calibri" panose="020F0502020204030204" pitchFamily="34" charset="0"/>
                <a:ea typeface="Calibri" panose="020F0502020204030204" pitchFamily="34" charset="0"/>
              </a:rPr>
              <a:t>A fogyatékossággal élő személyek jogairól szóló ENSZ-egyezmény (UN-CRPD) 2006-os elfogadása áttörés a fogyatékossággal élő személyek jogaira vonatkozó minimumszabályok meghatározásában. Az egyezményt az ENSZ Közgyűlése 2006-ban fogadta el, és 2008-ban lépett hatályba. Az Európai Unió 2010-ben ratifikálta, 2015-ig pedig összesen 156 állam. A CRPD a legújabb az ENSZ emberi jogi nyilatkozatainak sorában, amely az 1948-as Emberi Jogok Egyetemes Nyilatkozatával kezdődik</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Irányadó elvek: az eredendő méltóság tiszteletben tartása, az egyéni autonómia, beleértve a saját döntések meghozatalának szabadságát, a megkülönböztetésmentesség, a teljes körű és hatékony társadalmi részvétel és befogadás, az esélyegyenlőség és a hozzáférhetőség</a:t>
            </a:r>
            <a:endParaRPr lang="en-GB" sz="2400" dirty="0">
              <a:latin typeface="+mn-lt"/>
            </a:endParaRPr>
          </a:p>
        </p:txBody>
      </p:sp>
      <p:pic>
        <p:nvPicPr>
          <p:cNvPr id="5" name="Kép 4">
            <a:extLst>
              <a:ext uri="{FF2B5EF4-FFF2-40B4-BE49-F238E27FC236}">
                <a16:creationId xmlns:a16="http://schemas.microsoft.com/office/drawing/2014/main" id="{AF02AAEE-08E4-8A4B-B07F-E2320EAA6B1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E3C0298-B600-3BE1-CDF4-E5680BA17FE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6DE008D-C323-7255-2811-D53DD29CE87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AF5599F-3525-9717-1F56-E18A672B9AF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917B972-2371-C956-C4F8-08E245E563C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B68C0F-B367-B003-E9FB-E542C798A1F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BFD5B49-C8EF-F614-69E5-13679F026D7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0C1CD0-6B3E-AE21-3785-6CDCE3EA6A1A}"/>
              </a:ext>
            </a:extLst>
          </p:cNvPr>
          <p:cNvSpPr txBox="1">
            <a:spLocks/>
          </p:cNvSpPr>
          <p:nvPr/>
        </p:nvSpPr>
        <p:spPr>
          <a:xfrm>
            <a:off x="0" y="1101251"/>
            <a:ext cx="12192000" cy="7195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400" b="1" kern="100" dirty="0">
                <a:effectLst/>
                <a:latin typeface="Calibri" panose="020F0502020204030204" pitchFamily="34" charset="0"/>
                <a:ea typeface="Calibri" panose="020F0502020204030204" pitchFamily="34" charset="0"/>
              </a:rPr>
              <a:t>A fogyatékossággal élő személyek jogairól szóló ENSZ-egyezmény</a:t>
            </a:r>
            <a:endParaRPr lang="en-US" sz="3400" b="1" dirty="0">
              <a:latin typeface="+mn-lt"/>
            </a:endParaRPr>
          </a:p>
        </p:txBody>
      </p:sp>
    </p:spTree>
    <p:extLst>
      <p:ext uri="{BB962C8B-B14F-4D97-AF65-F5344CB8AC3E}">
        <p14:creationId xmlns:p14="http://schemas.microsoft.com/office/powerpoint/2010/main" val="1243646356"/>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Props1.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980A00-AB08-4E4F-AD9F-99BAABAED251}">
  <ds:schemaRefs>
    <ds:schemaRef ds:uri="http://schemas.microsoft.com/sharepoint/v3/contenttype/forms"/>
  </ds:schemaRefs>
</ds:datastoreItem>
</file>

<file path=customXml/itemProps3.xml><?xml version="1.0" encoding="utf-8"?>
<ds:datastoreItem xmlns:ds="http://schemas.openxmlformats.org/officeDocument/2006/customXml" ds:itemID="{BA2300D8-7DD6-4B42-8888-B3E4B29F34E1}">
  <ds:schemaRefs>
    <ds:schemaRef ds:uri="http://www.w3.org/XML/1998/namespace"/>
    <ds:schemaRef ds:uri="http://schemas.openxmlformats.org/package/2006/metadata/core-properties"/>
    <ds:schemaRef ds:uri="http://purl.org/dc/dcmitype/"/>
    <ds:schemaRef ds:uri="http://purl.org/dc/terms/"/>
    <ds:schemaRef ds:uri="ac3ceeb6-1211-470d-a6dd-af8769819f37"/>
    <ds:schemaRef ds:uri="http://schemas.microsoft.com/office/2006/documentManagement/types"/>
    <ds:schemaRef ds:uri="http://purl.org/dc/elements/1.1/"/>
    <ds:schemaRef ds:uri="http://schemas.microsoft.com/office/infopath/2007/PartnerControls"/>
    <ds:schemaRef ds:uri="817a2ea1-2e58-4ebf-ba4c-e5f93253230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695</TotalTime>
  <Words>5688</Words>
  <Application>Microsoft Office PowerPoint</Application>
  <PresentationFormat>Szélesvásznú</PresentationFormat>
  <Paragraphs>124</Paragraphs>
  <Slides>62</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62</vt:i4>
      </vt:variant>
    </vt:vector>
  </HeadingPairs>
  <TitlesOfParts>
    <vt:vector size="67" baseType="lpstr">
      <vt:lpstr>Arial</vt:lpstr>
      <vt:lpstr>Calibri</vt:lpstr>
      <vt:lpstr>Calibri Light</vt:lpstr>
      <vt:lpstr>Symbol</vt:lpstr>
      <vt:lpstr>Office-téma</vt:lpstr>
      <vt:lpstr>The development of the innovative educational method of ACCESSIBLE tourism in Central Europe 2022-2-HU01-KA220-HED-000099410</vt:lpstr>
      <vt:lpstr>4. Az akadálymentesítés és az akadálymentes turizmus jogi szabályozása és szakpolitikai dokumentumai</vt:lpstr>
      <vt:lpstr>Az akadálymentesítésre vonatkozó jogszabályok fő célja az esélyegyenlőség előmozdítása és az egyenlő részvétel biztosítása mindenki számára, függetlenül a fogyatékossággal élők körülményeitől A jogi szabályozásnak nagy szerepe van a jó és etikus gyakorlat kialakításában. A fogyatékossággal és az akadálymentes turizmussal kapcsolatos jogszabályok alapvetően megfelelőek az érintett országokban; a vonatkozó jogszabályok már évtizedek óta léteznek, és az EU-csatlakozás során harmonizációra került sor ezen a területen. A problémát inkább a jogi rendelkezések gyakorlati végrehajtás(ának hiány)a jelenti</vt:lpstr>
      <vt:lpstr>A civilizált társadalmakban magától értetődő, hogy a kisebbségek (faji, etnikai, vallási, életkori, nyelvi, nemi, szexuális orientáció alapján) közvetlen vagy közvetett megkülönböztetése az élet bármely területén tilos, így értelemszerűen az utazáshoz való jog és a turizmusban való részvétellel kapcsolatos megkülönböztetés tilalma is A hátrányos helyzetű csoportok körét kiszélesítve, különleges kisebbségnek tekinthetők azok, akik bármilyen fizikai vagy szellemi fogyatékosságuk miatt segítség nélkül nem, vagy csak nehezen tudnak utazni (abban az értelemben sajnos mindenképpen, hogy gyakran szenvednek hátrányos megkülönböztetést)</vt:lpstr>
      <vt:lpstr>A fogyatékosságnak számos formája lehet. „Nemcsak a mozgáskorlátozottakat, a látás- és hallássérülteket, az értelmi fogyatékosokat sorolhatjuk ide, hanem azokat is, akiknek egyéb, az életminőségüket hosszú távon befolyásoló állapotuk van, például allergiásak.” (Zsarnóczky, 2018:39) A WHO becslései alapján az UNWTO 1 milliárdra teszi az akadálymentes turizmusban érintett emberek számát (UNWTO 2016). Bármikor érintettek lehetünk, gondoljunk csak az öregedésre, vagy arra, hogy egy baleset miatt valaki átmenetileg vagy akár tartósan is rokkanttá válhat</vt:lpstr>
      <vt:lpstr>A társadalmak elöregedése miatt a probléma különösen súlyos. Az időskori speciális szükségletek szinte mindenkire jellemzőek, de számos más élethelyzet is adhat okot speciális szükségletekre: pl. baleset utáni rehabilitáción átesett emberek, kisgyermekes családok (Darcy &amp; Dickson, 2009). Ma már elfogadott, hogy emberi, etikai, erkölcsi és jogi kötelesség a fogyatékossággal élők utazásának megkönnyítése és a szükséges fizikai feltételek biztosítása. A fogyatékossággal élők turizmusa egyben jelentős gazdasági kérdés is, hiszen jelenleg a turisztikai piac nagyrészt kiaknázatlan résszegmensét képezik, bár az utóbbi időben több pozitív ellenpélda is született (Buhalis et al., 2012)</vt:lpstr>
      <vt:lpstr>A nemzeti jogszabályokat tekintve az érintett országokban több száz olyan jogszabály van, amely kisebb vagy nagyobb mértékben, közvetlenül vagy közvetve foglalkozik a fogyatékossággal élőkkel. A jogszabályok elemzése alapján az 1990-es évek óta paradigmaváltás történt, az emberi jogokra való fokozottabb összpontosítás miatt (is). A szemléletváltás alapja, hogy a fogyatékossággal élő embereket nem szabad elrejteni vagy elkülöníteni a többi embertől, hanem ugyanolyan lehetőségeket kell biztosítani számukra, mint az ép embereknek, ezzel elősegítve a társadalmi befogadást. Ebben az összefüggésben átalakult a szociális ellátásuk, személyre szabott szolgáltatások és jobb életkörülmények állnak rendelkezésükre</vt:lpstr>
      <vt:lpstr>A releváns dokumentumok nagy hatással vannak a fogyatékossággal élők életére, és hozzájárulnak az egyenlő hozzáférés megteremtéséhez. A fogyatékossággal élők jogairól szóló egyezmények és törvények léteznek globális, európai és nemzeti szinten. A fogyatékossággal élő személyek jogairól szóló, az ENSZ által 2006-ban elfogadott és az érintett országokban kihirdetett egyezmény kötelezi a részes államokat, hogy biztosítsák a fogyatékossággal élő személyek számára a sport-, rekreációs és turisztikai létesítményekhez és szolgáltatásokhoz való hozzáférést. Az Európai Bizottság 2010-ben készült, „Európai fogyatékosságügyi stratégia 2010–2020: megújított elkötelezettség az akadálymentes Európa mellett” című dokumentumára alapozva új, megerősített fogyatékosságügyi stratégia (2021–2030) készült</vt:lpstr>
      <vt:lpstr>A fogyatékossággal élő személyek jogairól szóló ENSZ-egyezmény (UN-CRPD) 2006-os elfogadása áttörés a fogyatékossággal élő személyek jogaira vonatkozó minimumszabályok meghatározásában. Az egyezményt az ENSZ Közgyűlése 2006-ban fogadta el, és 2008-ban lépett hatályba. Az Európai Unió 2010-ben ratifikálta, 2015-ig pedig összesen 156 állam. A CRPD a legújabb az ENSZ emberi jogi nyilatkozatainak sorában, amely az 1948-as Emberi Jogok Egyetemes Nyilatkozatával kezdődik Irányadó elvek: az eredendő méltóság tiszteletben tartása, az egyéni autonómia, beleértve a saját döntések meghozatalának szabadságát, a megkülönböztetésmentesség, a teljes körű és hatékony társadalmi részvétel és befogadás, az esélyegyenlőség és a hozzáférhetőség</vt:lpstr>
      <vt:lpstr>A CRPD általános gondolata a fogyatékossággal élő emberek társadalomba és közösségekbe való integrálása, ahelyett, hogy különleges szabályokat és intézményeket hozna létre. A CRPD célja, hogy mélyreható változásokat és társadalmi fejlődést ösztönözzön a társadalom számos területén, például az iskolákban, a munkahelyeken és a tömegközlekedésben (Steinert et al., 2016). Az egyezmény preambuluma hangsúlyozza minden ember eredendő méltóságát és értékét, egyenlő és elidegeníthetetlen jogait, valamint azt, hogy minden jogot és szabadságot mindenkinek élveznie kell, mindenfajta megkülönböztetés nélkül</vt:lpstr>
      <vt:lpstr>Az Egyezmény elismeri, hogy a fogyatékosság változó fogalom, és hogy a fogyatékosság a fogyatékossággal élő személyek és az olyan magatartási és környezeti akadályok közötti kölcsönhatás eredménye, amelyek megakadályozzák őket abban, hogy teljes mértékben és hatékonyan, másokkal azonos alapon vegyenek részt a társadalomban (azaz valaki, aki egy adott országban fogyatékossága miatt hátrányt szenved, és aki akadályozott abban, hogy mozogjon és teljes és méltó emberi életet éljen, egy másik országban ugyanolyan problémákkal akadálymentes lehet – ez akár utazásra is ösztönözhet). Elismeri a fogyatékossággal élők sokféleségét is, ami jobb esetben nem áll meg a rámpákkal biztosított technikai akadálymentesítésnél</vt:lpstr>
      <vt:lpstr>Az egyezmény preambuluma arra is rámutat, hogy a fogyatékossággal élő személyek továbbra is akadályokba ütköznek a társadalomban való egyenlő részvételük során, és hogy a fogyatékosság alapján bárkivel szemben alkalmazott megkülönböztetés sérti az emberi személy eredendő méltóságát és értékét A dokumentum azt is hangsúlyozza, hogy a fogyatékossággal élő személyek jelentős mértékben hozzájárulhatnak közösségeik általános jólétéhez és sokszínűségéhez, hogy teljes körű részvételük előmozdítása erősíti a társadalomhoz tartozás érzését, és hogy ez jelentős előrelépéshez vezet a társadalom emberi, társadalmi és gazdasági fejlődésében és a szegénység felszámolásában</vt:lpstr>
      <vt:lpstr>A dokumentum elismeri a fogyatékossággal élő személyek egyéni autonómiájának és függetlenségének fontosságát, benne a saját döntéseik meghozatalának szabadságát (ideértve a lehető legszabadabb utazást is), valamint a fogyatékossággal élő személyek aktív bevonásának fontosságát a programokkal és szakpolitikákkal kapcsolatos döntéshozatali folyamatokba, különösen azokba, amelyek közvetlenül érintik őket – nem jó, ha „ép emberek” terveznek számukra utazási csomagokat és programokat, a megoldás az, hogy minden élmény, látnivaló, fizikai létesítmény és szolgáltatás olyan mértékben legyen hozzáférhető, amely lehetővé teszi a részvételüket</vt:lpstr>
      <vt:lpstr>Sajnálatos tény, hogy a fogyatékossággal élők többsége kedvezőtlen anyagi körülmények között él, ezért foglalkozni kell a szegénység fogyatékossággal élőkre gyakorolt káros hatásával is – beleértve például az utazások pénzügyi támogatását azon személyek számára, akiknek anyagi lehetőségei ezt nem teszik lehetővé. Az egyezmény elismeri továbbá a fizikai, társadalmi, gazdasági és kulturális környezethez, az egészségügyhöz és az oktatáshoz, valamint az információhoz és a kommunikációhoz való hozzáférés fontosságát annak érdekében, hogy a fogyatékossággal élő személyek teljes mértékben élvezhessék az összes emberi jogot és alapvető szabadságot</vt:lpstr>
      <vt:lpstr>Az egyezmény 30. cikkelyének (5) bekezdése (Részvétel a kulturális életben, a szabadidős tevékenységekben, a rekreációban, a szabadidőben és a sportban) már kifejezetten foglalkozik a fogyatékossággal élők turizmusban való részvételének előmozdításával:  „Annak érdekében, hogy a fogyatékossággal élő személyek másokkal azonos alapon vehessenek részt a rekreációs, szabadidős és sporttevékenységekben, a részes államok megteszik a megfelelő intézkedéseket:</vt:lpstr>
      <vt:lpstr>a)  a fogyatékossággal élő személyek lehető legteljesebb mértékű részvételének ösztönzése és előmozdítása az általános sporttevékenységekben minden szinten; (b)  annak biztosítása, hogy a fogyatékossággal élő személyek lehetőséget kapjanak a fogyatékosság-specifikus sport- és szabadidős tevékenységek szervezésére, fejlesztésére és azokban való részvételre, és e célból ösztönözzék a megfelelő oktatás, képzés és erőforrások másokkal azonos alapon történő biztosítását; c)  a fogyatékossággal élők számára a sport-, szabadidős és idegenforgalmi helyszínekhez való hozzáférés biztosítása;</vt:lpstr>
      <vt:lpstr>(d)  annak biztosítása, hogy a fogyatékossággal élő gyermekek a többi gyermekkel azonos módon vehessenek részt a játékban, a szabadidős és sporttevékenységekben, beleértve az iskolai rendszerben végzett tevékenységeket is; e)  annak biztosítása, hogy a fogyatékossággal élő személyek hozzáférjenek a szabadidős, turisztikai, szabadidős és sporttevékenységek szervezésében részt vevő személyek szolgáltatásaihoz.” (https://www.ohchr.org/en/instruments-mechanisms/instruments/convention-rights-persons-disabilities)</vt:lpstr>
      <vt:lpstr>Ugyanezen cikkely (2) bekezdésében a dokumentum megemlíti a fogyatékossággal élő személyek jogát a kulturális életben való, másokkal azonos alapon történő részvételre, ami számos turisztikai vonatkozással bír: minden szükséges intézkedést meg kell hozni annak biztosítására, hogy a fogyatékossággal élő személyek hozzáférjenek a kulturális előadások vagy szolgáltatások helyszíneihez, például színházakhoz, múzeumokhoz, mozikhoz, könyvtárakhoz és utazási irodákhoz, valamint lehetőség szerint a műemlékekhez és a főbb nemzeti kulturális helyszínekhez Az utazás fontosságát és támogatásának szükségességét közvetve több helyen is megemlítik</vt:lpstr>
      <vt:lpstr>4. cikkely, Általános kötelezettségek: A részes államok vállalják, hogy támogatják - az olyan univerzális tervezésű áruk, szolgáltatások, eszközök és létesítmények kutatását és fejlesztését, amelyek a lehető legkevesebb módosítással és pénzügyi ráfordítással megfelelnek a fogyatékossággal élő személyek különleges igényeinek, megkönnyítve használhatóságukat és használatukat, valamint hogy a szabványok és iránymutatások kidolgozása során előmozdítják az univerzális tervezést; - a fogyatékossággal élő személyek számára megfelelő új technológiák kutatását és fejlesztését, beleértve az információs és kommunikációs technológiákat, a közlekedési/mobilitási berendezések, készülékek és segédeszközök elérhetőségének és használatának előmozdítása érdekében, elsőbbséget biztosítva a megfizethető technológiáknak; és - a fogyatékossággal élő személyek számára hozzáférhető információk nyújtását a közlekedési berendezésekről, készülékekről és segédeszközökről, beleértve az új technológiákat, valamint a segítségnyújtás egyéb formáit, támogató szolgáltatásokat és más típusú szolgáltatásokat</vt:lpstr>
      <vt:lpstr>9. cikkely, Hozzáférhetőség: Annak érdekében, hogy a fogyatékossággal élő személyek önálló életet élhessenek és teljes mértékben részt vehessenek az élet minden területén, a részes államok megfelelő intézkedéseket hoznak annak biztosítására, hogy másokkal azonos alapon hozzáférjenek a fizikai környezethez, a közlekedéshez, az információhoz és a kommunikációhoz (beleértve az információs és kommunikációs technológiákat és rendszereket), valamint más, nyilvánosan elérhető vagy hozzáférhető létesítményekhez és szolgáltatásokhoz. A hozzáférés akadályainak és akadályainak azonosítására és megszüntetésére irányuló intézkedések kiterjednek többek között az épületekre, utakra, közlekedési és egyéb beltéri és kültéri létesítményekre; valamint az információs, kommunikációs és egyéb szolgáltatásokra, beleértve az elektronikus szolgáltatásokat és a segélyhívó szolgálatokat. A részes államok megteszik továbbá a szükséges intézkedéseket a nyilvánosság számára nyitott és elérhető létesítmények és szolgáltatások hozzáférhetőségére vonatkozó minimumszabályok és iránymutatások kidolgozására, érvényesítésére és alkalmazásának ellenőrzésére</vt:lpstr>
      <vt:lpstr>Az Egyezmény az utazást érintő általános kérdésekkel is foglalkozik:  – egyenlőség és megkülönböztetésmentesség: a részes államok tiltják a fogyatékosságon alapuló megkülönböztetést, és minden területen egyenlő és hatékony jogi védelmet biztosítanak a fogyatékossággal élő személyek számára a megkülönböztetéssel szemben;  – figyelemfelkeltés: a) a fogyatékossággal élő személyekkel kapcsolatos tudatosság növelése társadalmi szinten, beleértve a családokat is, és a fogyatékossággal élő személyek jogainak és méltóságának tiszteletben tartásának előmozdítása; b) a fogyatékossággal élő személyekkel szembeni sztereotípiák, előítéletek és káros gyakorlatok elleni küzdelem az élet minden területén</vt:lpstr>
      <vt:lpstr>20. cikkely, Személyes mobilitás: A részes államok, a fogyatékossággal élő személyek függetlenségének lehető legnagyobb mértékű biztosítása mellett, hatékony intézkedéseket hoznak a személyes mobilitás biztosítására, benne többek közt a számukra a minőségi mobilitást segítő eszközökhöz, felszerelésekhez, segítő technológiákhoz és a személyes segítségnyújtás különböző formáihoz és közvetítőkhöz való hozzáférés megkönnyítését, benne ezek megfizethető áron történő rendelkezésre bocsátását; valamint a fogyatékossággal élő személyek és szakembereik számára a mobilitással kapcsolatos készségekről szóló képzést 26. cikkely, Habilitáció és rehabilitáció: A részes államok megtesznek minden hatékony és szükséges intézkedést, beleértve a családi segítségnyújtást is, annak biztosítására, hogy a fogyatékossággal élő személyek az élet minden területén a lehető legteljesebb függetlenséget élvezhessék</vt:lpstr>
      <vt:lpstr>Összességében a dokumentum alapvető fontosságú a fogyatékossággal és az akadálymentes turizmussal kapcsolatos nemzeti gyakorlatok fejlesztése szempontjából. Paradigmaváltást jelentett a területen, és a benne foglalt elvek és értékek azóta is viszonyítási és referenciaponttá váltak. Az egyetlen észrevehető hiányosság az, hogy az egyezmény nem foglalkozik a fogyatékossággal nem élő emberek, az „ép” társadalom (különösen a szolgáltatók) érzékenyítésével</vt:lpstr>
      <vt:lpstr>Mind az EU, mind a tagállamok részes felei a fogyatékossággal élő személyek jogairól szóló ENSZ-egyezménynek, amely az uniós jogrend részét képezi, és kötelezi a részes államokat a fogyatékossággal élő személyek alapvető szabadságjogainak védelmére. Az uniós stratégia az EU fő eszköze az ENSZ-egyezmény követelményeinek végrehajtására és annak biztosítására, hogy a tagállamok mindig szem előtt tartsák azt. Becslések szerint az EU-ban 87 millió ember él fogyatékossággal. Az Európai Parlament egy olyan befogadó társadalom megteremtésén dolgozik, amelyben a fogyatékossággal élők jogai megfelelő védelemben részesülnek, és amelyben nincs diszkrimináció. A Parlament meghatározta az új fogyatékosságügyi stratégiára vonatkozó prioritásait, a 2010–2020 közötti időszakra vonatkozó stratégiára építve</vt:lpstr>
      <vt:lpstr>Az utazást és a turizmust közvetlenül érintő főbb ajánlások a következők az EU stratégiában: – a fogyatékossággal élők jogait minden területen és politikában (beleértve természetesen a turizmust is) érvényesíteni kell; – a fogyatékossággal élők egyenlő hozzáférése az egészségügyi ellátáshoz, a foglalkoztatáshoz, a tömegközlekedéshez és a lakhatáshoz; – a fogyatékossággal élőknek, családtagjaiknak és szervezeteiknek részt kell venniük a párbeszédben és a megvalósítás folyamatában – a turizmusban: ne a fogyatékosság nélkül élő többségi társadalom és a döntéshozók határozzák meg, milyen turisztikai szolgáltatásokat lehet nyújtani, hanem mindannyian, érintettek és nem érintettek együtt</vt:lpstr>
      <vt:lpstr>A fogyatékossággal élők teljes körű részvételének biztosítása terén elért további előrelépés érdekében az új és megerősített fogyatékossági jogi stratégia a tagállamok és az uniós intézmények munkáját is irányítani fogja, az elmúlt tíz év eredményeire építve, és megoldásokat kínálva az előttünk álló kihívásokra. A fogyatékossággal élők jogairól szóló stratégia célja, hogy kezelje a fogyatékossággal élők előtt álló számos kihívást. Célja, hogy a fogyatékossággal élő személyek jogairól szóló ENSZ-egyezmény valamennyi területén előrelépést érjen el mind uniós, mind tagállami szinten annak érdekében, hogy az európai fogyatékossággal élő emberek nemre, faji vagy etnikai származásra, vallásra vagy meggyőződésre, életkorra vagy szexuális irányultságra való tekintet nélkül…</vt:lpstr>
      <vt:lpstr>az európai fogyatékossággal élő emberek nemre, faji vagy etnikai származásra, vallásra vagy meggyőződésre, életkorra vagy szexuális irányultságra való tekintet nélkül… – élvezzék emberi jogaikat, – egyenlő esélyekkel rendelkezzenek a társadalomban és a gazdaságban való részvételre, – képesek legyen eldönteni, hogy hol, hogyan és kivel éljenek, – mozoghassanak az EU-ban , függetlenül attól, hogy milyen támogatásra van szükségük, – ne tapasztaljanak többé megkülönböztetést</vt:lpstr>
      <vt:lpstr>Az új stratégia számos prioritást határoz meg, többek között az igazságszolgáltatáshoz, az oktatáshoz, a kultúrához, a sporthoz és a turizmushoz való egyenlő hozzáférés biztosítását (a szabad mozgás és tartózkodás, a demokratikus folyamatokban való részvétel, a méltó életminőség és az önálló életvitel biztosítása mellett) A turizmussal sokkal részletesebben foglalkozik, mint a fogyatékossággal élő személyek jogairól szóló ENSZ-egyezmény (2021–2030) Konkrétan az utazással és a turizmussal is foglalkozik a dokumentum</vt:lpstr>
      <vt:lpstr>Egyenlő hozzáférés és megkülönböztetésmentesség: a fogyatékossággal élő személyeknek joguk van a megkülönböztetés és az erőszak minden formája elleni védelemhez, az igazságszolgáltatáshoz, az oktatáshoz, a kultúrához, a lakhatáshoz, a szabadidőhöz, a rekreációhoz, a sporthoz és a turizmushoz való egyenlő hozzáféréshez, valamint az esélyegyenlőséghez és a művészetekhez és kultúrához, a szabadidőhöz, a rekreációhoz, a sporthoz és a turizmushoz való jobb hozzáféréshez. A hozzáférhető és befogadó ... szabadidő, rekreáció és turizmus alapvető fontosságú a társadalomban való teljes körű részvételhez</vt:lpstr>
      <vt:lpstr>Fokozni kell a jólétet, és lehetőséget biztosítani mindenki számára, beleértve a fogyatékossággal élőket is, hogy kibontakozhassanak és kiteljesedhessenek. A fogyatékossággal élők számára hozzáférhető turizmus kulcsfontosságú a részvétel és a társadalmi-gazdasági fejlődés támogatásában. A Bizottság erősíteni fogja a fogyatékossággal élők részvételét mindezeken a területeken ... és arra fog törekedni, hogy a kulturális örökség és valamennyi művészet hozzáférhetővé és befogadóvá váljon a fogyatékossággal élők számára az uniós finanszírozás révén, például a Kreatív Európa Programon keresztül</vt:lpstr>
      <vt:lpstr>A Bizottság továbbá tanulmányt készít a fogyatékossággal élő személyek jogairól szóló ENSZ-egyezmény 30. cikkelyének végrehajtásáról, hogy támogassa a tagállamokat a fogyatékossággal élő személyek sportban, kultúrában és szabadidős tevékenységekben való részvételének és támogatásának növelésére irányuló szakpolitikákban; partnerséget alakít ki a Nemzetközi Paralimpiai Bizottsággal a sportba való befogadás előmozdítása és a sztereotípiák elleni küzdelem érdekében; folytatja az akadálymentes turizmus fejlesztésének előmozdítását, különösen a városok számára, az „Európa Intelligens Turisztikai Fővárosa” díj révén</vt:lpstr>
      <vt:lpstr>Az UNWTO 1999-es közgyűlése Santiagóban (Chile) elfogadta a Turizmus Globális Etikai Kódexét. A Turisztikai Világszervezet Alapszabályának az ENSZ Közgyűlése által elismert 3. cikkelye szerint a turizmus olyan tényező, amely elősegíti az emberi jogok és alapvető szabadságjogok egyetemes tiszteletben tartását és érvényesítését, tekintet nélkül fajra, nemre, nyelvre vagy vallásra (hozzátehetjük: fizikai vagy egyéb fogyatékosságra vagy annak hiányára)</vt:lpstr>
      <vt:lpstr>Implicit módon említi célkitűzései között az akadálymentesítést (a felelős, fenntartható és inkluzív turizmus előmozdítása a szabadidőhöz és az utazáshoz való joggal összefüggésben) Ezen túlmenően az egész dokumentum olyan szellemiséget és értékeket tükröz, amelyek szorosan kapcsolódnak a bemutatott témákhoz Sajnos a dokumentumot még nem ismerik széles körben a turizmus iránt érdeklődők vagy az ágazatban dolgozók, annak ellenére, hogy elfogadásakor tartalmát tekintve igen progresszív volt, és a legtöbb célkitűzése ma is aktuális</vt:lpstr>
      <vt:lpstr>A Turizmus Globális Etikai Kódexe tíz cikkelyben foglalja össze az összes turisztikai szereplőnek szóló ajánlásait. A következőkben csak azokra térünk ki, amelyek tartalmukat tekintve az akadálymentes turizmus fejlesztését erősítik</vt:lpstr>
      <vt:lpstr>1. cikkely: A turizmus szerepe a népek és társadalmak közötti kölcsönös megértésben és tiszteletben tartásban. Ez a pont meghatározza a turisták viselkedésével kapcsolatos elvárásokat: tartsák tiszteletben a kisebbségek és az őslakosok jogait és szokásait; tartsák tiszteletben a helyi törvényeket és szokásokat; tartsák tiszteletben a fogadó terület eltérő életmódját és ízlését; ügyeljenek a törvények betartására; és kerüljék a sértő magatartást</vt:lpstr>
      <vt:lpstr>2. cikkely: A turizmus mint az egyéni és kollektív önmegvalósítás eszköze. A turizmust, a leggyakrabban a rekreációval és szabadidővel, a sporttal, a kultúrával és a természettel kapcsolatos tevékenységet az egyéni és kollektív kiteljesedés különleges eszközeként kell felfogni és gyakorolni; ha kellő nyitottsággal gyakorolják, a turizmus pótolhatatlan tényezője lesz az önnevelésnek, a kölcsönös toleranciának, valamint a népek és kultúrák közötti különbségek és sokféleség megismerésének</vt:lpstr>
      <vt:lpstr>A 7. cikkelyben („A turizmushoz való jog”) a Kódex már implicit módon említi a fogyatékossággal élőket: a turizmushoz való egyetemes jogot a pihenéshez és a szabadidőhöz való jog következményének kell tekinteni, beleértve az Emberi Jogok Egyetemes Nyilatkozatának 24. cikkelyében foglalt jogok gyakorlásához való jogot is; a szociális turizmust a hatóságok támogatásával kell fejleszteni (mivel a fogyatékossággal élők jelentősen nagyobb arányban tartoznak a társadalmilag hátrányos helyzetű, sőt anyagilag is nélkülöző csoportba, ez számukra különösen fontos); és ösztönözni és elősegíteni kell a családi, ifjúsági és diákturizmust, valamint az idősek és a fogyatékossággal élők turizmusát</vt:lpstr>
      <vt:lpstr>2019 szeptemberében az UNWTO 23., szentpétervári közgyűlésén jóváhagyták az UNWTO Turisztikai Etikai Keretegyezményét, miután a Turizmus Etikai Világbizottsága (World Committee on Tourism Ethics, WCTE) 2015-ben javaslatot nyújtott be az UNWTO közgyűléséhez, hogy az UNWTO fő szakpolitikai dokumentumát, a Turizmus Globális Etikai Kódexét nemzetközi egyezménnyé alakítsák át, hogy az hatékonyabbá és szélesebb körben érvényesíthetővé váljon Ezt követően az UNWTO Közgyűlése (Medellín, Kolumbia, 2015) megbízta az UNWTO főtitkárát, hogy a WCTE-vel együttműködve hozzon létre egy külön munkacsoportot az egyezmény elfogadásával kapcsolatos eljárások és következmények vizsgálatára</vt:lpstr>
      <vt:lpstr>Az UNWTO 36 tagállamának képviselőiből álló munkacsoport 2016 elején alakult meg, és megvizsgálta az egyezmény eredeti szövegtervezetét, valamint cikkelyről cikkelyre és szakaszról szakaszra felülvizsgálta a dokumentumot A munkacsoport a konzultációk részeként megállapodott abban, hogy nem eszközöl érdemi változtatásokat a Turizmus Globális Etikai Kódexének kilenc alapelvében. Ez a kilenc cikkely bekerült a turizmus etikájáról szóló egyezménytervezet „Etikai elvek a turizmusban” című szakaszába, és az egyezmény gerincét képezi. Az UNWTO Végrehajtó Tanácsa is elfogadta, hogy a Globális Etikai Kódex kilenc alapelvének megváltoztatása nem szükséges</vt:lpstr>
      <vt:lpstr>A Turisztikai Etikai Keretegyezmény klasszikus szerkezetébe beépülő elvek: – A szöveg preambulumát a Turizmus Globális Etikai Kódexe ihlette, de a javasolt egyezmény jelenlegi nemzetközi kontextusához és céljához igazítva – Az egyezmény első része általános rendelkezéseket tartalmaz, amelyek kontextusba helyezik a szöveget, és felvázolják a legfontosabb terminológiát, az egyezmény célját és hatályát, valamint a végrehajtás eszközeit – A második rész a turizmus etikai elveivel foglalkozik, amelyek az egyezmény gerincét alkotják</vt:lpstr>
      <vt:lpstr>A Turizmus Globális Etikai Kódexéből beépülő elvek: – Az Egyezmény harmadik része a Közgyűlésnek az Egyezmény szerinti alárendelt szervének (Turizmus Etikai Világbizottság) megbízatására, összetételére és működésére vonatkozik – Az egyezmény utolsó két szakasza a nemzetközi szerződésekre vonatkozó szokásos rendelkezéseket tartalmazza, nevezetesen a részes államok konferenciájáról szóló negyedik szakaszt, valamint az aláírási, ratifikációs, elfogadási, jóváhagyási és csatlakozási eljárásokat szabályozó záró rendelkezéseket tartalmazó ötödik szakaszt (forrás: UNWTO: Ethics, Culture and Social Responsibility)</vt:lpstr>
      <vt:lpstr>A fentieken túl az ENSZ Turisztikai Világszervezete, az UNWTO (ma már UN Tourism) is elkötelezett az akadálymentes turizmus előmozdítása mellett, és a 2016-os Turisztikai Világnapot ennek a témának szentelte. A szervezet számos ajánlást fogalmazott meg, és egy kézikönyvet is kiadott a témában (UNWTO 2016)</vt:lpstr>
      <vt:lpstr>PowerPoint-bemutató</vt:lpstr>
      <vt:lpstr>PowerPoint-bemutató</vt:lpstr>
      <vt:lpstr>További mérföldkő az Európai Parlament 2015. október 29-i állásfoglalása az európai turizmus előmozdításának új kihívásairól és jövőképéről, amely hangsúlyozza a fenntartható, felelős és hozzáférhető turizmus fejlesztésének fontosságát; a „turizmus mindenki számára” elvét; valamint azt, hogy a turizmus teljes körű hozzáférhetősége és megfizethetősége az ágazat fenntarthatóságának kulcsfontosságú eleme Az állásfoglalás azt ajánlja, hogy a tagállamok dolgozzanak ki egy Európa-szerte egységes és átlátható minősítési rendszert az akadálymentesített ajánlatok számára, és a turisztikai ágazat gazdasági támogatási programjainak keretében a hozzáférhetőséget tegyék támogatási kritériummá (az Európai Parlament 2015. október 29-i állásfoglalása az európai turizmus előmozdításának új kihívásairól és elképzeléseiről, https://www.europarl.europa.eu/doceo/document/TA-8-2015-0391_HU.html)</vt:lpstr>
      <vt:lpstr>Az akadálymentesítés, a fogyatékosság és az egyenlő bánásmód területére vonatkozó magyar jogszabályok leíró elemzéséhez nagyban támaszkodhatunk a Mozgássérültek Egyesületeinek  Országos Szövetsége (MEOSZ), Magyarország legfontosabb ilyen jellegű szakmai szervezetének átfogó jogszabálygyűjteményére. A jogszabályok vizsgálata azt mutatja, hogy az 1990-es évek óta paradigmaváltás történt, köszönhetően az emberi jogok előtérbe kerülésének (is). A szemléletváltás alapja az az elképzelés, hogy a fogyatékossággal élő embereket nem szabad elrejteni vagy kirekeszteni másoktól, hanem ugyanazokat a lehetőségeket kell biztosítani számukra, mint az ép embereknek, elősegítve ezzel a társadalmi befogadás(uka)t. Ebben az összefüggésben átalakult a szociális ellátásuk, személyre szabott szolgáltatások és jobb életkörülmények váltak elérhetővé számukra</vt:lpstr>
      <vt:lpstr>Magyarországon jelenleg 256 hatályos jogszabály tartalmaz valamilyen szintű akadálymentesítéssel kapcsolatos témát, amelyek közül 39 tekinthető a kérdés szempontjából relevánsnak. Az alábbi felsorolásban szereplő jogszabályok részben vagy egészben érintik a fogyatékossággal élő emberek életét, és elősegítik az egyenlő esélyű hozzáférést</vt:lpstr>
      <vt:lpstr>Alaptörvény (az akadálymentesítésről nem esik külön szó, de az esélyegyenlőségről és a társadalmi befogadásról igen). Az Alkotmánybíróságról szóló 2011. évi CLI. törvény  Az alapvető jogok biztosáról szóló 2011. évi CXI. törvény  2003. évi CXXV. törvény az egyenlő bánásmódról és az esélyegyenlőség előmozdításáról 1998. évi XXVI. törvény a fogyatékos személyek jogairól és esélyegyenlőségük biztosításáról (FOT.)  A 141/2000 (VIII. 9.) Kormányrendelet a súlyos fogyatékosság minősítésének és felülvizsgálatának, valamint a fogyatékossági támogatás folyósításának szabályairól </vt:lpstr>
      <vt:lpstr> Az Országgyűlés 15/2015 (IV. 7.) határozata az Országos Fogyatékosügyi Programról (2015-2025) 1653/2015 (IX. 14.) Korm. határozat az Országos Fogyatékosügyi Program 2015-2018. évekre szóló végrehajtásának cselekvési tervéről A csökkent munkaképességű személyek ellátásairól és egyes törvények módosításáról szóló 2011. évi CXCI. törvény 327/2011 (XII. 29.) Korm. rendelet a megváltozott munkaképességű személyek ellátásaival kapcsolatos eljárási szabályokról</vt:lpstr>
      <vt:lpstr>NEFMI (Nemzeti Erőforrás Minisztérium) 7/2012 (II. 14.) számú rendelete a komplex minősítés részletes szabályairól.  74/2015 (III. 30.) Kormányrendelet a Nemzeti Rehabilitációs és Szociális Hivatalról  A társadalombiztosítás ellátásaira és a magánnyugdíjra jogosultakról, valamint e szolgáltatások fedezetéről szóló 1997. évi LXXX. törvény 1997. évi LXXXI. törvény a társadalombiztosítási nyugellátásokról  1997. évi LXXXIII. törvény a kötelező egészségbiztosítás ellátásairól  MT 83/1987 (XII. 27.) számú rendelet a rokkantsági ellátásokról  1993. évi III. törvény a szociális igazgatásról és szociális ellátásokról  1998. évi LXXXIV. törvény a családtámogatásról </vt:lpstr>
      <vt:lpstr>A Finn Köztársaság Szociális és Foglalkoztatási Minisztériumának 5/2003 (II. 19.) rendelete a magasabb családi pótlékra jogosító betegségekről és fogyatékosságokról.  Az egészségügyről szóló 1997. évi CLIV. törvény  A biztonságos és gazdaságos gyógyszer- és gyógyászatisegédeszköz-ellátás, valamint a gyógyszerforgalmazás általános szabályairól szóló 2006. évi XCVIII. törvény (2006. évi XCVIII. törvény)</vt:lpstr>
      <vt:lpstr>Az Egészségügyi Minisztérium 14/2007 (III. 14.) számú rendelete a gyógyászati segédeszközök társadalombiztosítási ellátásokba történő bevonásáról, a gyógyászati segédeszközök megrendeléséről, forgalmazásáról, javításáról és kölcsönzéséről az ellátásokkal együtt.  12/2001 (I. 31.) kormányrendelet a lakáscélú állami támogatásokról  A gépjárműadóról szóló 1991. évi LXXXII. törvény 102/2011 (VI. 29.) kormányrendelet a súlyosan mozgáskorlátozott személyek közlekedési kedvezményeiről</vt:lpstr>
      <vt:lpstr>Az Egészségügyi Minisztérium 14/2007 (III. 14.) szám 218/2003 (XII. 11.) kormányrendelet a mozgáskorlátozottak parkolási igazolványáról  A Közlekedési és Hírközlési Minisztérium 1975. május 5-i 1/1975 (II. 5.) számú közös rendelete a közúti közlekedés szabályairól (Kresz).  A nemzeti közoktatásról szóló 2011. évi CXC. törvény  EMMI (Emberi Erőforrások Minisztériuma) 15/2013 (II. 26.) számú rendelete a pedagógiai intézmények működéséről.  1997. évi LXXVIII. törvény az épített környezet alakításáról és védelméről </vt:lpstr>
      <vt:lpstr>253/1997 (XII. 20.) Kormányrendelet az országos településrendezési és építési követelményekről (OTÉK)  A Polgári Törvénykönyvről szóló 2013. évi V. törvény  2011. évi CLXXV. törvény az egyesülési jogról, a közhasznú jogállásról, valamint a civil szervezetek működéséről és támogatásáról  A civil szervezetek bírósági nyilvántartásáról és az ezzel összefüggő eljárási szabályokról szóló 2011. évi CLXXXI. törvény  A közigazgatási hatósági eljárás és szolgáltatás általános szabályairól szóló 2004. évi CXL. törvény</vt:lpstr>
      <vt:lpstr>1952. évi III. törvény a polgári perrendtartásról  1997. évi CLV. törvény a fogyasztóvédelemről  A munka törvénykönyvéről szóló 2012. évi I. törvény 1991. évi IV. törvény a foglalkoztatás elősegítéséről és a munkanélküli ellátásokról  2018. évi LXXV. törvény a közszféra szervezeteinek honlapjainak és mobilalkalmazásainak akadálymentesítéséről  https://net.jogtar.hu/jogszabaly?docid=a1800075.tv</vt:lpstr>
      <vt:lpstr>A MEOSZ szakmai elemzése segítségével megállapítható, hogy az egyik legfontosabb kiindulópont és számos releváns terület alapja a fogyatékos személyek jogairól szóló 2007. évi XCII. törvény és annak fakultatív jegyzőkönyve, valamint a fogyatékos személyek jogairól és esélyegyenlőségük biztosításáról szóló 1998. évi XXVI. törvény</vt:lpstr>
      <vt:lpstr>Az akadálymentesítés, mint egyre táguló fogalom, jól látható az eredetileg az épített környezet akadálymentesítésével összefüggésben elfogadott szabályozásban; az épített környezet alakításáról és védelméről szóló 1997. évi LXXVIII. Törvény meghatározása szerint „az épített környezet akkor akadálymentes, ha annak kényelmes, biztonságos és önálló használata minden ember számára biztosított, beleértve az egészségkárosodott egyének vagy csoportok számára, akiknek speciális felszerelésre vagy műszaki megoldásokra van szükségük. … Épített környezetnek minősül az épített környezet azon része, amely tudatos építőmunka eredménye, és amely elsősorban az egyéni és közösségi lét feltételeinek megteremtését szolgálja.”</vt:lpstr>
      <vt:lpstr>Egy modern társadalom számára az akadálymentes környezet megteremtése alapvető fontosságú, mivel többek között elősegíti az esélyegyenlőséget és az emberi méltóság tiszteletben tartását mindenki számára. Az akadálymentesítés számos ok miatt prioritást élvez</vt:lpstr>
      <vt:lpstr>Esélyegyenlőség: az akadálymentes környezet biztosítása lehetővé teszi, hogy a fogyatékossággal élők egyenlő esélyekkel rendelkezzenek az oktatásban, a foglalkoztatásban, a közlekedésben és a társadalom más területein. Ez segít csökkenteni az egyenlőtlenségeket és a megkülönböztetést, és lehetővé teszi, hogy mindenki képességeinek megfelelően járuljon hozzá a társadalom működéséhez Teljes körű társadalmi részvétel: az akadálymentesített környezet lehetővé teszi a fogyatékossággal élők számára, hogy teljes mértékben részt vegyenek a társadalmi és gazdasági életben. Ha az infrastruktúra, a szolgáltatások és a kommunikáció nem akadálymentes, sokan kirekesztettnek érzik magukat, és nem tudnak teljes mértékben részt venni a társadalomban</vt:lpstr>
      <vt:lpstr>Emberi méltóság és önrendelkezés: az akadálymentes környezet segít megőrizni és tiszteletben tartani az emberi méltóságot. Minden embernek joga van az önálló élethez és ahhoz, hogy maga irányítsa saját életét. Az akadálymentesítés hozzájárul ahhoz, hogy a fogyatékossággal élő emberek képessé váljanak saját döntéseik meghozatalára az életüket érintő ügyekben Gazdasági előnyök: A hozzáférhetőség hosszú távú gazdasági előnyökkel is járhat. Az akadálymentes infrastruktúra és környezet lehetővé teszi a fogyatékossággal élők munkaerő-piaci részvételét, és hozzájárul a gazdasági növekedéshez. A turizmusban is fontos tényező, mivel az akadálymentesített városok és látnivalók vonzó célpontokká válnak a turisták számára</vt:lpstr>
      <vt:lpstr>Idősek és fogyatékossággal élők: az akadálymentesítés nemcsak a fogyatékossággal élők, hanem az idősek és a csökkent képességűek számára is fontos. Az akadálymentesített környezet megkönnyíti az életüket, és hozzájárul a független és méltóságteljes élet fenntartásához Jogi követelmények és nemzetközi elvárások: számos országban és nemzetközi szinten törvények és irányelvek írják elő a hozzáférhetőség előmozdítását. Számos országban és nemzetközi szinten az akadálymentesítés jogi követelmény, amelyet be kell tartani</vt:lpstr>
      <vt:lpstr>Az akadálymentes környezet megteremtése tehát nemcsak az érintettek közvetlen érdeke, hanem hozzájárul a társadalom egészének fejlődéséhez és gazdasági jólétéhez is. Olyan befektetés, amely hosszú távon mindenki számára pozitív hatásokkal jár, ezért is elengedhetetlen, hogy továbbra is tanuljunk, kutassunk és képviseljük ezt a területet, ugyanakkor az akadálymentes jogszabályi környezet megteremtése kiemelkedő jelentőségű a társadalmi igazságosság, az emberi jogok védelme és az esélyegyenlőség előmozdítása szempontjából mind nemzetközi, mind hazai viszonylatban Az akadálymentes jogszabályi környezet megteremtése tehát az esélyegyenlőség biztosítása, az emberi jogok védelme, a kirekesztés megelőzése, az infrastruktúra és a szolgáltatások megfelelő kialakítása, valamint a gazdasági előnyök biztosítása és a nemzetközi elvárások teljesítése szempontjából kiemelt prioritás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Dr. Raffay Zoltán</cp:lastModifiedBy>
  <cp:revision>6</cp:revision>
  <dcterms:created xsi:type="dcterms:W3CDTF">2024-05-21T07:28:22Z</dcterms:created>
  <dcterms:modified xsi:type="dcterms:W3CDTF">2025-01-17T15:10:27Z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