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95" r:id="rId12"/>
    <p:sldId id="263" r:id="rId13"/>
    <p:sldId id="264" r:id="rId14"/>
    <p:sldId id="266" r:id="rId15"/>
    <p:sldId id="265" r:id="rId16"/>
    <p:sldId id="267" r:id="rId17"/>
    <p:sldId id="287" r:id="rId18"/>
    <p:sldId id="268" r:id="rId19"/>
    <p:sldId id="269" r:id="rId20"/>
    <p:sldId id="294" r:id="rId21"/>
    <p:sldId id="270" r:id="rId22"/>
    <p:sldId id="288" r:id="rId23"/>
    <p:sldId id="271" r:id="rId24"/>
    <p:sldId id="272" r:id="rId25"/>
    <p:sldId id="273" r:id="rId26"/>
    <p:sldId id="275" r:id="rId27"/>
    <p:sldId id="276" r:id="rId28"/>
    <p:sldId id="277" r:id="rId29"/>
    <p:sldId id="278" r:id="rId30"/>
    <p:sldId id="279" r:id="rId31"/>
    <p:sldId id="280" r:id="rId32"/>
    <p:sldId id="289" r:id="rId33"/>
    <p:sldId id="290" r:id="rId34"/>
    <p:sldId id="281" r:id="rId35"/>
    <p:sldId id="282" r:id="rId36"/>
    <p:sldId id="283" r:id="rId37"/>
    <p:sldId id="284" r:id="rId38"/>
    <p:sldId id="285" r:id="rId39"/>
    <p:sldId id="286"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479E3B79-12A6-4E70-8DCE-5A1CE5B2EE84}"/>
    <pc:docChg chg="undo custSel modSld">
      <pc:chgData name="Dr. Raffay Zoltán" userId="3b1b2a3e-ec4a-4aa8-94e3-5e4ef067d11f" providerId="ADAL" clId="{479E3B79-12A6-4E70-8DCE-5A1CE5B2EE84}" dt="2025-01-17T14:41:58.056" v="63" actId="478"/>
      <pc:docMkLst>
        <pc:docMk/>
      </pc:docMkLst>
      <pc:sldChg chg="modSp mod">
        <pc:chgData name="Dr. Raffay Zoltán" userId="3b1b2a3e-ec4a-4aa8-94e3-5e4ef067d11f" providerId="ADAL" clId="{479E3B79-12A6-4E70-8DCE-5A1CE5B2EE84}" dt="2025-01-17T14:35:57.295" v="5" actId="14100"/>
        <pc:sldMkLst>
          <pc:docMk/>
          <pc:sldMk cId="3794933049" sldId="256"/>
        </pc:sldMkLst>
        <pc:spChg chg="mod">
          <ac:chgData name="Dr. Raffay Zoltán" userId="3b1b2a3e-ec4a-4aa8-94e3-5e4ef067d11f" providerId="ADAL" clId="{479E3B79-12A6-4E70-8DCE-5A1CE5B2EE84}" dt="2025-01-17T14:35:57.295" v="5" actId="14100"/>
          <ac:spMkLst>
            <pc:docMk/>
            <pc:sldMk cId="3794933049" sldId="256"/>
            <ac:spMk id="2" creationId="{EAFFC7EF-1843-81DF-280D-8BEF44216F38}"/>
          </ac:spMkLst>
        </pc:spChg>
      </pc:sldChg>
      <pc:sldChg chg="delSp mod">
        <pc:chgData name="Dr. Raffay Zoltán" userId="3b1b2a3e-ec4a-4aa8-94e3-5e4ef067d11f" providerId="ADAL" clId="{479E3B79-12A6-4E70-8DCE-5A1CE5B2EE84}" dt="2025-01-17T14:36:11.275" v="6" actId="478"/>
        <pc:sldMkLst>
          <pc:docMk/>
          <pc:sldMk cId="1441212110" sldId="257"/>
        </pc:sldMkLst>
        <pc:spChg chg="del">
          <ac:chgData name="Dr. Raffay Zoltán" userId="3b1b2a3e-ec4a-4aa8-94e3-5e4ef067d11f" providerId="ADAL" clId="{479E3B79-12A6-4E70-8DCE-5A1CE5B2EE84}" dt="2025-01-17T14:36:11.275" v="6" actId="478"/>
          <ac:spMkLst>
            <pc:docMk/>
            <pc:sldMk cId="1441212110" sldId="257"/>
            <ac:spMk id="12" creationId="{0E7C3043-A183-EDE2-FAD2-1CCDF3F11BF3}"/>
          </ac:spMkLst>
        </pc:spChg>
      </pc:sldChg>
      <pc:sldChg chg="delSp mod">
        <pc:chgData name="Dr. Raffay Zoltán" userId="3b1b2a3e-ec4a-4aa8-94e3-5e4ef067d11f" providerId="ADAL" clId="{479E3B79-12A6-4E70-8DCE-5A1CE5B2EE84}" dt="2025-01-17T14:36:24.071" v="7" actId="478"/>
        <pc:sldMkLst>
          <pc:docMk/>
          <pc:sldMk cId="4239364104" sldId="259"/>
        </pc:sldMkLst>
        <pc:spChg chg="del">
          <ac:chgData name="Dr. Raffay Zoltán" userId="3b1b2a3e-ec4a-4aa8-94e3-5e4ef067d11f" providerId="ADAL" clId="{479E3B79-12A6-4E70-8DCE-5A1CE5B2EE84}" dt="2025-01-17T14:36:24.071" v="7" actId="478"/>
          <ac:spMkLst>
            <pc:docMk/>
            <pc:sldMk cId="4239364104" sldId="259"/>
            <ac:spMk id="12" creationId="{817EB965-FC6C-6C51-0EA6-2B02BADA2C21}"/>
          </ac:spMkLst>
        </pc:spChg>
      </pc:sldChg>
      <pc:sldChg chg="delSp mod">
        <pc:chgData name="Dr. Raffay Zoltán" userId="3b1b2a3e-ec4a-4aa8-94e3-5e4ef067d11f" providerId="ADAL" clId="{479E3B79-12A6-4E70-8DCE-5A1CE5B2EE84}" dt="2025-01-17T14:36:31.871" v="8" actId="478"/>
        <pc:sldMkLst>
          <pc:docMk/>
          <pc:sldMk cId="3346443628" sldId="260"/>
        </pc:sldMkLst>
        <pc:spChg chg="del">
          <ac:chgData name="Dr. Raffay Zoltán" userId="3b1b2a3e-ec4a-4aa8-94e3-5e4ef067d11f" providerId="ADAL" clId="{479E3B79-12A6-4E70-8DCE-5A1CE5B2EE84}" dt="2025-01-17T14:36:31.871" v="8" actId="478"/>
          <ac:spMkLst>
            <pc:docMk/>
            <pc:sldMk cId="3346443628" sldId="260"/>
            <ac:spMk id="12" creationId="{18571F6C-32AB-22F6-D48E-B44F2E471F27}"/>
          </ac:spMkLst>
        </pc:spChg>
      </pc:sldChg>
      <pc:sldChg chg="delSp mod">
        <pc:chgData name="Dr. Raffay Zoltán" userId="3b1b2a3e-ec4a-4aa8-94e3-5e4ef067d11f" providerId="ADAL" clId="{479E3B79-12A6-4E70-8DCE-5A1CE5B2EE84}" dt="2025-01-17T14:36:35.941" v="9" actId="478"/>
        <pc:sldMkLst>
          <pc:docMk/>
          <pc:sldMk cId="3430837079" sldId="261"/>
        </pc:sldMkLst>
        <pc:spChg chg="del">
          <ac:chgData name="Dr. Raffay Zoltán" userId="3b1b2a3e-ec4a-4aa8-94e3-5e4ef067d11f" providerId="ADAL" clId="{479E3B79-12A6-4E70-8DCE-5A1CE5B2EE84}" dt="2025-01-17T14:36:35.941" v="9" actId="478"/>
          <ac:spMkLst>
            <pc:docMk/>
            <pc:sldMk cId="3430837079" sldId="261"/>
            <ac:spMk id="12" creationId="{AB83D2B8-56D6-38F1-5AE8-8D8A489E6D78}"/>
          </ac:spMkLst>
        </pc:spChg>
      </pc:sldChg>
      <pc:sldChg chg="delSp mod">
        <pc:chgData name="Dr. Raffay Zoltán" userId="3b1b2a3e-ec4a-4aa8-94e3-5e4ef067d11f" providerId="ADAL" clId="{479E3B79-12A6-4E70-8DCE-5A1CE5B2EE84}" dt="2025-01-17T14:36:45.480" v="10" actId="478"/>
        <pc:sldMkLst>
          <pc:docMk/>
          <pc:sldMk cId="564408570" sldId="262"/>
        </pc:sldMkLst>
        <pc:spChg chg="del">
          <ac:chgData name="Dr. Raffay Zoltán" userId="3b1b2a3e-ec4a-4aa8-94e3-5e4ef067d11f" providerId="ADAL" clId="{479E3B79-12A6-4E70-8DCE-5A1CE5B2EE84}" dt="2025-01-17T14:36:45.480" v="10" actId="478"/>
          <ac:spMkLst>
            <pc:docMk/>
            <pc:sldMk cId="564408570" sldId="262"/>
            <ac:spMk id="12" creationId="{C30CAA6C-43E0-03E7-4495-93D00DB200B5}"/>
          </ac:spMkLst>
        </pc:spChg>
      </pc:sldChg>
      <pc:sldChg chg="delSp mod">
        <pc:chgData name="Dr. Raffay Zoltán" userId="3b1b2a3e-ec4a-4aa8-94e3-5e4ef067d11f" providerId="ADAL" clId="{479E3B79-12A6-4E70-8DCE-5A1CE5B2EE84}" dt="2025-01-17T14:37:48.474" v="16" actId="478"/>
        <pc:sldMkLst>
          <pc:docMk/>
          <pc:sldMk cId="3544922091" sldId="263"/>
        </pc:sldMkLst>
        <pc:spChg chg="del">
          <ac:chgData name="Dr. Raffay Zoltán" userId="3b1b2a3e-ec4a-4aa8-94e3-5e4ef067d11f" providerId="ADAL" clId="{479E3B79-12A6-4E70-8DCE-5A1CE5B2EE84}" dt="2025-01-17T14:37:48.474" v="16" actId="478"/>
          <ac:spMkLst>
            <pc:docMk/>
            <pc:sldMk cId="3544922091" sldId="263"/>
            <ac:spMk id="12" creationId="{D3B9BCCD-5C65-D52D-921B-917B729C1F45}"/>
          </ac:spMkLst>
        </pc:spChg>
      </pc:sldChg>
      <pc:sldChg chg="delSp modSp mod">
        <pc:chgData name="Dr. Raffay Zoltán" userId="3b1b2a3e-ec4a-4aa8-94e3-5e4ef067d11f" providerId="ADAL" clId="{479E3B79-12A6-4E70-8DCE-5A1CE5B2EE84}" dt="2025-01-17T14:38:07.729" v="20" actId="1076"/>
        <pc:sldMkLst>
          <pc:docMk/>
          <pc:sldMk cId="1243646356" sldId="264"/>
        </pc:sldMkLst>
        <pc:spChg chg="mod">
          <ac:chgData name="Dr. Raffay Zoltán" userId="3b1b2a3e-ec4a-4aa8-94e3-5e4ef067d11f" providerId="ADAL" clId="{479E3B79-12A6-4E70-8DCE-5A1CE5B2EE84}" dt="2025-01-17T14:38:07.729" v="20" actId="1076"/>
          <ac:spMkLst>
            <pc:docMk/>
            <pc:sldMk cId="1243646356" sldId="264"/>
            <ac:spMk id="3" creationId="{DD0C1CD0-6B3E-AE21-3785-6CDCE3EA6A1A}"/>
          </ac:spMkLst>
        </pc:spChg>
        <pc:spChg chg="del">
          <ac:chgData name="Dr. Raffay Zoltán" userId="3b1b2a3e-ec4a-4aa8-94e3-5e4ef067d11f" providerId="ADAL" clId="{479E3B79-12A6-4E70-8DCE-5A1CE5B2EE84}" dt="2025-01-17T14:37:50.916" v="17" actId="478"/>
          <ac:spMkLst>
            <pc:docMk/>
            <pc:sldMk cId="1243646356" sldId="264"/>
            <ac:spMk id="12" creationId="{2F47DB23-6AFC-FA65-B93E-FF0ECA120BE3}"/>
          </ac:spMkLst>
        </pc:spChg>
      </pc:sldChg>
      <pc:sldChg chg="delSp mod">
        <pc:chgData name="Dr. Raffay Zoltán" userId="3b1b2a3e-ec4a-4aa8-94e3-5e4ef067d11f" providerId="ADAL" clId="{479E3B79-12A6-4E70-8DCE-5A1CE5B2EE84}" dt="2025-01-17T14:38:27.280" v="22" actId="478"/>
        <pc:sldMkLst>
          <pc:docMk/>
          <pc:sldMk cId="345246902" sldId="265"/>
        </pc:sldMkLst>
        <pc:spChg chg="del">
          <ac:chgData name="Dr. Raffay Zoltán" userId="3b1b2a3e-ec4a-4aa8-94e3-5e4ef067d11f" providerId="ADAL" clId="{479E3B79-12A6-4E70-8DCE-5A1CE5B2EE84}" dt="2025-01-17T14:38:27.280" v="22" actId="478"/>
          <ac:spMkLst>
            <pc:docMk/>
            <pc:sldMk cId="345246902" sldId="265"/>
            <ac:spMk id="12" creationId="{BAA68C54-4CF3-B581-C2A8-DE726B2BFD35}"/>
          </ac:spMkLst>
        </pc:spChg>
      </pc:sldChg>
      <pc:sldChg chg="delSp mod">
        <pc:chgData name="Dr. Raffay Zoltán" userId="3b1b2a3e-ec4a-4aa8-94e3-5e4ef067d11f" providerId="ADAL" clId="{479E3B79-12A6-4E70-8DCE-5A1CE5B2EE84}" dt="2025-01-17T14:38:20.882" v="21" actId="478"/>
        <pc:sldMkLst>
          <pc:docMk/>
          <pc:sldMk cId="701400920" sldId="266"/>
        </pc:sldMkLst>
        <pc:spChg chg="del">
          <ac:chgData name="Dr. Raffay Zoltán" userId="3b1b2a3e-ec4a-4aa8-94e3-5e4ef067d11f" providerId="ADAL" clId="{479E3B79-12A6-4E70-8DCE-5A1CE5B2EE84}" dt="2025-01-17T14:38:20.882" v="21" actId="478"/>
          <ac:spMkLst>
            <pc:docMk/>
            <pc:sldMk cId="701400920" sldId="266"/>
            <ac:spMk id="12" creationId="{F278374F-6FD7-A6B0-17B4-549945F26800}"/>
          </ac:spMkLst>
        </pc:spChg>
      </pc:sldChg>
      <pc:sldChg chg="delSp mod">
        <pc:chgData name="Dr. Raffay Zoltán" userId="3b1b2a3e-ec4a-4aa8-94e3-5e4ef067d11f" providerId="ADAL" clId="{479E3B79-12A6-4E70-8DCE-5A1CE5B2EE84}" dt="2025-01-17T14:38:29.273" v="23" actId="478"/>
        <pc:sldMkLst>
          <pc:docMk/>
          <pc:sldMk cId="1156935625" sldId="267"/>
        </pc:sldMkLst>
        <pc:spChg chg="del">
          <ac:chgData name="Dr. Raffay Zoltán" userId="3b1b2a3e-ec4a-4aa8-94e3-5e4ef067d11f" providerId="ADAL" clId="{479E3B79-12A6-4E70-8DCE-5A1CE5B2EE84}" dt="2025-01-17T14:38:29.273" v="23" actId="478"/>
          <ac:spMkLst>
            <pc:docMk/>
            <pc:sldMk cId="1156935625" sldId="267"/>
            <ac:spMk id="12" creationId="{E34AA0D6-119C-1711-FA65-FAC6B1D3B55D}"/>
          </ac:spMkLst>
        </pc:spChg>
      </pc:sldChg>
      <pc:sldChg chg="delSp modSp mod">
        <pc:chgData name="Dr. Raffay Zoltán" userId="3b1b2a3e-ec4a-4aa8-94e3-5e4ef067d11f" providerId="ADAL" clId="{479E3B79-12A6-4E70-8DCE-5A1CE5B2EE84}" dt="2025-01-17T14:38:59.179" v="27" actId="1076"/>
        <pc:sldMkLst>
          <pc:docMk/>
          <pc:sldMk cId="103878073" sldId="268"/>
        </pc:sldMkLst>
        <pc:spChg chg="del">
          <ac:chgData name="Dr. Raffay Zoltán" userId="3b1b2a3e-ec4a-4aa8-94e3-5e4ef067d11f" providerId="ADAL" clId="{479E3B79-12A6-4E70-8DCE-5A1CE5B2EE84}" dt="2025-01-17T14:38:55.251" v="26" actId="478"/>
          <ac:spMkLst>
            <pc:docMk/>
            <pc:sldMk cId="103878073" sldId="268"/>
            <ac:spMk id="12" creationId="{2859787E-071E-C799-7EF9-F99591022577}"/>
          </ac:spMkLst>
        </pc:spChg>
        <pc:picChg chg="mod">
          <ac:chgData name="Dr. Raffay Zoltán" userId="3b1b2a3e-ec4a-4aa8-94e3-5e4ef067d11f" providerId="ADAL" clId="{479E3B79-12A6-4E70-8DCE-5A1CE5B2EE84}" dt="2025-01-17T14:38:59.179" v="27" actId="1076"/>
          <ac:picMkLst>
            <pc:docMk/>
            <pc:sldMk cId="103878073" sldId="268"/>
            <ac:picMk id="11" creationId="{BB6FF294-19CA-8D70-1F55-FB457E116BFD}"/>
          </ac:picMkLst>
        </pc:picChg>
      </pc:sldChg>
      <pc:sldChg chg="delSp mod">
        <pc:chgData name="Dr. Raffay Zoltán" userId="3b1b2a3e-ec4a-4aa8-94e3-5e4ef067d11f" providerId="ADAL" clId="{479E3B79-12A6-4E70-8DCE-5A1CE5B2EE84}" dt="2025-01-17T14:39:03.132" v="28" actId="478"/>
        <pc:sldMkLst>
          <pc:docMk/>
          <pc:sldMk cId="522182056" sldId="269"/>
        </pc:sldMkLst>
        <pc:spChg chg="del">
          <ac:chgData name="Dr. Raffay Zoltán" userId="3b1b2a3e-ec4a-4aa8-94e3-5e4ef067d11f" providerId="ADAL" clId="{479E3B79-12A6-4E70-8DCE-5A1CE5B2EE84}" dt="2025-01-17T14:39:03.132" v="28" actId="478"/>
          <ac:spMkLst>
            <pc:docMk/>
            <pc:sldMk cId="522182056" sldId="269"/>
            <ac:spMk id="12" creationId="{149BBFC2-9545-5238-38BC-6D2BBE59C46A}"/>
          </ac:spMkLst>
        </pc:spChg>
      </pc:sldChg>
      <pc:sldChg chg="delSp mod">
        <pc:chgData name="Dr. Raffay Zoltán" userId="3b1b2a3e-ec4a-4aa8-94e3-5e4ef067d11f" providerId="ADAL" clId="{479E3B79-12A6-4E70-8DCE-5A1CE5B2EE84}" dt="2025-01-17T14:39:05.827" v="30" actId="478"/>
        <pc:sldMkLst>
          <pc:docMk/>
          <pc:sldMk cId="1039427102" sldId="270"/>
        </pc:sldMkLst>
        <pc:spChg chg="del">
          <ac:chgData name="Dr. Raffay Zoltán" userId="3b1b2a3e-ec4a-4aa8-94e3-5e4ef067d11f" providerId="ADAL" clId="{479E3B79-12A6-4E70-8DCE-5A1CE5B2EE84}" dt="2025-01-17T14:39:05.827" v="30" actId="478"/>
          <ac:spMkLst>
            <pc:docMk/>
            <pc:sldMk cId="1039427102" sldId="270"/>
            <ac:spMk id="12" creationId="{F339104D-C7C9-481D-4A2C-B5EB4735B278}"/>
          </ac:spMkLst>
        </pc:spChg>
      </pc:sldChg>
      <pc:sldChg chg="delSp mod">
        <pc:chgData name="Dr. Raffay Zoltán" userId="3b1b2a3e-ec4a-4aa8-94e3-5e4ef067d11f" providerId="ADAL" clId="{479E3B79-12A6-4E70-8DCE-5A1CE5B2EE84}" dt="2025-01-17T14:39:08.234" v="32" actId="478"/>
        <pc:sldMkLst>
          <pc:docMk/>
          <pc:sldMk cId="1845054683" sldId="271"/>
        </pc:sldMkLst>
        <pc:spChg chg="del">
          <ac:chgData name="Dr. Raffay Zoltán" userId="3b1b2a3e-ec4a-4aa8-94e3-5e4ef067d11f" providerId="ADAL" clId="{479E3B79-12A6-4E70-8DCE-5A1CE5B2EE84}" dt="2025-01-17T14:39:08.234" v="32" actId="478"/>
          <ac:spMkLst>
            <pc:docMk/>
            <pc:sldMk cId="1845054683" sldId="271"/>
            <ac:spMk id="12" creationId="{F99F9162-9464-9394-8167-A1CDAEB7119D}"/>
          </ac:spMkLst>
        </pc:spChg>
      </pc:sldChg>
      <pc:sldChg chg="delSp mod">
        <pc:chgData name="Dr. Raffay Zoltán" userId="3b1b2a3e-ec4a-4aa8-94e3-5e4ef067d11f" providerId="ADAL" clId="{479E3B79-12A6-4E70-8DCE-5A1CE5B2EE84}" dt="2025-01-17T14:39:09.403" v="33" actId="478"/>
        <pc:sldMkLst>
          <pc:docMk/>
          <pc:sldMk cId="3851542808" sldId="272"/>
        </pc:sldMkLst>
        <pc:spChg chg="del">
          <ac:chgData name="Dr. Raffay Zoltán" userId="3b1b2a3e-ec4a-4aa8-94e3-5e4ef067d11f" providerId="ADAL" clId="{479E3B79-12A6-4E70-8DCE-5A1CE5B2EE84}" dt="2025-01-17T14:39:09.403" v="33" actId="478"/>
          <ac:spMkLst>
            <pc:docMk/>
            <pc:sldMk cId="3851542808" sldId="272"/>
            <ac:spMk id="12" creationId="{F6EFACC7-0B55-370B-1ADB-58F9FD3C9841}"/>
          </ac:spMkLst>
        </pc:spChg>
      </pc:sldChg>
      <pc:sldChg chg="delSp mod">
        <pc:chgData name="Dr. Raffay Zoltán" userId="3b1b2a3e-ec4a-4aa8-94e3-5e4ef067d11f" providerId="ADAL" clId="{479E3B79-12A6-4E70-8DCE-5A1CE5B2EE84}" dt="2025-01-17T14:39:19.251" v="34" actId="478"/>
        <pc:sldMkLst>
          <pc:docMk/>
          <pc:sldMk cId="3244903130" sldId="273"/>
        </pc:sldMkLst>
        <pc:spChg chg="del">
          <ac:chgData name="Dr. Raffay Zoltán" userId="3b1b2a3e-ec4a-4aa8-94e3-5e4ef067d11f" providerId="ADAL" clId="{479E3B79-12A6-4E70-8DCE-5A1CE5B2EE84}" dt="2025-01-17T14:39:19.251" v="34" actId="478"/>
          <ac:spMkLst>
            <pc:docMk/>
            <pc:sldMk cId="3244903130" sldId="273"/>
            <ac:spMk id="12" creationId="{14ABC8A2-DA14-953E-650B-15AEA9B2CA36}"/>
          </ac:spMkLst>
        </pc:spChg>
      </pc:sldChg>
      <pc:sldChg chg="delSp mod">
        <pc:chgData name="Dr. Raffay Zoltán" userId="3b1b2a3e-ec4a-4aa8-94e3-5e4ef067d11f" providerId="ADAL" clId="{479E3B79-12A6-4E70-8DCE-5A1CE5B2EE84}" dt="2025-01-17T14:39:23.726" v="35" actId="478"/>
        <pc:sldMkLst>
          <pc:docMk/>
          <pc:sldMk cId="711757742" sldId="275"/>
        </pc:sldMkLst>
        <pc:spChg chg="del">
          <ac:chgData name="Dr. Raffay Zoltán" userId="3b1b2a3e-ec4a-4aa8-94e3-5e4ef067d11f" providerId="ADAL" clId="{479E3B79-12A6-4E70-8DCE-5A1CE5B2EE84}" dt="2025-01-17T14:39:23.726" v="35" actId="478"/>
          <ac:spMkLst>
            <pc:docMk/>
            <pc:sldMk cId="711757742" sldId="275"/>
            <ac:spMk id="12" creationId="{B2D0E45E-D96A-F745-199E-3D53B0545269}"/>
          </ac:spMkLst>
        </pc:spChg>
      </pc:sldChg>
      <pc:sldChg chg="delSp mod">
        <pc:chgData name="Dr. Raffay Zoltán" userId="3b1b2a3e-ec4a-4aa8-94e3-5e4ef067d11f" providerId="ADAL" clId="{479E3B79-12A6-4E70-8DCE-5A1CE5B2EE84}" dt="2025-01-17T14:39:25.080" v="36" actId="478"/>
        <pc:sldMkLst>
          <pc:docMk/>
          <pc:sldMk cId="1934764454" sldId="276"/>
        </pc:sldMkLst>
        <pc:spChg chg="del">
          <ac:chgData name="Dr. Raffay Zoltán" userId="3b1b2a3e-ec4a-4aa8-94e3-5e4ef067d11f" providerId="ADAL" clId="{479E3B79-12A6-4E70-8DCE-5A1CE5B2EE84}" dt="2025-01-17T14:39:25.080" v="36" actId="478"/>
          <ac:spMkLst>
            <pc:docMk/>
            <pc:sldMk cId="1934764454" sldId="276"/>
            <ac:spMk id="12" creationId="{56A5689C-DBF9-1A96-3B93-8F59236C2F0E}"/>
          </ac:spMkLst>
        </pc:spChg>
      </pc:sldChg>
      <pc:sldChg chg="delSp mod">
        <pc:chgData name="Dr. Raffay Zoltán" userId="3b1b2a3e-ec4a-4aa8-94e3-5e4ef067d11f" providerId="ADAL" clId="{479E3B79-12A6-4E70-8DCE-5A1CE5B2EE84}" dt="2025-01-17T14:39:26.780" v="37" actId="478"/>
        <pc:sldMkLst>
          <pc:docMk/>
          <pc:sldMk cId="3586851712" sldId="277"/>
        </pc:sldMkLst>
        <pc:spChg chg="del">
          <ac:chgData name="Dr. Raffay Zoltán" userId="3b1b2a3e-ec4a-4aa8-94e3-5e4ef067d11f" providerId="ADAL" clId="{479E3B79-12A6-4E70-8DCE-5A1CE5B2EE84}" dt="2025-01-17T14:39:26.780" v="37" actId="478"/>
          <ac:spMkLst>
            <pc:docMk/>
            <pc:sldMk cId="3586851712" sldId="277"/>
            <ac:spMk id="12" creationId="{3DD435D3-CE9D-EC13-7A54-B7151894EE4D}"/>
          </ac:spMkLst>
        </pc:spChg>
      </pc:sldChg>
      <pc:sldChg chg="delSp mod">
        <pc:chgData name="Dr. Raffay Zoltán" userId="3b1b2a3e-ec4a-4aa8-94e3-5e4ef067d11f" providerId="ADAL" clId="{479E3B79-12A6-4E70-8DCE-5A1CE5B2EE84}" dt="2025-01-17T14:39:37.701" v="38" actId="478"/>
        <pc:sldMkLst>
          <pc:docMk/>
          <pc:sldMk cId="2054138976" sldId="278"/>
        </pc:sldMkLst>
        <pc:spChg chg="del">
          <ac:chgData name="Dr. Raffay Zoltán" userId="3b1b2a3e-ec4a-4aa8-94e3-5e4ef067d11f" providerId="ADAL" clId="{479E3B79-12A6-4E70-8DCE-5A1CE5B2EE84}" dt="2025-01-17T14:39:37.701" v="38" actId="478"/>
          <ac:spMkLst>
            <pc:docMk/>
            <pc:sldMk cId="2054138976" sldId="278"/>
            <ac:spMk id="12" creationId="{F88BD28B-B12A-9117-8F10-12514ED11714}"/>
          </ac:spMkLst>
        </pc:spChg>
      </pc:sldChg>
      <pc:sldChg chg="delSp mod">
        <pc:chgData name="Dr. Raffay Zoltán" userId="3b1b2a3e-ec4a-4aa8-94e3-5e4ef067d11f" providerId="ADAL" clId="{479E3B79-12A6-4E70-8DCE-5A1CE5B2EE84}" dt="2025-01-17T14:39:50.191" v="39" actId="478"/>
        <pc:sldMkLst>
          <pc:docMk/>
          <pc:sldMk cId="2752202708" sldId="279"/>
        </pc:sldMkLst>
        <pc:spChg chg="del">
          <ac:chgData name="Dr. Raffay Zoltán" userId="3b1b2a3e-ec4a-4aa8-94e3-5e4ef067d11f" providerId="ADAL" clId="{479E3B79-12A6-4E70-8DCE-5A1CE5B2EE84}" dt="2025-01-17T14:39:50.191" v="39" actId="478"/>
          <ac:spMkLst>
            <pc:docMk/>
            <pc:sldMk cId="2752202708" sldId="279"/>
            <ac:spMk id="12" creationId="{0427FF0C-BB88-9318-BB8E-74E04D42D43B}"/>
          </ac:spMkLst>
        </pc:spChg>
      </pc:sldChg>
      <pc:sldChg chg="addSp delSp modSp mod">
        <pc:chgData name="Dr. Raffay Zoltán" userId="3b1b2a3e-ec4a-4aa8-94e3-5e4ef067d11f" providerId="ADAL" clId="{479E3B79-12A6-4E70-8DCE-5A1CE5B2EE84}" dt="2025-01-17T14:40:29.680" v="46" actId="1076"/>
        <pc:sldMkLst>
          <pc:docMk/>
          <pc:sldMk cId="2280178207" sldId="280"/>
        </pc:sldMkLst>
        <pc:spChg chg="add del mod">
          <ac:chgData name="Dr. Raffay Zoltán" userId="3b1b2a3e-ec4a-4aa8-94e3-5e4ef067d11f" providerId="ADAL" clId="{479E3B79-12A6-4E70-8DCE-5A1CE5B2EE84}" dt="2025-01-17T14:40:29.680" v="46" actId="1076"/>
          <ac:spMkLst>
            <pc:docMk/>
            <pc:sldMk cId="2280178207" sldId="280"/>
            <ac:spMk id="3" creationId="{7C134C94-86A2-E7E9-07DF-1A53B2ABDA0B}"/>
          </ac:spMkLst>
        </pc:spChg>
        <pc:spChg chg="del">
          <ac:chgData name="Dr. Raffay Zoltán" userId="3b1b2a3e-ec4a-4aa8-94e3-5e4ef067d11f" providerId="ADAL" clId="{479E3B79-12A6-4E70-8DCE-5A1CE5B2EE84}" dt="2025-01-17T14:40:25.370" v="45" actId="478"/>
          <ac:spMkLst>
            <pc:docMk/>
            <pc:sldMk cId="2280178207" sldId="280"/>
            <ac:spMk id="12" creationId="{F4D5E879-7C20-E78B-89B9-C2C10016DB50}"/>
          </ac:spMkLst>
        </pc:spChg>
      </pc:sldChg>
      <pc:sldChg chg="delSp modSp mod">
        <pc:chgData name="Dr. Raffay Zoltán" userId="3b1b2a3e-ec4a-4aa8-94e3-5e4ef067d11f" providerId="ADAL" clId="{479E3B79-12A6-4E70-8DCE-5A1CE5B2EE84}" dt="2025-01-17T14:40:54.965" v="52" actId="1076"/>
        <pc:sldMkLst>
          <pc:docMk/>
          <pc:sldMk cId="1115717518" sldId="281"/>
        </pc:sldMkLst>
        <pc:spChg chg="mod">
          <ac:chgData name="Dr. Raffay Zoltán" userId="3b1b2a3e-ec4a-4aa8-94e3-5e4ef067d11f" providerId="ADAL" clId="{479E3B79-12A6-4E70-8DCE-5A1CE5B2EE84}" dt="2025-01-17T14:40:54.965" v="52" actId="1076"/>
          <ac:spMkLst>
            <pc:docMk/>
            <pc:sldMk cId="1115717518" sldId="281"/>
            <ac:spMk id="3" creationId="{6965CEE8-5741-6D83-FF02-6CC36B38B39E}"/>
          </ac:spMkLst>
        </pc:spChg>
        <pc:spChg chg="del">
          <ac:chgData name="Dr. Raffay Zoltán" userId="3b1b2a3e-ec4a-4aa8-94e3-5e4ef067d11f" providerId="ADAL" clId="{479E3B79-12A6-4E70-8DCE-5A1CE5B2EE84}" dt="2025-01-17T14:40:50.465" v="50" actId="478"/>
          <ac:spMkLst>
            <pc:docMk/>
            <pc:sldMk cId="1115717518" sldId="281"/>
            <ac:spMk id="12" creationId="{011A1970-5120-2DB9-09DE-658A90703ABE}"/>
          </ac:spMkLst>
        </pc:spChg>
      </pc:sldChg>
      <pc:sldChg chg="delSp mod">
        <pc:chgData name="Dr. Raffay Zoltán" userId="3b1b2a3e-ec4a-4aa8-94e3-5e4ef067d11f" providerId="ADAL" clId="{479E3B79-12A6-4E70-8DCE-5A1CE5B2EE84}" dt="2025-01-17T14:40:57.859" v="53" actId="478"/>
        <pc:sldMkLst>
          <pc:docMk/>
          <pc:sldMk cId="3103418066" sldId="282"/>
        </pc:sldMkLst>
        <pc:spChg chg="del">
          <ac:chgData name="Dr. Raffay Zoltán" userId="3b1b2a3e-ec4a-4aa8-94e3-5e4ef067d11f" providerId="ADAL" clId="{479E3B79-12A6-4E70-8DCE-5A1CE5B2EE84}" dt="2025-01-17T14:40:57.859" v="53" actId="478"/>
          <ac:spMkLst>
            <pc:docMk/>
            <pc:sldMk cId="3103418066" sldId="282"/>
            <ac:spMk id="12" creationId="{1E500381-2554-F9F9-4DF4-7727E90DC281}"/>
          </ac:spMkLst>
        </pc:spChg>
      </pc:sldChg>
      <pc:sldChg chg="delSp mod">
        <pc:chgData name="Dr. Raffay Zoltán" userId="3b1b2a3e-ec4a-4aa8-94e3-5e4ef067d11f" providerId="ADAL" clId="{479E3B79-12A6-4E70-8DCE-5A1CE5B2EE84}" dt="2025-01-17T14:40:59.634" v="54" actId="478"/>
        <pc:sldMkLst>
          <pc:docMk/>
          <pc:sldMk cId="2691154121" sldId="283"/>
        </pc:sldMkLst>
        <pc:spChg chg="del">
          <ac:chgData name="Dr. Raffay Zoltán" userId="3b1b2a3e-ec4a-4aa8-94e3-5e4ef067d11f" providerId="ADAL" clId="{479E3B79-12A6-4E70-8DCE-5A1CE5B2EE84}" dt="2025-01-17T14:40:59.634" v="54" actId="478"/>
          <ac:spMkLst>
            <pc:docMk/>
            <pc:sldMk cId="2691154121" sldId="283"/>
            <ac:spMk id="12" creationId="{1B8E52B7-123A-7D91-7B31-6D84C2C860A2}"/>
          </ac:spMkLst>
        </pc:spChg>
      </pc:sldChg>
      <pc:sldChg chg="delSp mod">
        <pc:chgData name="Dr. Raffay Zoltán" userId="3b1b2a3e-ec4a-4aa8-94e3-5e4ef067d11f" providerId="ADAL" clId="{479E3B79-12A6-4E70-8DCE-5A1CE5B2EE84}" dt="2025-01-17T14:41:01.815" v="55" actId="478"/>
        <pc:sldMkLst>
          <pc:docMk/>
          <pc:sldMk cId="987063092" sldId="284"/>
        </pc:sldMkLst>
        <pc:spChg chg="del">
          <ac:chgData name="Dr. Raffay Zoltán" userId="3b1b2a3e-ec4a-4aa8-94e3-5e4ef067d11f" providerId="ADAL" clId="{479E3B79-12A6-4E70-8DCE-5A1CE5B2EE84}" dt="2025-01-17T14:41:01.815" v="55" actId="478"/>
          <ac:spMkLst>
            <pc:docMk/>
            <pc:sldMk cId="987063092" sldId="284"/>
            <ac:spMk id="12" creationId="{692FA2A8-29C9-5499-4A99-D32224AFB948}"/>
          </ac:spMkLst>
        </pc:spChg>
      </pc:sldChg>
      <pc:sldChg chg="delSp mod">
        <pc:chgData name="Dr. Raffay Zoltán" userId="3b1b2a3e-ec4a-4aa8-94e3-5e4ef067d11f" providerId="ADAL" clId="{479E3B79-12A6-4E70-8DCE-5A1CE5B2EE84}" dt="2025-01-17T14:41:23.991" v="56" actId="478"/>
        <pc:sldMkLst>
          <pc:docMk/>
          <pc:sldMk cId="3584685412" sldId="286"/>
        </pc:sldMkLst>
        <pc:spChg chg="del">
          <ac:chgData name="Dr. Raffay Zoltán" userId="3b1b2a3e-ec4a-4aa8-94e3-5e4ef067d11f" providerId="ADAL" clId="{479E3B79-12A6-4E70-8DCE-5A1CE5B2EE84}" dt="2025-01-17T14:41:23.991" v="56" actId="478"/>
          <ac:spMkLst>
            <pc:docMk/>
            <pc:sldMk cId="3584685412" sldId="286"/>
            <ac:spMk id="12" creationId="{048A97A2-59D3-3985-B53E-BCBDCDACF677}"/>
          </ac:spMkLst>
        </pc:spChg>
      </pc:sldChg>
      <pc:sldChg chg="delSp mod">
        <pc:chgData name="Dr. Raffay Zoltán" userId="3b1b2a3e-ec4a-4aa8-94e3-5e4ef067d11f" providerId="ADAL" clId="{479E3B79-12A6-4E70-8DCE-5A1CE5B2EE84}" dt="2025-01-17T14:38:38.280" v="24" actId="478"/>
        <pc:sldMkLst>
          <pc:docMk/>
          <pc:sldMk cId="2393627726" sldId="287"/>
        </pc:sldMkLst>
        <pc:spChg chg="del">
          <ac:chgData name="Dr. Raffay Zoltán" userId="3b1b2a3e-ec4a-4aa8-94e3-5e4ef067d11f" providerId="ADAL" clId="{479E3B79-12A6-4E70-8DCE-5A1CE5B2EE84}" dt="2025-01-17T14:38:38.280" v="24" actId="478"/>
          <ac:spMkLst>
            <pc:docMk/>
            <pc:sldMk cId="2393627726" sldId="287"/>
            <ac:spMk id="12" creationId="{E34AA0D6-119C-1711-FA65-FAC6B1D3B55D}"/>
          </ac:spMkLst>
        </pc:spChg>
      </pc:sldChg>
      <pc:sldChg chg="delSp mod">
        <pc:chgData name="Dr. Raffay Zoltán" userId="3b1b2a3e-ec4a-4aa8-94e3-5e4ef067d11f" providerId="ADAL" clId="{479E3B79-12A6-4E70-8DCE-5A1CE5B2EE84}" dt="2025-01-17T14:39:07.008" v="31" actId="478"/>
        <pc:sldMkLst>
          <pc:docMk/>
          <pc:sldMk cId="2008888396" sldId="288"/>
        </pc:sldMkLst>
        <pc:spChg chg="del">
          <ac:chgData name="Dr. Raffay Zoltán" userId="3b1b2a3e-ec4a-4aa8-94e3-5e4ef067d11f" providerId="ADAL" clId="{479E3B79-12A6-4E70-8DCE-5A1CE5B2EE84}" dt="2025-01-17T14:39:07.008" v="31" actId="478"/>
          <ac:spMkLst>
            <pc:docMk/>
            <pc:sldMk cId="2008888396" sldId="288"/>
            <ac:spMk id="12" creationId="{F339104D-C7C9-481D-4A2C-B5EB4735B278}"/>
          </ac:spMkLst>
        </pc:spChg>
      </pc:sldChg>
      <pc:sldChg chg="delSp mod">
        <pc:chgData name="Dr. Raffay Zoltán" userId="3b1b2a3e-ec4a-4aa8-94e3-5e4ef067d11f" providerId="ADAL" clId="{479E3B79-12A6-4E70-8DCE-5A1CE5B2EE84}" dt="2025-01-17T14:40:36.274" v="47" actId="478"/>
        <pc:sldMkLst>
          <pc:docMk/>
          <pc:sldMk cId="2235608810" sldId="289"/>
        </pc:sldMkLst>
        <pc:spChg chg="del">
          <ac:chgData name="Dr. Raffay Zoltán" userId="3b1b2a3e-ec4a-4aa8-94e3-5e4ef067d11f" providerId="ADAL" clId="{479E3B79-12A6-4E70-8DCE-5A1CE5B2EE84}" dt="2025-01-17T14:40:36.274" v="47" actId="478"/>
          <ac:spMkLst>
            <pc:docMk/>
            <pc:sldMk cId="2235608810" sldId="289"/>
            <ac:spMk id="12" creationId="{F4D5E879-7C20-E78B-89B9-C2C10016DB50}"/>
          </ac:spMkLst>
        </pc:spChg>
      </pc:sldChg>
      <pc:sldChg chg="delSp mod">
        <pc:chgData name="Dr. Raffay Zoltán" userId="3b1b2a3e-ec4a-4aa8-94e3-5e4ef067d11f" providerId="ADAL" clId="{479E3B79-12A6-4E70-8DCE-5A1CE5B2EE84}" dt="2025-01-17T14:40:37.450" v="48" actId="478"/>
        <pc:sldMkLst>
          <pc:docMk/>
          <pc:sldMk cId="996719213" sldId="290"/>
        </pc:sldMkLst>
        <pc:spChg chg="del">
          <ac:chgData name="Dr. Raffay Zoltán" userId="3b1b2a3e-ec4a-4aa8-94e3-5e4ef067d11f" providerId="ADAL" clId="{479E3B79-12A6-4E70-8DCE-5A1CE5B2EE84}" dt="2025-01-17T14:40:37.450" v="48" actId="478"/>
          <ac:spMkLst>
            <pc:docMk/>
            <pc:sldMk cId="996719213" sldId="290"/>
            <ac:spMk id="12" creationId="{F4D5E879-7C20-E78B-89B9-C2C10016DB50}"/>
          </ac:spMkLst>
        </pc:spChg>
      </pc:sldChg>
      <pc:sldChg chg="delSp mod">
        <pc:chgData name="Dr. Raffay Zoltán" userId="3b1b2a3e-ec4a-4aa8-94e3-5e4ef067d11f" providerId="ADAL" clId="{479E3B79-12A6-4E70-8DCE-5A1CE5B2EE84}" dt="2025-01-17T14:41:28.100" v="57" actId="478"/>
        <pc:sldMkLst>
          <pc:docMk/>
          <pc:sldMk cId="2655826216" sldId="291"/>
        </pc:sldMkLst>
        <pc:spChg chg="del">
          <ac:chgData name="Dr. Raffay Zoltán" userId="3b1b2a3e-ec4a-4aa8-94e3-5e4ef067d11f" providerId="ADAL" clId="{479E3B79-12A6-4E70-8DCE-5A1CE5B2EE84}" dt="2025-01-17T14:41:28.100" v="57" actId="478"/>
          <ac:spMkLst>
            <pc:docMk/>
            <pc:sldMk cId="2655826216" sldId="291"/>
            <ac:spMk id="12" creationId="{048A97A2-59D3-3985-B53E-BCBDCDACF677}"/>
          </ac:spMkLst>
        </pc:spChg>
      </pc:sldChg>
      <pc:sldChg chg="addSp delSp modSp mod">
        <pc:chgData name="Dr. Raffay Zoltán" userId="3b1b2a3e-ec4a-4aa8-94e3-5e4ef067d11f" providerId="ADAL" clId="{479E3B79-12A6-4E70-8DCE-5A1CE5B2EE84}" dt="2025-01-17T14:41:46.701" v="62" actId="1076"/>
        <pc:sldMkLst>
          <pc:docMk/>
          <pc:sldMk cId="3807678472" sldId="292"/>
        </pc:sldMkLst>
        <pc:spChg chg="add del mod">
          <ac:chgData name="Dr. Raffay Zoltán" userId="3b1b2a3e-ec4a-4aa8-94e3-5e4ef067d11f" providerId="ADAL" clId="{479E3B79-12A6-4E70-8DCE-5A1CE5B2EE84}" dt="2025-01-17T14:41:46.701" v="62" actId="1076"/>
          <ac:spMkLst>
            <pc:docMk/>
            <pc:sldMk cId="3807678472" sldId="292"/>
            <ac:spMk id="3" creationId="{74E272A6-8C05-D693-B636-FF6BF848AE43}"/>
          </ac:spMkLst>
        </pc:spChg>
        <pc:spChg chg="del">
          <ac:chgData name="Dr. Raffay Zoltán" userId="3b1b2a3e-ec4a-4aa8-94e3-5e4ef067d11f" providerId="ADAL" clId="{479E3B79-12A6-4E70-8DCE-5A1CE5B2EE84}" dt="2025-01-17T14:41:43.925" v="61" actId="478"/>
          <ac:spMkLst>
            <pc:docMk/>
            <pc:sldMk cId="3807678472" sldId="292"/>
            <ac:spMk id="12" creationId="{048A97A2-59D3-3985-B53E-BCBDCDACF677}"/>
          </ac:spMkLst>
        </pc:spChg>
      </pc:sldChg>
      <pc:sldChg chg="delSp mod">
        <pc:chgData name="Dr. Raffay Zoltán" userId="3b1b2a3e-ec4a-4aa8-94e3-5e4ef067d11f" providerId="ADAL" clId="{479E3B79-12A6-4E70-8DCE-5A1CE5B2EE84}" dt="2025-01-17T14:41:58.056" v="63" actId="478"/>
        <pc:sldMkLst>
          <pc:docMk/>
          <pc:sldMk cId="69221013" sldId="293"/>
        </pc:sldMkLst>
        <pc:spChg chg="del">
          <ac:chgData name="Dr. Raffay Zoltán" userId="3b1b2a3e-ec4a-4aa8-94e3-5e4ef067d11f" providerId="ADAL" clId="{479E3B79-12A6-4E70-8DCE-5A1CE5B2EE84}" dt="2025-01-17T14:41:58.056" v="63" actId="478"/>
          <ac:spMkLst>
            <pc:docMk/>
            <pc:sldMk cId="69221013" sldId="293"/>
            <ac:spMk id="12" creationId="{048A97A2-59D3-3985-B53E-BCBDCDACF677}"/>
          </ac:spMkLst>
        </pc:spChg>
      </pc:sldChg>
      <pc:sldChg chg="delSp mod">
        <pc:chgData name="Dr. Raffay Zoltán" userId="3b1b2a3e-ec4a-4aa8-94e3-5e4ef067d11f" providerId="ADAL" clId="{479E3B79-12A6-4E70-8DCE-5A1CE5B2EE84}" dt="2025-01-17T14:39:04.539" v="29" actId="478"/>
        <pc:sldMkLst>
          <pc:docMk/>
          <pc:sldMk cId="1628037167" sldId="294"/>
        </pc:sldMkLst>
        <pc:spChg chg="del">
          <ac:chgData name="Dr. Raffay Zoltán" userId="3b1b2a3e-ec4a-4aa8-94e3-5e4ef067d11f" providerId="ADAL" clId="{479E3B79-12A6-4E70-8DCE-5A1CE5B2EE84}" dt="2025-01-17T14:39:04.539" v="29" actId="478"/>
          <ac:spMkLst>
            <pc:docMk/>
            <pc:sldMk cId="1628037167" sldId="294"/>
            <ac:spMk id="12" creationId="{149BBFC2-9545-5238-38BC-6D2BBE59C46A}"/>
          </ac:spMkLst>
        </pc:spChg>
      </pc:sldChg>
      <pc:sldChg chg="delSp modSp mod">
        <pc:chgData name="Dr. Raffay Zoltán" userId="3b1b2a3e-ec4a-4aa8-94e3-5e4ef067d11f" providerId="ADAL" clId="{479E3B79-12A6-4E70-8DCE-5A1CE5B2EE84}" dt="2025-01-17T14:37:19.290" v="15" actId="478"/>
        <pc:sldMkLst>
          <pc:docMk/>
          <pc:sldMk cId="2024033110" sldId="295"/>
        </pc:sldMkLst>
        <pc:spChg chg="mod">
          <ac:chgData name="Dr. Raffay Zoltán" userId="3b1b2a3e-ec4a-4aa8-94e3-5e4ef067d11f" providerId="ADAL" clId="{479E3B79-12A6-4E70-8DCE-5A1CE5B2EE84}" dt="2025-01-17T14:36:50.454" v="11" actId="14100"/>
          <ac:spMkLst>
            <pc:docMk/>
            <pc:sldMk cId="2024033110" sldId="295"/>
            <ac:spMk id="2" creationId="{0D7E8DA3-00AB-A41C-C4E4-1E9632649FD7}"/>
          </ac:spMkLst>
        </pc:spChg>
        <pc:spChg chg="mod">
          <ac:chgData name="Dr. Raffay Zoltán" userId="3b1b2a3e-ec4a-4aa8-94e3-5e4ef067d11f" providerId="ADAL" clId="{479E3B79-12A6-4E70-8DCE-5A1CE5B2EE84}" dt="2025-01-17T14:37:01.211" v="14" actId="1076"/>
          <ac:spMkLst>
            <pc:docMk/>
            <pc:sldMk cId="2024033110" sldId="295"/>
            <ac:spMk id="3" creationId="{DDEADD2F-2DD5-BF21-0A78-DBD6B4D65653}"/>
          </ac:spMkLst>
        </pc:spChg>
        <pc:spChg chg="del">
          <ac:chgData name="Dr. Raffay Zoltán" userId="3b1b2a3e-ec4a-4aa8-94e3-5e4ef067d11f" providerId="ADAL" clId="{479E3B79-12A6-4E70-8DCE-5A1CE5B2EE84}" dt="2025-01-17T14:37:19.290" v="15" actId="478"/>
          <ac:spMkLst>
            <pc:docMk/>
            <pc:sldMk cId="2024033110" sldId="295"/>
            <ac:spMk id="12" creationId="{C30CAA6C-43E0-03E7-4495-93D00DB200B5}"/>
          </ac:spMkLst>
        </pc:spChg>
        <pc:picChg chg="mod">
          <ac:chgData name="Dr. Raffay Zoltán" userId="3b1b2a3e-ec4a-4aa8-94e3-5e4ef067d11f" providerId="ADAL" clId="{479E3B79-12A6-4E70-8DCE-5A1CE5B2EE84}" dt="2025-01-17T14:36:57.890" v="13" actId="1076"/>
          <ac:picMkLst>
            <pc:docMk/>
            <pc:sldMk cId="2024033110" sldId="295"/>
            <ac:picMk id="13" creationId="{74A10B7C-6CE6-AC2F-85AD-9B5A451D2C61}"/>
          </ac:picMkLst>
        </pc:picChg>
      </pc:sldChg>
    </pc:docChg>
  </pc:docChgLst>
  <pc:docChgLst>
    <pc:chgData name="Dr. Raffay Zoltán" userId="3b1b2a3e-ec4a-4aa8-94e3-5e4ef067d11f" providerId="ADAL" clId="{4AA130B4-C5B0-42DB-9D2C-6C35DB0D6183}"/>
    <pc:docChg chg="undo custSel addSld delSld modSld">
      <pc:chgData name="Dr. Raffay Zoltán" userId="3b1b2a3e-ec4a-4aa8-94e3-5e4ef067d11f" providerId="ADAL" clId="{4AA130B4-C5B0-42DB-9D2C-6C35DB0D6183}" dt="2024-11-11T10:53:05.111" v="2729" actId="14100"/>
      <pc:docMkLst>
        <pc:docMk/>
      </pc:docMkLst>
      <pc:sldChg chg="addSp modSp mod">
        <pc:chgData name="Dr. Raffay Zoltán" userId="3b1b2a3e-ec4a-4aa8-94e3-5e4ef067d11f" providerId="ADAL" clId="{4AA130B4-C5B0-42DB-9D2C-6C35DB0D6183}" dt="2024-11-11T07:21:41.571" v="977" actId="14100"/>
        <pc:sldMkLst>
          <pc:docMk/>
          <pc:sldMk cId="3794933049" sldId="256"/>
        </pc:sldMkLst>
        <pc:spChg chg="mod">
          <ac:chgData name="Dr. Raffay Zoltán" userId="3b1b2a3e-ec4a-4aa8-94e3-5e4ef067d11f" providerId="ADAL" clId="{4AA130B4-C5B0-42DB-9D2C-6C35DB0D6183}" dt="2024-11-11T07:20:56.807" v="963" actId="207"/>
          <ac:spMkLst>
            <pc:docMk/>
            <pc:sldMk cId="3794933049" sldId="256"/>
            <ac:spMk id="2" creationId="{EAFFC7EF-1843-81DF-280D-8BEF44216F38}"/>
          </ac:spMkLst>
        </pc:spChg>
        <pc:spChg chg="add mod">
          <ac:chgData name="Dr. Raffay Zoltán" userId="3b1b2a3e-ec4a-4aa8-94e3-5e4ef067d11f" providerId="ADAL" clId="{4AA130B4-C5B0-42DB-9D2C-6C35DB0D6183}" dt="2024-11-11T07:21:41.571" v="977" actId="14100"/>
          <ac:spMkLst>
            <pc:docMk/>
            <pc:sldMk cId="3794933049" sldId="256"/>
            <ac:spMk id="12" creationId="{3A25F453-F271-1C7B-D569-D175BEA590E1}"/>
          </ac:spMkLst>
        </pc:spChg>
      </pc:sldChg>
      <pc:sldChg chg="modSp mod">
        <pc:chgData name="Dr. Raffay Zoltán" userId="3b1b2a3e-ec4a-4aa8-94e3-5e4ef067d11f" providerId="ADAL" clId="{4AA130B4-C5B0-42DB-9D2C-6C35DB0D6183}" dt="2024-11-11T10:51:28.864" v="2708" actId="790"/>
        <pc:sldMkLst>
          <pc:docMk/>
          <pc:sldMk cId="1441212110" sldId="257"/>
        </pc:sldMkLst>
        <pc:spChg chg="mod">
          <ac:chgData name="Dr. Raffay Zoltán" userId="3b1b2a3e-ec4a-4aa8-94e3-5e4ef067d11f" providerId="ADAL" clId="{4AA130B4-C5B0-42DB-9D2C-6C35DB0D6183}" dt="2024-11-11T07:37:14.013" v="1162" actId="1076"/>
          <ac:spMkLst>
            <pc:docMk/>
            <pc:sldMk cId="1441212110" sldId="257"/>
            <ac:spMk id="2" creationId="{EAFFC7EF-1843-81DF-280D-8BEF44216F38}"/>
          </ac:spMkLst>
        </pc:spChg>
        <pc:spChg chg="mod">
          <ac:chgData name="Dr. Raffay Zoltán" userId="3b1b2a3e-ec4a-4aa8-94e3-5e4ef067d11f" providerId="ADAL" clId="{4AA130B4-C5B0-42DB-9D2C-6C35DB0D6183}" dt="2024-11-11T10:51:28.864" v="2708" actId="790"/>
          <ac:spMkLst>
            <pc:docMk/>
            <pc:sldMk cId="1441212110" sldId="257"/>
            <ac:spMk id="3" creationId="{AB622915-AE14-3290-A1E1-908608A0E015}"/>
          </ac:spMkLst>
        </pc:spChg>
        <pc:spChg chg="mod">
          <ac:chgData name="Dr. Raffay Zoltán" userId="3b1b2a3e-ec4a-4aa8-94e3-5e4ef067d11f" providerId="ADAL" clId="{4AA130B4-C5B0-42DB-9D2C-6C35DB0D6183}" dt="2024-11-11T07:33:17.774" v="1113" actId="1076"/>
          <ac:spMkLst>
            <pc:docMk/>
            <pc:sldMk cId="1441212110" sldId="257"/>
            <ac:spMk id="14" creationId="{E6A236A8-1C5B-1BFF-1080-67F75BFEA46F}"/>
          </ac:spMkLst>
        </pc:spChg>
      </pc:sldChg>
      <pc:sldChg chg="modSp mod">
        <pc:chgData name="Dr. Raffay Zoltán" userId="3b1b2a3e-ec4a-4aa8-94e3-5e4ef067d11f" providerId="ADAL" clId="{4AA130B4-C5B0-42DB-9D2C-6C35DB0D6183}" dt="2024-11-11T10:51:26.026" v="2707" actId="790"/>
        <pc:sldMkLst>
          <pc:docMk/>
          <pc:sldMk cId="4239364104" sldId="259"/>
        </pc:sldMkLst>
        <pc:spChg chg="mod">
          <ac:chgData name="Dr. Raffay Zoltán" userId="3b1b2a3e-ec4a-4aa8-94e3-5e4ef067d11f" providerId="ADAL" clId="{4AA130B4-C5B0-42DB-9D2C-6C35DB0D6183}" dt="2024-11-11T10:51:23.666" v="2706" actId="790"/>
          <ac:spMkLst>
            <pc:docMk/>
            <pc:sldMk cId="4239364104" sldId="259"/>
            <ac:spMk id="2" creationId="{717711F3-B6B6-5626-F025-0F609DF71F4F}"/>
          </ac:spMkLst>
        </pc:spChg>
        <pc:spChg chg="mod">
          <ac:chgData name="Dr. Raffay Zoltán" userId="3b1b2a3e-ec4a-4aa8-94e3-5e4ef067d11f" providerId="ADAL" clId="{4AA130B4-C5B0-42DB-9D2C-6C35DB0D6183}" dt="2024-11-11T10:51:26.026" v="2707" actId="790"/>
          <ac:spMkLst>
            <pc:docMk/>
            <pc:sldMk cId="4239364104" sldId="259"/>
            <ac:spMk id="3" creationId="{4ECAD8B9-2FE6-7B96-F5C5-78D8683AE85D}"/>
          </ac:spMkLst>
        </pc:spChg>
      </pc:sldChg>
      <pc:sldChg chg="modSp mod">
        <pc:chgData name="Dr. Raffay Zoltán" userId="3b1b2a3e-ec4a-4aa8-94e3-5e4ef067d11f" providerId="ADAL" clId="{4AA130B4-C5B0-42DB-9D2C-6C35DB0D6183}" dt="2024-11-11T10:51:18.808" v="2705" actId="790"/>
        <pc:sldMkLst>
          <pc:docMk/>
          <pc:sldMk cId="3346443628" sldId="260"/>
        </pc:sldMkLst>
        <pc:spChg chg="mod">
          <ac:chgData name="Dr. Raffay Zoltán" userId="3b1b2a3e-ec4a-4aa8-94e3-5e4ef067d11f" providerId="ADAL" clId="{4AA130B4-C5B0-42DB-9D2C-6C35DB0D6183}" dt="2024-11-11T08:03:00.205" v="1874"/>
          <ac:spMkLst>
            <pc:docMk/>
            <pc:sldMk cId="3346443628" sldId="260"/>
            <ac:spMk id="2" creationId="{A660AE4F-F7FA-F9E1-F376-BF015C86E044}"/>
          </ac:spMkLst>
        </pc:spChg>
        <pc:spChg chg="mod">
          <ac:chgData name="Dr. Raffay Zoltán" userId="3b1b2a3e-ec4a-4aa8-94e3-5e4ef067d11f" providerId="ADAL" clId="{4AA130B4-C5B0-42DB-9D2C-6C35DB0D6183}" dt="2024-11-11T10:51:18.808" v="2705" actId="790"/>
          <ac:spMkLst>
            <pc:docMk/>
            <pc:sldMk cId="3346443628" sldId="260"/>
            <ac:spMk id="3" creationId="{42BE1121-22DE-D248-B078-AD9435B02DFA}"/>
          </ac:spMkLst>
        </pc:spChg>
      </pc:sldChg>
      <pc:sldChg chg="modSp mod">
        <pc:chgData name="Dr. Raffay Zoltán" userId="3b1b2a3e-ec4a-4aa8-94e3-5e4ef067d11f" providerId="ADAL" clId="{4AA130B4-C5B0-42DB-9D2C-6C35DB0D6183}" dt="2024-11-11T10:51:15.181" v="2704" actId="790"/>
        <pc:sldMkLst>
          <pc:docMk/>
          <pc:sldMk cId="3430837079" sldId="261"/>
        </pc:sldMkLst>
        <pc:spChg chg="mod">
          <ac:chgData name="Dr. Raffay Zoltán" userId="3b1b2a3e-ec4a-4aa8-94e3-5e4ef067d11f" providerId="ADAL" clId="{4AA130B4-C5B0-42DB-9D2C-6C35DB0D6183}" dt="2024-11-11T10:51:15.181" v="2704" actId="790"/>
          <ac:spMkLst>
            <pc:docMk/>
            <pc:sldMk cId="3430837079" sldId="261"/>
            <ac:spMk id="2" creationId="{F9C86D83-AD95-329A-750A-E801A8E8383D}"/>
          </ac:spMkLst>
        </pc:spChg>
        <pc:spChg chg="mod">
          <ac:chgData name="Dr. Raffay Zoltán" userId="3b1b2a3e-ec4a-4aa8-94e3-5e4ef067d11f" providerId="ADAL" clId="{4AA130B4-C5B0-42DB-9D2C-6C35DB0D6183}" dt="2024-11-11T10:51:12.785" v="2703" actId="790"/>
          <ac:spMkLst>
            <pc:docMk/>
            <pc:sldMk cId="3430837079" sldId="261"/>
            <ac:spMk id="3" creationId="{4F5737C5-0431-2522-584F-E2A2DE56BC3B}"/>
          </ac:spMkLst>
        </pc:spChg>
      </pc:sldChg>
      <pc:sldChg chg="modSp mod">
        <pc:chgData name="Dr. Raffay Zoltán" userId="3b1b2a3e-ec4a-4aa8-94e3-5e4ef067d11f" providerId="ADAL" clId="{4AA130B4-C5B0-42DB-9D2C-6C35DB0D6183}" dt="2024-11-11T10:52:04.541" v="2716" actId="1076"/>
        <pc:sldMkLst>
          <pc:docMk/>
          <pc:sldMk cId="564408570" sldId="262"/>
        </pc:sldMkLst>
        <pc:spChg chg="mod">
          <ac:chgData name="Dr. Raffay Zoltán" userId="3b1b2a3e-ec4a-4aa8-94e3-5e4ef067d11f" providerId="ADAL" clId="{4AA130B4-C5B0-42DB-9D2C-6C35DB0D6183}" dt="2024-11-11T10:52:04.541" v="2716" actId="1076"/>
          <ac:spMkLst>
            <pc:docMk/>
            <pc:sldMk cId="564408570" sldId="262"/>
            <ac:spMk id="2" creationId="{0D7E8DA3-00AB-A41C-C4E4-1E9632649FD7}"/>
          </ac:spMkLst>
        </pc:spChg>
        <pc:spChg chg="mod">
          <ac:chgData name="Dr. Raffay Zoltán" userId="3b1b2a3e-ec4a-4aa8-94e3-5e4ef067d11f" providerId="ADAL" clId="{4AA130B4-C5B0-42DB-9D2C-6C35DB0D6183}" dt="2024-11-11T10:51:07.956" v="2702" actId="790"/>
          <ac:spMkLst>
            <pc:docMk/>
            <pc:sldMk cId="564408570" sldId="262"/>
            <ac:spMk id="3" creationId="{DDEADD2F-2DD5-BF21-0A78-DBD6B4D65653}"/>
          </ac:spMkLst>
        </pc:spChg>
      </pc:sldChg>
      <pc:sldChg chg="modSp mod">
        <pc:chgData name="Dr. Raffay Zoltán" userId="3b1b2a3e-ec4a-4aa8-94e3-5e4ef067d11f" providerId="ADAL" clId="{4AA130B4-C5B0-42DB-9D2C-6C35DB0D6183}" dt="2024-11-11T10:51:01.389" v="2700" actId="790"/>
        <pc:sldMkLst>
          <pc:docMk/>
          <pc:sldMk cId="3544922091" sldId="263"/>
        </pc:sldMkLst>
        <pc:spChg chg="mod">
          <ac:chgData name="Dr. Raffay Zoltán" userId="3b1b2a3e-ec4a-4aa8-94e3-5e4ef067d11f" providerId="ADAL" clId="{4AA130B4-C5B0-42DB-9D2C-6C35DB0D6183}" dt="2024-11-11T08:03:00.205" v="1874"/>
          <ac:spMkLst>
            <pc:docMk/>
            <pc:sldMk cId="3544922091" sldId="263"/>
            <ac:spMk id="2" creationId="{F4F449E7-14BD-73FC-8D1F-019861A48EB1}"/>
          </ac:spMkLst>
        </pc:spChg>
        <pc:spChg chg="mod">
          <ac:chgData name="Dr. Raffay Zoltán" userId="3b1b2a3e-ec4a-4aa8-94e3-5e4ef067d11f" providerId="ADAL" clId="{4AA130B4-C5B0-42DB-9D2C-6C35DB0D6183}" dt="2024-11-11T10:51:01.389" v="2700" actId="790"/>
          <ac:spMkLst>
            <pc:docMk/>
            <pc:sldMk cId="3544922091" sldId="263"/>
            <ac:spMk id="3" creationId="{C7D2BDDE-D812-61A3-52B9-DFC427598618}"/>
          </ac:spMkLst>
        </pc:spChg>
      </pc:sldChg>
      <pc:sldChg chg="modSp mod">
        <pc:chgData name="Dr. Raffay Zoltán" userId="3b1b2a3e-ec4a-4aa8-94e3-5e4ef067d11f" providerId="ADAL" clId="{4AA130B4-C5B0-42DB-9D2C-6C35DB0D6183}" dt="2024-11-11T08:03:00.205" v="1874"/>
        <pc:sldMkLst>
          <pc:docMk/>
          <pc:sldMk cId="1243646356" sldId="264"/>
        </pc:sldMkLst>
        <pc:spChg chg="mod">
          <ac:chgData name="Dr. Raffay Zoltán" userId="3b1b2a3e-ec4a-4aa8-94e3-5e4ef067d11f" providerId="ADAL" clId="{4AA130B4-C5B0-42DB-9D2C-6C35DB0D6183}" dt="2024-11-11T08:03:00.205" v="1874"/>
          <ac:spMkLst>
            <pc:docMk/>
            <pc:sldMk cId="1243646356" sldId="264"/>
            <ac:spMk id="2" creationId="{F63BFAA7-95EC-CBD4-3376-B6CFB837FF11}"/>
          </ac:spMkLst>
        </pc:spChg>
        <pc:spChg chg="mod">
          <ac:chgData name="Dr. Raffay Zoltán" userId="3b1b2a3e-ec4a-4aa8-94e3-5e4ef067d11f" providerId="ADAL" clId="{4AA130B4-C5B0-42DB-9D2C-6C35DB0D6183}" dt="2024-11-11T07:51:31.637" v="1634" actId="255"/>
          <ac:spMkLst>
            <pc:docMk/>
            <pc:sldMk cId="1243646356" sldId="264"/>
            <ac:spMk id="3" creationId="{DD0C1CD0-6B3E-AE21-3785-6CDCE3EA6A1A}"/>
          </ac:spMkLst>
        </pc:spChg>
      </pc:sldChg>
      <pc:sldChg chg="modSp mod">
        <pc:chgData name="Dr. Raffay Zoltán" userId="3b1b2a3e-ec4a-4aa8-94e3-5e4ef067d11f" providerId="ADAL" clId="{4AA130B4-C5B0-42DB-9D2C-6C35DB0D6183}" dt="2024-11-11T10:50:44.904" v="2697" actId="790"/>
        <pc:sldMkLst>
          <pc:docMk/>
          <pc:sldMk cId="345246902" sldId="265"/>
        </pc:sldMkLst>
        <pc:spChg chg="mod">
          <ac:chgData name="Dr. Raffay Zoltán" userId="3b1b2a3e-ec4a-4aa8-94e3-5e4ef067d11f" providerId="ADAL" clId="{4AA130B4-C5B0-42DB-9D2C-6C35DB0D6183}" dt="2024-11-11T10:50:44.904" v="2697" actId="790"/>
          <ac:spMkLst>
            <pc:docMk/>
            <pc:sldMk cId="345246902" sldId="265"/>
            <ac:spMk id="2" creationId="{86371E34-6705-145A-177D-CBDE446B12B1}"/>
          </ac:spMkLst>
        </pc:spChg>
        <pc:spChg chg="mod">
          <ac:chgData name="Dr. Raffay Zoltán" userId="3b1b2a3e-ec4a-4aa8-94e3-5e4ef067d11f" providerId="ADAL" clId="{4AA130B4-C5B0-42DB-9D2C-6C35DB0D6183}" dt="2024-11-11T10:50:42.664" v="2696" actId="790"/>
          <ac:spMkLst>
            <pc:docMk/>
            <pc:sldMk cId="345246902" sldId="265"/>
            <ac:spMk id="3" creationId="{EE58BF91-7E31-F7C8-32E8-CF5E2511E036}"/>
          </ac:spMkLst>
        </pc:spChg>
      </pc:sldChg>
      <pc:sldChg chg="modSp mod">
        <pc:chgData name="Dr. Raffay Zoltán" userId="3b1b2a3e-ec4a-4aa8-94e3-5e4ef067d11f" providerId="ADAL" clId="{4AA130B4-C5B0-42DB-9D2C-6C35DB0D6183}" dt="2024-11-11T10:50:51.352" v="2699" actId="790"/>
        <pc:sldMkLst>
          <pc:docMk/>
          <pc:sldMk cId="701400920" sldId="266"/>
        </pc:sldMkLst>
        <pc:spChg chg="mod">
          <ac:chgData name="Dr. Raffay Zoltán" userId="3b1b2a3e-ec4a-4aa8-94e3-5e4ef067d11f" providerId="ADAL" clId="{4AA130B4-C5B0-42DB-9D2C-6C35DB0D6183}" dt="2024-11-11T10:50:47.985" v="2698" actId="790"/>
          <ac:spMkLst>
            <pc:docMk/>
            <pc:sldMk cId="701400920" sldId="266"/>
            <ac:spMk id="2" creationId="{BD9FE855-F74A-6C57-C7AB-7EDF6272CCF0}"/>
          </ac:spMkLst>
        </pc:spChg>
        <pc:spChg chg="mod">
          <ac:chgData name="Dr. Raffay Zoltán" userId="3b1b2a3e-ec4a-4aa8-94e3-5e4ef067d11f" providerId="ADAL" clId="{4AA130B4-C5B0-42DB-9D2C-6C35DB0D6183}" dt="2024-11-11T10:50:51.352" v="2699" actId="790"/>
          <ac:spMkLst>
            <pc:docMk/>
            <pc:sldMk cId="701400920" sldId="266"/>
            <ac:spMk id="3" creationId="{4D11DD48-B8F9-5D4B-D310-3F67EB61AA4D}"/>
          </ac:spMkLst>
        </pc:spChg>
      </pc:sldChg>
      <pc:sldChg chg="modSp mod">
        <pc:chgData name="Dr. Raffay Zoltán" userId="3b1b2a3e-ec4a-4aa8-94e3-5e4ef067d11f" providerId="ADAL" clId="{4AA130B4-C5B0-42DB-9D2C-6C35DB0D6183}" dt="2024-11-11T10:50:36.658" v="2695" actId="790"/>
        <pc:sldMkLst>
          <pc:docMk/>
          <pc:sldMk cId="1156935625" sldId="267"/>
        </pc:sldMkLst>
        <pc:spChg chg="mod">
          <ac:chgData name="Dr. Raffay Zoltán" userId="3b1b2a3e-ec4a-4aa8-94e3-5e4ef067d11f" providerId="ADAL" clId="{4AA130B4-C5B0-42DB-9D2C-6C35DB0D6183}" dt="2024-11-11T10:50:34.156" v="2694" actId="790"/>
          <ac:spMkLst>
            <pc:docMk/>
            <pc:sldMk cId="1156935625" sldId="267"/>
            <ac:spMk id="2" creationId="{57B8FCFD-2AD7-32F5-CAE0-77B2EBA27400}"/>
          </ac:spMkLst>
        </pc:spChg>
        <pc:spChg chg="mod">
          <ac:chgData name="Dr. Raffay Zoltán" userId="3b1b2a3e-ec4a-4aa8-94e3-5e4ef067d11f" providerId="ADAL" clId="{4AA130B4-C5B0-42DB-9D2C-6C35DB0D6183}" dt="2024-11-11T10:50:36.658" v="2695" actId="790"/>
          <ac:spMkLst>
            <pc:docMk/>
            <pc:sldMk cId="1156935625" sldId="267"/>
            <ac:spMk id="3" creationId="{927D9FAE-7CE5-B413-E62F-F4464F9FC011}"/>
          </ac:spMkLst>
        </pc:spChg>
      </pc:sldChg>
      <pc:sldChg chg="modSp mod">
        <pc:chgData name="Dr. Raffay Zoltán" userId="3b1b2a3e-ec4a-4aa8-94e3-5e4ef067d11f" providerId="ADAL" clId="{4AA130B4-C5B0-42DB-9D2C-6C35DB0D6183}" dt="2024-11-11T10:49:32.301" v="2680" actId="790"/>
        <pc:sldMkLst>
          <pc:docMk/>
          <pc:sldMk cId="103878073" sldId="268"/>
        </pc:sldMkLst>
        <pc:spChg chg="mod">
          <ac:chgData name="Dr. Raffay Zoltán" userId="3b1b2a3e-ec4a-4aa8-94e3-5e4ef067d11f" providerId="ADAL" clId="{4AA130B4-C5B0-42DB-9D2C-6C35DB0D6183}" dt="2024-11-11T08:00:43.123" v="1852" actId="1076"/>
          <ac:spMkLst>
            <pc:docMk/>
            <pc:sldMk cId="103878073" sldId="268"/>
            <ac:spMk id="2" creationId="{23C5B3AB-6B8C-B70E-49B9-A279F79D1F39}"/>
          </ac:spMkLst>
        </pc:spChg>
        <pc:spChg chg="mod">
          <ac:chgData name="Dr. Raffay Zoltán" userId="3b1b2a3e-ec4a-4aa8-94e3-5e4ef067d11f" providerId="ADAL" clId="{4AA130B4-C5B0-42DB-9D2C-6C35DB0D6183}" dt="2024-11-11T10:49:32.301" v="2680" actId="790"/>
          <ac:spMkLst>
            <pc:docMk/>
            <pc:sldMk cId="103878073" sldId="268"/>
            <ac:spMk id="3" creationId="{ACAA7E1E-DC71-AF27-CBF5-FEFDFF261943}"/>
          </ac:spMkLst>
        </pc:spChg>
      </pc:sldChg>
      <pc:sldChg chg="modSp mod">
        <pc:chgData name="Dr. Raffay Zoltán" userId="3b1b2a3e-ec4a-4aa8-94e3-5e4ef067d11f" providerId="ADAL" clId="{4AA130B4-C5B0-42DB-9D2C-6C35DB0D6183}" dt="2024-11-11T10:49:28.184" v="2679" actId="790"/>
        <pc:sldMkLst>
          <pc:docMk/>
          <pc:sldMk cId="522182056" sldId="269"/>
        </pc:sldMkLst>
        <pc:spChg chg="mod">
          <ac:chgData name="Dr. Raffay Zoltán" userId="3b1b2a3e-ec4a-4aa8-94e3-5e4ef067d11f" providerId="ADAL" clId="{4AA130B4-C5B0-42DB-9D2C-6C35DB0D6183}" dt="2024-11-11T08:04:46.449" v="1909" actId="14100"/>
          <ac:spMkLst>
            <pc:docMk/>
            <pc:sldMk cId="522182056" sldId="269"/>
            <ac:spMk id="2" creationId="{566C95DB-3E24-9A43-8126-BA4560744D4A}"/>
          </ac:spMkLst>
        </pc:spChg>
        <pc:spChg chg="mod">
          <ac:chgData name="Dr. Raffay Zoltán" userId="3b1b2a3e-ec4a-4aa8-94e3-5e4ef067d11f" providerId="ADAL" clId="{4AA130B4-C5B0-42DB-9D2C-6C35DB0D6183}" dt="2024-11-11T10:49:28.184" v="2679" actId="790"/>
          <ac:spMkLst>
            <pc:docMk/>
            <pc:sldMk cId="522182056" sldId="269"/>
            <ac:spMk id="3" creationId="{A2B654CB-9169-C7ED-C987-A77B8DCD585E}"/>
          </ac:spMkLst>
        </pc:spChg>
      </pc:sldChg>
      <pc:sldChg chg="modSp mod">
        <pc:chgData name="Dr. Raffay Zoltán" userId="3b1b2a3e-ec4a-4aa8-94e3-5e4ef067d11f" providerId="ADAL" clId="{4AA130B4-C5B0-42DB-9D2C-6C35DB0D6183}" dt="2024-11-11T10:49:15.584" v="2677" actId="790"/>
        <pc:sldMkLst>
          <pc:docMk/>
          <pc:sldMk cId="1039427102" sldId="270"/>
        </pc:sldMkLst>
        <pc:spChg chg="mod">
          <ac:chgData name="Dr. Raffay Zoltán" userId="3b1b2a3e-ec4a-4aa8-94e3-5e4ef067d11f" providerId="ADAL" clId="{4AA130B4-C5B0-42DB-9D2C-6C35DB0D6183}" dt="2024-11-11T08:08:11.628" v="1923" actId="1076"/>
          <ac:spMkLst>
            <pc:docMk/>
            <pc:sldMk cId="1039427102" sldId="270"/>
            <ac:spMk id="2" creationId="{90F5D7B2-E134-76F8-BED9-1D297C43D29F}"/>
          </ac:spMkLst>
        </pc:spChg>
        <pc:spChg chg="mod">
          <ac:chgData name="Dr. Raffay Zoltán" userId="3b1b2a3e-ec4a-4aa8-94e3-5e4ef067d11f" providerId="ADAL" clId="{4AA130B4-C5B0-42DB-9D2C-6C35DB0D6183}" dt="2024-11-11T10:49:15.584" v="2677" actId="790"/>
          <ac:spMkLst>
            <pc:docMk/>
            <pc:sldMk cId="1039427102" sldId="270"/>
            <ac:spMk id="3" creationId="{240F6271-1968-C711-2B60-AAD858D984A6}"/>
          </ac:spMkLst>
        </pc:spChg>
      </pc:sldChg>
      <pc:sldChg chg="modSp mod">
        <pc:chgData name="Dr. Raffay Zoltán" userId="3b1b2a3e-ec4a-4aa8-94e3-5e4ef067d11f" providerId="ADAL" clId="{4AA130B4-C5B0-42DB-9D2C-6C35DB0D6183}" dt="2024-11-11T10:49:03.520" v="2674" actId="790"/>
        <pc:sldMkLst>
          <pc:docMk/>
          <pc:sldMk cId="1845054683" sldId="271"/>
        </pc:sldMkLst>
        <pc:spChg chg="mod">
          <ac:chgData name="Dr. Raffay Zoltán" userId="3b1b2a3e-ec4a-4aa8-94e3-5e4ef067d11f" providerId="ADAL" clId="{4AA130B4-C5B0-42DB-9D2C-6C35DB0D6183}" dt="2024-11-11T08:12:37.941" v="1979" actId="1076"/>
          <ac:spMkLst>
            <pc:docMk/>
            <pc:sldMk cId="1845054683" sldId="271"/>
            <ac:spMk id="2" creationId="{D714E4A9-46B9-8AD9-E96A-D532D89297DB}"/>
          </ac:spMkLst>
        </pc:spChg>
        <pc:spChg chg="mod">
          <ac:chgData name="Dr. Raffay Zoltán" userId="3b1b2a3e-ec4a-4aa8-94e3-5e4ef067d11f" providerId="ADAL" clId="{4AA130B4-C5B0-42DB-9D2C-6C35DB0D6183}" dt="2024-11-11T10:49:03.520" v="2674" actId="790"/>
          <ac:spMkLst>
            <pc:docMk/>
            <pc:sldMk cId="1845054683" sldId="271"/>
            <ac:spMk id="3" creationId="{10658064-EAA7-C06A-15F7-066C3724F68F}"/>
          </ac:spMkLst>
        </pc:spChg>
      </pc:sldChg>
      <pc:sldChg chg="modSp mod">
        <pc:chgData name="Dr. Raffay Zoltán" userId="3b1b2a3e-ec4a-4aa8-94e3-5e4ef067d11f" providerId="ADAL" clId="{4AA130B4-C5B0-42DB-9D2C-6C35DB0D6183}" dt="2024-11-11T10:48:59.647" v="2673" actId="790"/>
        <pc:sldMkLst>
          <pc:docMk/>
          <pc:sldMk cId="3851542808" sldId="272"/>
        </pc:sldMkLst>
        <pc:spChg chg="mod">
          <ac:chgData name="Dr. Raffay Zoltán" userId="3b1b2a3e-ec4a-4aa8-94e3-5e4ef067d11f" providerId="ADAL" clId="{4AA130B4-C5B0-42DB-9D2C-6C35DB0D6183}" dt="2024-11-11T10:48:49.463" v="2671" actId="790"/>
          <ac:spMkLst>
            <pc:docMk/>
            <pc:sldMk cId="3851542808" sldId="272"/>
            <ac:spMk id="2" creationId="{21162F4B-3FB9-6521-7BC4-FB1FF36F4F63}"/>
          </ac:spMkLst>
        </pc:spChg>
        <pc:spChg chg="mod">
          <ac:chgData name="Dr. Raffay Zoltán" userId="3b1b2a3e-ec4a-4aa8-94e3-5e4ef067d11f" providerId="ADAL" clId="{4AA130B4-C5B0-42DB-9D2C-6C35DB0D6183}" dt="2024-11-11T10:48:59.647" v="2673" actId="790"/>
          <ac:spMkLst>
            <pc:docMk/>
            <pc:sldMk cId="3851542808" sldId="272"/>
            <ac:spMk id="3" creationId="{F1D1F680-3998-26D9-1098-F7FC6AFC4755}"/>
          </ac:spMkLst>
        </pc:spChg>
      </pc:sldChg>
      <pc:sldChg chg="modSp mod">
        <pc:chgData name="Dr. Raffay Zoltán" userId="3b1b2a3e-ec4a-4aa8-94e3-5e4ef067d11f" providerId="ADAL" clId="{4AA130B4-C5B0-42DB-9D2C-6C35DB0D6183}" dt="2024-11-11T08:03:00.205" v="1874"/>
        <pc:sldMkLst>
          <pc:docMk/>
          <pc:sldMk cId="3244903130" sldId="273"/>
        </pc:sldMkLst>
        <pc:spChg chg="mod">
          <ac:chgData name="Dr. Raffay Zoltán" userId="3b1b2a3e-ec4a-4aa8-94e3-5e4ef067d11f" providerId="ADAL" clId="{4AA130B4-C5B0-42DB-9D2C-6C35DB0D6183}" dt="2024-11-11T08:03:00.205" v="1874"/>
          <ac:spMkLst>
            <pc:docMk/>
            <pc:sldMk cId="3244903130" sldId="273"/>
            <ac:spMk id="3" creationId="{43058871-402B-7C78-5BC5-4122F4499D39}"/>
          </ac:spMkLst>
        </pc:spChg>
      </pc:sldChg>
      <pc:sldChg chg="modSp mod">
        <pc:chgData name="Dr. Raffay Zoltán" userId="3b1b2a3e-ec4a-4aa8-94e3-5e4ef067d11f" providerId="ADAL" clId="{4AA130B4-C5B0-42DB-9D2C-6C35DB0D6183}" dt="2024-11-11T10:48:42.456" v="2670" actId="790"/>
        <pc:sldMkLst>
          <pc:docMk/>
          <pc:sldMk cId="4007452779" sldId="274"/>
        </pc:sldMkLst>
      </pc:sldChg>
      <pc:sldChg chg="modSp mod">
        <pc:chgData name="Dr. Raffay Zoltán" userId="3b1b2a3e-ec4a-4aa8-94e3-5e4ef067d11f" providerId="ADAL" clId="{4AA130B4-C5B0-42DB-9D2C-6C35DB0D6183}" dt="2024-11-11T09:43:30.816" v="2085" actId="790"/>
        <pc:sldMkLst>
          <pc:docMk/>
          <pc:sldMk cId="711757742" sldId="275"/>
        </pc:sldMkLst>
        <pc:spChg chg="mod">
          <ac:chgData name="Dr. Raffay Zoltán" userId="3b1b2a3e-ec4a-4aa8-94e3-5e4ef067d11f" providerId="ADAL" clId="{4AA130B4-C5B0-42DB-9D2C-6C35DB0D6183}" dt="2024-11-11T09:43:30.816" v="2085" actId="790"/>
          <ac:spMkLst>
            <pc:docMk/>
            <pc:sldMk cId="711757742" sldId="275"/>
            <ac:spMk id="2" creationId="{D91DC4E6-F46C-BC08-C5E1-6A77316F971E}"/>
          </ac:spMkLst>
        </pc:spChg>
        <pc:spChg chg="mod">
          <ac:chgData name="Dr. Raffay Zoltán" userId="3b1b2a3e-ec4a-4aa8-94e3-5e4ef067d11f" providerId="ADAL" clId="{4AA130B4-C5B0-42DB-9D2C-6C35DB0D6183}" dt="2024-11-11T07:09:49.616" v="579" actId="6549"/>
          <ac:spMkLst>
            <pc:docMk/>
            <pc:sldMk cId="711757742" sldId="275"/>
            <ac:spMk id="3" creationId="{4896E3E3-56FA-573F-6479-8E758F94A71E}"/>
          </ac:spMkLst>
        </pc:spChg>
      </pc:sldChg>
      <pc:sldChg chg="modSp mod">
        <pc:chgData name="Dr. Raffay Zoltán" userId="3b1b2a3e-ec4a-4aa8-94e3-5e4ef067d11f" providerId="ADAL" clId="{4AA130B4-C5B0-42DB-9D2C-6C35DB0D6183}" dt="2024-11-11T10:48:34.058" v="2669" actId="790"/>
        <pc:sldMkLst>
          <pc:docMk/>
          <pc:sldMk cId="1934764454" sldId="276"/>
        </pc:sldMkLst>
        <pc:spChg chg="mod">
          <ac:chgData name="Dr. Raffay Zoltán" userId="3b1b2a3e-ec4a-4aa8-94e3-5e4ef067d11f" providerId="ADAL" clId="{4AA130B4-C5B0-42DB-9D2C-6C35DB0D6183}" dt="2024-11-11T10:48:30.448" v="2668" actId="790"/>
          <ac:spMkLst>
            <pc:docMk/>
            <pc:sldMk cId="1934764454" sldId="276"/>
            <ac:spMk id="2" creationId="{52D31DF7-2226-37A4-9D9C-227D54023D02}"/>
          </ac:spMkLst>
        </pc:spChg>
        <pc:spChg chg="mod">
          <ac:chgData name="Dr. Raffay Zoltán" userId="3b1b2a3e-ec4a-4aa8-94e3-5e4ef067d11f" providerId="ADAL" clId="{4AA130B4-C5B0-42DB-9D2C-6C35DB0D6183}" dt="2024-11-11T10:48:34.058" v="2669" actId="790"/>
          <ac:spMkLst>
            <pc:docMk/>
            <pc:sldMk cId="1934764454" sldId="276"/>
            <ac:spMk id="3" creationId="{31681A61-D803-2706-F8AD-9CDB73212006}"/>
          </ac:spMkLst>
        </pc:spChg>
        <pc:spChg chg="mod">
          <ac:chgData name="Dr. Raffay Zoltán" userId="3b1b2a3e-ec4a-4aa8-94e3-5e4ef067d11f" providerId="ADAL" clId="{4AA130B4-C5B0-42DB-9D2C-6C35DB0D6183}" dt="2024-11-11T09:43:38.209" v="2086" actId="790"/>
          <ac:spMkLst>
            <pc:docMk/>
            <pc:sldMk cId="1934764454" sldId="276"/>
            <ac:spMk id="14" creationId="{A4969D11-F700-C861-4BF1-C9BB8DBEA601}"/>
          </ac:spMkLst>
        </pc:spChg>
      </pc:sldChg>
      <pc:sldChg chg="modSp mod">
        <pc:chgData name="Dr. Raffay Zoltán" userId="3b1b2a3e-ec4a-4aa8-94e3-5e4ef067d11f" providerId="ADAL" clId="{4AA130B4-C5B0-42DB-9D2C-6C35DB0D6183}" dt="2024-11-11T10:48:23.991" v="2667" actId="790"/>
        <pc:sldMkLst>
          <pc:docMk/>
          <pc:sldMk cId="3586851712" sldId="277"/>
        </pc:sldMkLst>
        <pc:spChg chg="mod">
          <ac:chgData name="Dr. Raffay Zoltán" userId="3b1b2a3e-ec4a-4aa8-94e3-5e4ef067d11f" providerId="ADAL" clId="{4AA130B4-C5B0-42DB-9D2C-6C35DB0D6183}" dt="2024-11-11T09:49:51.865" v="2405"/>
          <ac:spMkLst>
            <pc:docMk/>
            <pc:sldMk cId="3586851712" sldId="277"/>
            <ac:spMk id="2" creationId="{5299D119-7F58-2228-23F4-67BE8B737539}"/>
          </ac:spMkLst>
        </pc:spChg>
        <pc:spChg chg="mod">
          <ac:chgData name="Dr. Raffay Zoltán" userId="3b1b2a3e-ec4a-4aa8-94e3-5e4ef067d11f" providerId="ADAL" clId="{4AA130B4-C5B0-42DB-9D2C-6C35DB0D6183}" dt="2024-11-11T10:48:23.991" v="2667" actId="790"/>
          <ac:spMkLst>
            <pc:docMk/>
            <pc:sldMk cId="3586851712" sldId="277"/>
            <ac:spMk id="3" creationId="{41D8F96C-94FB-9547-EE5E-E6357F3BB0C0}"/>
          </ac:spMkLst>
        </pc:spChg>
      </pc:sldChg>
      <pc:sldChg chg="modSp mod">
        <pc:chgData name="Dr. Raffay Zoltán" userId="3b1b2a3e-ec4a-4aa8-94e3-5e4ef067d11f" providerId="ADAL" clId="{4AA130B4-C5B0-42DB-9D2C-6C35DB0D6183}" dt="2024-11-11T09:48:11.916" v="2369" actId="790"/>
        <pc:sldMkLst>
          <pc:docMk/>
          <pc:sldMk cId="2054138976" sldId="278"/>
        </pc:sldMkLst>
        <pc:spChg chg="mod">
          <ac:chgData name="Dr. Raffay Zoltán" userId="3b1b2a3e-ec4a-4aa8-94e3-5e4ef067d11f" providerId="ADAL" clId="{4AA130B4-C5B0-42DB-9D2C-6C35DB0D6183}" dt="2024-11-11T09:48:11.916" v="2369" actId="790"/>
          <ac:spMkLst>
            <pc:docMk/>
            <pc:sldMk cId="2054138976" sldId="278"/>
            <ac:spMk id="2" creationId="{9F068AA2-962B-2EF8-3FC0-2630E4625C51}"/>
          </ac:spMkLst>
        </pc:spChg>
        <pc:spChg chg="mod">
          <ac:chgData name="Dr. Raffay Zoltán" userId="3b1b2a3e-ec4a-4aa8-94e3-5e4ef067d11f" providerId="ADAL" clId="{4AA130B4-C5B0-42DB-9D2C-6C35DB0D6183}" dt="2024-11-11T09:43:47.593" v="2088" actId="790"/>
          <ac:spMkLst>
            <pc:docMk/>
            <pc:sldMk cId="2054138976" sldId="278"/>
            <ac:spMk id="3" creationId="{898F2B5B-8677-6B63-E45E-AE4A85C657DD}"/>
          </ac:spMkLst>
        </pc:spChg>
      </pc:sldChg>
      <pc:sldChg chg="modSp mod">
        <pc:chgData name="Dr. Raffay Zoltán" userId="3b1b2a3e-ec4a-4aa8-94e3-5e4ef067d11f" providerId="ADAL" clId="{4AA130B4-C5B0-42DB-9D2C-6C35DB0D6183}" dt="2024-11-11T09:48:42.136" v="2401" actId="790"/>
        <pc:sldMkLst>
          <pc:docMk/>
          <pc:sldMk cId="2752202708" sldId="279"/>
        </pc:sldMkLst>
        <pc:spChg chg="mod">
          <ac:chgData name="Dr. Raffay Zoltán" userId="3b1b2a3e-ec4a-4aa8-94e3-5e4ef067d11f" providerId="ADAL" clId="{4AA130B4-C5B0-42DB-9D2C-6C35DB0D6183}" dt="2024-11-11T09:48:16.589" v="2370" actId="790"/>
          <ac:spMkLst>
            <pc:docMk/>
            <pc:sldMk cId="2752202708" sldId="279"/>
            <ac:spMk id="3" creationId="{EC27F307-34E8-0E0A-06F3-1DEB04949831}"/>
          </ac:spMkLst>
        </pc:spChg>
        <pc:spChg chg="mod">
          <ac:chgData name="Dr. Raffay Zoltán" userId="3b1b2a3e-ec4a-4aa8-94e3-5e4ef067d11f" providerId="ADAL" clId="{4AA130B4-C5B0-42DB-9D2C-6C35DB0D6183}" dt="2024-11-11T09:48:42.136" v="2401" actId="790"/>
          <ac:spMkLst>
            <pc:docMk/>
            <pc:sldMk cId="2752202708" sldId="279"/>
            <ac:spMk id="17" creationId="{9B505358-772B-E8F0-6559-AD51F3110B2C}"/>
          </ac:spMkLst>
        </pc:spChg>
      </pc:sldChg>
      <pc:sldChg chg="modSp mod">
        <pc:chgData name="Dr. Raffay Zoltán" userId="3b1b2a3e-ec4a-4aa8-94e3-5e4ef067d11f" providerId="ADAL" clId="{4AA130B4-C5B0-42DB-9D2C-6C35DB0D6183}" dt="2024-11-11T09:50:07.832" v="2411" actId="1076"/>
        <pc:sldMkLst>
          <pc:docMk/>
          <pc:sldMk cId="2280178207" sldId="280"/>
        </pc:sldMkLst>
        <pc:spChg chg="mod">
          <ac:chgData name="Dr. Raffay Zoltán" userId="3b1b2a3e-ec4a-4aa8-94e3-5e4ef067d11f" providerId="ADAL" clId="{4AA130B4-C5B0-42DB-9D2C-6C35DB0D6183}" dt="2024-11-11T09:50:07.832" v="2411" actId="1076"/>
          <ac:spMkLst>
            <pc:docMk/>
            <pc:sldMk cId="2280178207" sldId="280"/>
            <ac:spMk id="2" creationId="{1E1B07F1-2F90-D7C9-1571-A0D0B363046D}"/>
          </ac:spMkLst>
        </pc:spChg>
        <pc:spChg chg="mod">
          <ac:chgData name="Dr. Raffay Zoltán" userId="3b1b2a3e-ec4a-4aa8-94e3-5e4ef067d11f" providerId="ADAL" clId="{4AA130B4-C5B0-42DB-9D2C-6C35DB0D6183}" dt="2024-11-11T09:48:53.409" v="2402" actId="790"/>
          <ac:spMkLst>
            <pc:docMk/>
            <pc:sldMk cId="2280178207" sldId="280"/>
            <ac:spMk id="3" creationId="{7C134C94-86A2-E7E9-07DF-1A53B2ABDA0B}"/>
          </ac:spMkLst>
        </pc:spChg>
      </pc:sldChg>
      <pc:sldChg chg="modSp mod">
        <pc:chgData name="Dr. Raffay Zoltán" userId="3b1b2a3e-ec4a-4aa8-94e3-5e4ef067d11f" providerId="ADAL" clId="{4AA130B4-C5B0-42DB-9D2C-6C35DB0D6183}" dt="2024-11-11T10:32:57.954" v="2460" actId="1076"/>
        <pc:sldMkLst>
          <pc:docMk/>
          <pc:sldMk cId="1115717518" sldId="281"/>
        </pc:sldMkLst>
        <pc:spChg chg="mod">
          <ac:chgData name="Dr. Raffay Zoltán" userId="3b1b2a3e-ec4a-4aa8-94e3-5e4ef067d11f" providerId="ADAL" clId="{4AA130B4-C5B0-42DB-9D2C-6C35DB0D6183}" dt="2024-11-11T10:32:51.202" v="2458" actId="14100"/>
          <ac:spMkLst>
            <pc:docMk/>
            <pc:sldMk cId="1115717518" sldId="281"/>
            <ac:spMk id="2" creationId="{F491932D-ECA3-1AEE-EB0B-556BDD0D7E60}"/>
          </ac:spMkLst>
        </pc:spChg>
        <pc:spChg chg="mod">
          <ac:chgData name="Dr. Raffay Zoltán" userId="3b1b2a3e-ec4a-4aa8-94e3-5e4ef067d11f" providerId="ADAL" clId="{4AA130B4-C5B0-42DB-9D2C-6C35DB0D6183}" dt="2024-11-11T10:32:57.954" v="2460" actId="1076"/>
          <ac:spMkLst>
            <pc:docMk/>
            <pc:sldMk cId="1115717518" sldId="281"/>
            <ac:spMk id="3" creationId="{6965CEE8-5741-6D83-FF02-6CC36B38B39E}"/>
          </ac:spMkLst>
        </pc:spChg>
      </pc:sldChg>
      <pc:sldChg chg="modSp mod">
        <pc:chgData name="Dr. Raffay Zoltán" userId="3b1b2a3e-ec4a-4aa8-94e3-5e4ef067d11f" providerId="ADAL" clId="{4AA130B4-C5B0-42DB-9D2C-6C35DB0D6183}" dt="2024-11-11T10:53:05.111" v="2729" actId="14100"/>
        <pc:sldMkLst>
          <pc:docMk/>
          <pc:sldMk cId="3103418066" sldId="282"/>
        </pc:sldMkLst>
        <pc:spChg chg="mod">
          <ac:chgData name="Dr. Raffay Zoltán" userId="3b1b2a3e-ec4a-4aa8-94e3-5e4ef067d11f" providerId="ADAL" clId="{4AA130B4-C5B0-42DB-9D2C-6C35DB0D6183}" dt="2024-11-11T10:53:05.111" v="2729" actId="14100"/>
          <ac:spMkLst>
            <pc:docMk/>
            <pc:sldMk cId="3103418066" sldId="282"/>
            <ac:spMk id="2" creationId="{C1B1E9A6-A5A0-67DC-C4EB-460E55643B3D}"/>
          </ac:spMkLst>
        </pc:spChg>
        <pc:spChg chg="mod">
          <ac:chgData name="Dr. Raffay Zoltán" userId="3b1b2a3e-ec4a-4aa8-94e3-5e4ef067d11f" providerId="ADAL" clId="{4AA130B4-C5B0-42DB-9D2C-6C35DB0D6183}" dt="2024-11-11T10:47:55.925" v="2665" actId="790"/>
          <ac:spMkLst>
            <pc:docMk/>
            <pc:sldMk cId="3103418066" sldId="282"/>
            <ac:spMk id="3" creationId="{07D609DE-1A76-2045-45C5-287B1CFFED6E}"/>
          </ac:spMkLst>
        </pc:spChg>
      </pc:sldChg>
      <pc:sldChg chg="modSp mod">
        <pc:chgData name="Dr. Raffay Zoltán" userId="3b1b2a3e-ec4a-4aa8-94e3-5e4ef067d11f" providerId="ADAL" clId="{4AA130B4-C5B0-42DB-9D2C-6C35DB0D6183}" dt="2024-11-11T10:47:33.071" v="2660" actId="1076"/>
        <pc:sldMkLst>
          <pc:docMk/>
          <pc:sldMk cId="2691154121" sldId="283"/>
        </pc:sldMkLst>
        <pc:spChg chg="mod">
          <ac:chgData name="Dr. Raffay Zoltán" userId="3b1b2a3e-ec4a-4aa8-94e3-5e4ef067d11f" providerId="ADAL" clId="{4AA130B4-C5B0-42DB-9D2C-6C35DB0D6183}" dt="2024-11-11T10:47:33.071" v="2660" actId="1076"/>
          <ac:spMkLst>
            <pc:docMk/>
            <pc:sldMk cId="2691154121" sldId="283"/>
            <ac:spMk id="2" creationId="{810DA2BC-7DFD-D3D4-0869-0A9F2457B874}"/>
          </ac:spMkLst>
        </pc:spChg>
        <pc:spChg chg="mod">
          <ac:chgData name="Dr. Raffay Zoltán" userId="3b1b2a3e-ec4a-4aa8-94e3-5e4ef067d11f" providerId="ADAL" clId="{4AA130B4-C5B0-42DB-9D2C-6C35DB0D6183}" dt="2024-11-11T10:47:27.725" v="2658" actId="790"/>
          <ac:spMkLst>
            <pc:docMk/>
            <pc:sldMk cId="2691154121" sldId="283"/>
            <ac:spMk id="3" creationId="{3DFAC095-0937-625A-770F-AD1801B2203A}"/>
          </ac:spMkLst>
        </pc:spChg>
      </pc:sldChg>
      <pc:sldChg chg="modSp mod">
        <pc:chgData name="Dr. Raffay Zoltán" userId="3b1b2a3e-ec4a-4aa8-94e3-5e4ef067d11f" providerId="ADAL" clId="{4AA130B4-C5B0-42DB-9D2C-6C35DB0D6183}" dt="2024-11-11T10:47:22.288" v="2657" actId="790"/>
        <pc:sldMkLst>
          <pc:docMk/>
          <pc:sldMk cId="987063092" sldId="284"/>
        </pc:sldMkLst>
        <pc:spChg chg="mod">
          <ac:chgData name="Dr. Raffay Zoltán" userId="3b1b2a3e-ec4a-4aa8-94e3-5e4ef067d11f" providerId="ADAL" clId="{4AA130B4-C5B0-42DB-9D2C-6C35DB0D6183}" dt="2024-11-11T10:47:18.743" v="2656" actId="790"/>
          <ac:spMkLst>
            <pc:docMk/>
            <pc:sldMk cId="987063092" sldId="284"/>
            <ac:spMk id="2" creationId="{5EEC0093-6BDD-0F83-C4F0-1F7A09E09AAB}"/>
          </ac:spMkLst>
        </pc:spChg>
        <pc:spChg chg="mod">
          <ac:chgData name="Dr. Raffay Zoltán" userId="3b1b2a3e-ec4a-4aa8-94e3-5e4ef067d11f" providerId="ADAL" clId="{4AA130B4-C5B0-42DB-9D2C-6C35DB0D6183}" dt="2024-11-11T10:47:22.288" v="2657" actId="790"/>
          <ac:spMkLst>
            <pc:docMk/>
            <pc:sldMk cId="987063092" sldId="284"/>
            <ac:spMk id="3" creationId="{963E57A3-9935-6055-CBE2-ACB3C41AB796}"/>
          </ac:spMkLst>
        </pc:spChg>
      </pc:sldChg>
      <pc:sldChg chg="modSp mod">
        <pc:chgData name="Dr. Raffay Zoltán" userId="3b1b2a3e-ec4a-4aa8-94e3-5e4ef067d11f" providerId="ADAL" clId="{4AA130B4-C5B0-42DB-9D2C-6C35DB0D6183}" dt="2024-11-11T10:47:10.363" v="2655" actId="790"/>
        <pc:sldMkLst>
          <pc:docMk/>
          <pc:sldMk cId="2074207209" sldId="285"/>
        </pc:sldMkLst>
        <pc:spChg chg="mod">
          <ac:chgData name="Dr. Raffay Zoltán" userId="3b1b2a3e-ec4a-4aa8-94e3-5e4ef067d11f" providerId="ADAL" clId="{4AA130B4-C5B0-42DB-9D2C-6C35DB0D6183}" dt="2024-11-11T10:47:10.363" v="2655" actId="790"/>
          <ac:spMkLst>
            <pc:docMk/>
            <pc:sldMk cId="2074207209" sldId="285"/>
            <ac:spMk id="2" creationId="{8AAFD9AD-92C2-1A35-DD3F-A8FF5C0C2780}"/>
          </ac:spMkLst>
        </pc:spChg>
        <pc:spChg chg="mod">
          <ac:chgData name="Dr. Raffay Zoltán" userId="3b1b2a3e-ec4a-4aa8-94e3-5e4ef067d11f" providerId="ADAL" clId="{4AA130B4-C5B0-42DB-9D2C-6C35DB0D6183}" dt="2024-11-11T10:40:38.124" v="2561" actId="1076"/>
          <ac:spMkLst>
            <pc:docMk/>
            <pc:sldMk cId="2074207209" sldId="285"/>
            <ac:spMk id="15" creationId="{C0C0E2B4-4AB7-DDBE-3BF3-05E361C070A8}"/>
          </ac:spMkLst>
        </pc:spChg>
        <pc:picChg chg="mod">
          <ac:chgData name="Dr. Raffay Zoltán" userId="3b1b2a3e-ec4a-4aa8-94e3-5e4ef067d11f" providerId="ADAL" clId="{4AA130B4-C5B0-42DB-9D2C-6C35DB0D6183}" dt="2024-11-11T10:42:04.959" v="2601" actId="1076"/>
          <ac:picMkLst>
            <pc:docMk/>
            <pc:sldMk cId="2074207209" sldId="285"/>
            <ac:picMk id="6" creationId="{9B5CDD3E-E3FF-B85E-141F-24CF0B615328}"/>
          </ac:picMkLst>
        </pc:picChg>
        <pc:picChg chg="mod">
          <ac:chgData name="Dr. Raffay Zoltán" userId="3b1b2a3e-ec4a-4aa8-94e3-5e4ef067d11f" providerId="ADAL" clId="{4AA130B4-C5B0-42DB-9D2C-6C35DB0D6183}" dt="2024-11-11T10:41:57.362" v="2598" actId="1076"/>
          <ac:picMkLst>
            <pc:docMk/>
            <pc:sldMk cId="2074207209" sldId="285"/>
            <ac:picMk id="14" creationId="{CB17EC52-86D2-74BC-A113-43609710349B}"/>
          </ac:picMkLst>
        </pc:picChg>
      </pc:sldChg>
      <pc:sldChg chg="modSp mod">
        <pc:chgData name="Dr. Raffay Zoltán" userId="3b1b2a3e-ec4a-4aa8-94e3-5e4ef067d11f" providerId="ADAL" clId="{4AA130B4-C5B0-42DB-9D2C-6C35DB0D6183}" dt="2024-11-11T10:47:04.117" v="2654" actId="790"/>
        <pc:sldMkLst>
          <pc:docMk/>
          <pc:sldMk cId="3584685412" sldId="286"/>
        </pc:sldMkLst>
        <pc:spChg chg="mod">
          <ac:chgData name="Dr. Raffay Zoltán" userId="3b1b2a3e-ec4a-4aa8-94e3-5e4ef067d11f" providerId="ADAL" clId="{4AA130B4-C5B0-42DB-9D2C-6C35DB0D6183}" dt="2024-11-11T07:14:12.873" v="839" actId="27636"/>
          <ac:spMkLst>
            <pc:docMk/>
            <pc:sldMk cId="3584685412" sldId="286"/>
            <ac:spMk id="3" creationId="{74E272A6-8C05-D693-B636-FF6BF848AE43}"/>
          </ac:spMkLst>
        </pc:spChg>
        <pc:spChg chg="mod">
          <ac:chgData name="Dr. Raffay Zoltán" userId="3b1b2a3e-ec4a-4aa8-94e3-5e4ef067d11f" providerId="ADAL" clId="{4AA130B4-C5B0-42DB-9D2C-6C35DB0D6183}" dt="2024-11-11T10:47:04.117" v="2654" actId="790"/>
          <ac:spMkLst>
            <pc:docMk/>
            <pc:sldMk cId="3584685412" sldId="286"/>
            <ac:spMk id="19" creationId="{290953AC-8041-E489-3768-1D58C4867776}"/>
          </ac:spMkLst>
        </pc:spChg>
      </pc:sldChg>
      <pc:sldChg chg="modSp mod">
        <pc:chgData name="Dr. Raffay Zoltán" userId="3b1b2a3e-ec4a-4aa8-94e3-5e4ef067d11f" providerId="ADAL" clId="{4AA130B4-C5B0-42DB-9D2C-6C35DB0D6183}" dt="2024-11-11T10:50:31.757" v="2693" actId="790"/>
        <pc:sldMkLst>
          <pc:docMk/>
          <pc:sldMk cId="2393627726" sldId="287"/>
        </pc:sldMkLst>
        <pc:spChg chg="mod">
          <ac:chgData name="Dr. Raffay Zoltán" userId="3b1b2a3e-ec4a-4aa8-94e3-5e4ef067d11f" providerId="ADAL" clId="{4AA130B4-C5B0-42DB-9D2C-6C35DB0D6183}" dt="2024-11-11T10:50:31.757" v="2693" actId="790"/>
          <ac:spMkLst>
            <pc:docMk/>
            <pc:sldMk cId="2393627726" sldId="287"/>
            <ac:spMk id="2" creationId="{57B8FCFD-2AD7-32F5-CAE0-77B2EBA27400}"/>
          </ac:spMkLst>
        </pc:spChg>
        <pc:spChg chg="mod">
          <ac:chgData name="Dr. Raffay Zoltán" userId="3b1b2a3e-ec4a-4aa8-94e3-5e4ef067d11f" providerId="ADAL" clId="{4AA130B4-C5B0-42DB-9D2C-6C35DB0D6183}" dt="2024-11-11T10:49:56.116" v="2682" actId="790"/>
          <ac:spMkLst>
            <pc:docMk/>
            <pc:sldMk cId="2393627726" sldId="287"/>
            <ac:spMk id="3" creationId="{927D9FAE-7CE5-B413-E62F-F4464F9FC011}"/>
          </ac:spMkLst>
        </pc:spChg>
      </pc:sldChg>
      <pc:sldChg chg="modSp mod">
        <pc:chgData name="Dr. Raffay Zoltán" userId="3b1b2a3e-ec4a-4aa8-94e3-5e4ef067d11f" providerId="ADAL" clId="{4AA130B4-C5B0-42DB-9D2C-6C35DB0D6183}" dt="2024-11-11T10:49:11.685" v="2676" actId="790"/>
        <pc:sldMkLst>
          <pc:docMk/>
          <pc:sldMk cId="2008888396" sldId="288"/>
        </pc:sldMkLst>
        <pc:spChg chg="mod">
          <ac:chgData name="Dr. Raffay Zoltán" userId="3b1b2a3e-ec4a-4aa8-94e3-5e4ef067d11f" providerId="ADAL" clId="{4AA130B4-C5B0-42DB-9D2C-6C35DB0D6183}" dt="2024-11-11T10:49:11.685" v="2676" actId="790"/>
          <ac:spMkLst>
            <pc:docMk/>
            <pc:sldMk cId="2008888396" sldId="288"/>
            <ac:spMk id="2" creationId="{90F5D7B2-E134-76F8-BED9-1D297C43D29F}"/>
          </ac:spMkLst>
        </pc:spChg>
        <pc:spChg chg="mod">
          <ac:chgData name="Dr. Raffay Zoltán" userId="3b1b2a3e-ec4a-4aa8-94e3-5e4ef067d11f" providerId="ADAL" clId="{4AA130B4-C5B0-42DB-9D2C-6C35DB0D6183}" dt="2024-11-11T10:49:08.783" v="2675" actId="790"/>
          <ac:spMkLst>
            <pc:docMk/>
            <pc:sldMk cId="2008888396" sldId="288"/>
            <ac:spMk id="3" creationId="{240F6271-1968-C711-2B60-AAD858D984A6}"/>
          </ac:spMkLst>
        </pc:spChg>
      </pc:sldChg>
      <pc:sldChg chg="modSp mod">
        <pc:chgData name="Dr. Raffay Zoltán" userId="3b1b2a3e-ec4a-4aa8-94e3-5e4ef067d11f" providerId="ADAL" clId="{4AA130B4-C5B0-42DB-9D2C-6C35DB0D6183}" dt="2024-11-11T09:57:20.009" v="2431" actId="20577"/>
        <pc:sldMkLst>
          <pc:docMk/>
          <pc:sldMk cId="2235608810" sldId="289"/>
        </pc:sldMkLst>
        <pc:spChg chg="mod">
          <ac:chgData name="Dr. Raffay Zoltán" userId="3b1b2a3e-ec4a-4aa8-94e3-5e4ef067d11f" providerId="ADAL" clId="{4AA130B4-C5B0-42DB-9D2C-6C35DB0D6183}" dt="2024-11-11T09:57:20.009" v="2431" actId="20577"/>
          <ac:spMkLst>
            <pc:docMk/>
            <pc:sldMk cId="2235608810" sldId="289"/>
            <ac:spMk id="2" creationId="{1E1B07F1-2F90-D7C9-1571-A0D0B363046D}"/>
          </ac:spMkLst>
        </pc:spChg>
        <pc:spChg chg="mod">
          <ac:chgData name="Dr. Raffay Zoltán" userId="3b1b2a3e-ec4a-4aa8-94e3-5e4ef067d11f" providerId="ADAL" clId="{4AA130B4-C5B0-42DB-9D2C-6C35DB0D6183}" dt="2024-11-11T09:55:19.268" v="2423" actId="1076"/>
          <ac:spMkLst>
            <pc:docMk/>
            <pc:sldMk cId="2235608810" sldId="289"/>
            <ac:spMk id="3" creationId="{7C134C94-86A2-E7E9-07DF-1A53B2ABDA0B}"/>
          </ac:spMkLst>
        </pc:spChg>
      </pc:sldChg>
      <pc:sldChg chg="modSp mod">
        <pc:chgData name="Dr. Raffay Zoltán" userId="3b1b2a3e-ec4a-4aa8-94e3-5e4ef067d11f" providerId="ADAL" clId="{4AA130B4-C5B0-42DB-9D2C-6C35DB0D6183}" dt="2024-11-11T10:48:05.317" v="2666" actId="790"/>
        <pc:sldMkLst>
          <pc:docMk/>
          <pc:sldMk cId="996719213" sldId="290"/>
        </pc:sldMkLst>
        <pc:spChg chg="mod">
          <ac:chgData name="Dr. Raffay Zoltán" userId="3b1b2a3e-ec4a-4aa8-94e3-5e4ef067d11f" providerId="ADAL" clId="{4AA130B4-C5B0-42DB-9D2C-6C35DB0D6183}" dt="2024-11-11T10:48:05.317" v="2666" actId="790"/>
          <ac:spMkLst>
            <pc:docMk/>
            <pc:sldMk cId="996719213" sldId="290"/>
            <ac:spMk id="2" creationId="{1E1B07F1-2F90-D7C9-1571-A0D0B363046D}"/>
          </ac:spMkLst>
        </pc:spChg>
        <pc:spChg chg="mod">
          <ac:chgData name="Dr. Raffay Zoltán" userId="3b1b2a3e-ec4a-4aa8-94e3-5e4ef067d11f" providerId="ADAL" clId="{4AA130B4-C5B0-42DB-9D2C-6C35DB0D6183}" dt="2024-11-11T10:31:42.895" v="2448" actId="790"/>
          <ac:spMkLst>
            <pc:docMk/>
            <pc:sldMk cId="996719213" sldId="290"/>
            <ac:spMk id="3" creationId="{7C134C94-86A2-E7E9-07DF-1A53B2ABDA0B}"/>
          </ac:spMkLst>
        </pc:spChg>
      </pc:sldChg>
      <pc:sldChg chg="modSp mod">
        <pc:chgData name="Dr. Raffay Zoltán" userId="3b1b2a3e-ec4a-4aa8-94e3-5e4ef067d11f" providerId="ADAL" clId="{4AA130B4-C5B0-42DB-9D2C-6C35DB0D6183}" dt="2024-11-11T10:46:59.201" v="2653" actId="790"/>
        <pc:sldMkLst>
          <pc:docMk/>
          <pc:sldMk cId="2655826216" sldId="291"/>
        </pc:sldMkLst>
        <pc:spChg chg="mod">
          <ac:chgData name="Dr. Raffay Zoltán" userId="3b1b2a3e-ec4a-4aa8-94e3-5e4ef067d11f" providerId="ADAL" clId="{4AA130B4-C5B0-42DB-9D2C-6C35DB0D6183}" dt="2024-11-11T10:46:59.201" v="2653" actId="790"/>
          <ac:spMkLst>
            <pc:docMk/>
            <pc:sldMk cId="2655826216" sldId="291"/>
            <ac:spMk id="2" creationId="{0C28A00C-FEC0-CA16-53AD-854F3B03284F}"/>
          </ac:spMkLst>
        </pc:spChg>
        <pc:spChg chg="mod">
          <ac:chgData name="Dr. Raffay Zoltán" userId="3b1b2a3e-ec4a-4aa8-94e3-5e4ef067d11f" providerId="ADAL" clId="{4AA130B4-C5B0-42DB-9D2C-6C35DB0D6183}" dt="2024-11-11T10:46:56.977" v="2652" actId="790"/>
          <ac:spMkLst>
            <pc:docMk/>
            <pc:sldMk cId="2655826216" sldId="291"/>
            <ac:spMk id="3" creationId="{74E272A6-8C05-D693-B636-FF6BF848AE43}"/>
          </ac:spMkLst>
        </pc:spChg>
      </pc:sldChg>
      <pc:sldChg chg="modSp mod">
        <pc:chgData name="Dr. Raffay Zoltán" userId="3b1b2a3e-ec4a-4aa8-94e3-5e4ef067d11f" providerId="ADAL" clId="{4AA130B4-C5B0-42DB-9D2C-6C35DB0D6183}" dt="2024-11-11T10:46:43.510" v="2651" actId="790"/>
        <pc:sldMkLst>
          <pc:docMk/>
          <pc:sldMk cId="3807678472" sldId="292"/>
        </pc:sldMkLst>
        <pc:spChg chg="mod">
          <ac:chgData name="Dr. Raffay Zoltán" userId="3b1b2a3e-ec4a-4aa8-94e3-5e4ef067d11f" providerId="ADAL" clId="{4AA130B4-C5B0-42DB-9D2C-6C35DB0D6183}" dt="2024-11-11T10:46:40.924" v="2650" actId="790"/>
          <ac:spMkLst>
            <pc:docMk/>
            <pc:sldMk cId="3807678472" sldId="292"/>
            <ac:spMk id="2" creationId="{0C28A00C-FEC0-CA16-53AD-854F3B03284F}"/>
          </ac:spMkLst>
        </pc:spChg>
        <pc:spChg chg="mod">
          <ac:chgData name="Dr. Raffay Zoltán" userId="3b1b2a3e-ec4a-4aa8-94e3-5e4ef067d11f" providerId="ADAL" clId="{4AA130B4-C5B0-42DB-9D2C-6C35DB0D6183}" dt="2024-11-11T10:46:43.510" v="2651" actId="790"/>
          <ac:spMkLst>
            <pc:docMk/>
            <pc:sldMk cId="3807678472" sldId="292"/>
            <ac:spMk id="3" creationId="{74E272A6-8C05-D693-B636-FF6BF848AE43}"/>
          </ac:spMkLst>
        </pc:spChg>
      </pc:sldChg>
      <pc:sldChg chg="modSp mod">
        <pc:chgData name="Dr. Raffay Zoltán" userId="3b1b2a3e-ec4a-4aa8-94e3-5e4ef067d11f" providerId="ADAL" clId="{4AA130B4-C5B0-42DB-9D2C-6C35DB0D6183}" dt="2024-11-11T10:46:25.571" v="2649" actId="790"/>
        <pc:sldMkLst>
          <pc:docMk/>
          <pc:sldMk cId="69221013" sldId="293"/>
        </pc:sldMkLst>
        <pc:spChg chg="mod">
          <ac:chgData name="Dr. Raffay Zoltán" userId="3b1b2a3e-ec4a-4aa8-94e3-5e4ef067d11f" providerId="ADAL" clId="{4AA130B4-C5B0-42DB-9D2C-6C35DB0D6183}" dt="2024-11-11T10:46:23.114" v="2648" actId="790"/>
          <ac:spMkLst>
            <pc:docMk/>
            <pc:sldMk cId="69221013" sldId="293"/>
            <ac:spMk id="2" creationId="{0C28A00C-FEC0-CA16-53AD-854F3B03284F}"/>
          </ac:spMkLst>
        </pc:spChg>
        <pc:spChg chg="mod">
          <ac:chgData name="Dr. Raffay Zoltán" userId="3b1b2a3e-ec4a-4aa8-94e3-5e4ef067d11f" providerId="ADAL" clId="{4AA130B4-C5B0-42DB-9D2C-6C35DB0D6183}" dt="2024-11-11T10:46:25.571" v="2649" actId="790"/>
          <ac:spMkLst>
            <pc:docMk/>
            <pc:sldMk cId="69221013" sldId="293"/>
            <ac:spMk id="3" creationId="{74E272A6-8C05-D693-B636-FF6BF848AE43}"/>
          </ac:spMkLst>
        </pc:spChg>
      </pc:sldChg>
      <pc:sldChg chg="new del">
        <pc:chgData name="Dr. Raffay Zoltán" userId="3b1b2a3e-ec4a-4aa8-94e3-5e4ef067d11f" providerId="ADAL" clId="{4AA130B4-C5B0-42DB-9D2C-6C35DB0D6183}" dt="2024-11-11T07:31:11.245" v="979" actId="680"/>
        <pc:sldMkLst>
          <pc:docMk/>
          <pc:sldMk cId="74174628" sldId="294"/>
        </pc:sldMkLst>
      </pc:sldChg>
      <pc:sldChg chg="delSp add del mod">
        <pc:chgData name="Dr. Raffay Zoltán" userId="3b1b2a3e-ec4a-4aa8-94e3-5e4ef067d11f" providerId="ADAL" clId="{4AA130B4-C5B0-42DB-9D2C-6C35DB0D6183}" dt="2024-11-11T07:09:32.334" v="575" actId="47"/>
        <pc:sldMkLst>
          <pc:docMk/>
          <pc:sldMk cId="349162814" sldId="294"/>
        </pc:sldMkLst>
      </pc:sldChg>
      <pc:sldChg chg="modSp add mod">
        <pc:chgData name="Dr. Raffay Zoltán" userId="3b1b2a3e-ec4a-4aa8-94e3-5e4ef067d11f" providerId="ADAL" clId="{4AA130B4-C5B0-42DB-9D2C-6C35DB0D6183}" dt="2024-11-11T10:49:22.488" v="2678" actId="790"/>
        <pc:sldMkLst>
          <pc:docMk/>
          <pc:sldMk cId="1628037167" sldId="294"/>
        </pc:sldMkLst>
        <pc:spChg chg="mod">
          <ac:chgData name="Dr. Raffay Zoltán" userId="3b1b2a3e-ec4a-4aa8-94e3-5e4ef067d11f" providerId="ADAL" clId="{4AA130B4-C5B0-42DB-9D2C-6C35DB0D6183}" dt="2024-11-11T08:04:29.019" v="1903" actId="14100"/>
          <ac:spMkLst>
            <pc:docMk/>
            <pc:sldMk cId="1628037167" sldId="294"/>
            <ac:spMk id="2" creationId="{566C95DB-3E24-9A43-8126-BA4560744D4A}"/>
          </ac:spMkLst>
        </pc:spChg>
        <pc:spChg chg="mod">
          <ac:chgData name="Dr. Raffay Zoltán" userId="3b1b2a3e-ec4a-4aa8-94e3-5e4ef067d11f" providerId="ADAL" clId="{4AA130B4-C5B0-42DB-9D2C-6C35DB0D6183}" dt="2024-11-11T10:49:22.488" v="2678" actId="790"/>
          <ac:spMkLst>
            <pc:docMk/>
            <pc:sldMk cId="1628037167" sldId="294"/>
            <ac:spMk id="3" creationId="{A2B654CB-9169-C7ED-C987-A77B8DCD585E}"/>
          </ac:spMkLst>
        </pc:spChg>
      </pc:sldChg>
      <pc:sldChg chg="modSp new del mod">
        <pc:chgData name="Dr. Raffay Zoltán" userId="3b1b2a3e-ec4a-4aa8-94e3-5e4ef067d11f" providerId="ADAL" clId="{4AA130B4-C5B0-42DB-9D2C-6C35DB0D6183}" dt="2024-11-11T07:37:27.948" v="1163" actId="47"/>
        <pc:sldMkLst>
          <pc:docMk/>
          <pc:sldMk cId="3221161536" sldId="294"/>
        </pc:sldMkLst>
      </pc:sldChg>
      <pc:sldChg chg="modSp add mod">
        <pc:chgData name="Dr. Raffay Zoltán" userId="3b1b2a3e-ec4a-4aa8-94e3-5e4ef067d11f" providerId="ADAL" clId="{4AA130B4-C5B0-42DB-9D2C-6C35DB0D6183}" dt="2024-11-11T10:52:27.256" v="2721" actId="1076"/>
        <pc:sldMkLst>
          <pc:docMk/>
          <pc:sldMk cId="2024033110" sldId="295"/>
        </pc:sldMkLst>
        <pc:spChg chg="mod">
          <ac:chgData name="Dr. Raffay Zoltán" userId="3b1b2a3e-ec4a-4aa8-94e3-5e4ef067d11f" providerId="ADAL" clId="{4AA130B4-C5B0-42DB-9D2C-6C35DB0D6183}" dt="2024-11-11T10:52:27.256" v="2721" actId="1076"/>
          <ac:spMkLst>
            <pc:docMk/>
            <pc:sldMk cId="2024033110" sldId="295"/>
            <ac:spMk id="2" creationId="{0D7E8DA3-00AB-A41C-C4E4-1E9632649FD7}"/>
          </ac:spMkLst>
        </pc:spChg>
        <pc:spChg chg="mod">
          <ac:chgData name="Dr. Raffay Zoltán" userId="3b1b2a3e-ec4a-4aa8-94e3-5e4ef067d11f" providerId="ADAL" clId="{4AA130B4-C5B0-42DB-9D2C-6C35DB0D6183}" dt="2024-11-11T10:52:22.718" v="2720" actId="14100"/>
          <ac:spMkLst>
            <pc:docMk/>
            <pc:sldMk cId="2024033110" sldId="295"/>
            <ac:spMk id="3" creationId="{DDEADD2F-2DD5-BF21-0A78-DBD6B4D65653}"/>
          </ac:spMkLst>
        </pc:spChg>
      </pc:sldChg>
    </pc:docChg>
  </pc:docChgLst>
  <pc:docChgLst>
    <pc:chgData name="Dr. Raffay Zoltán" userId="3b1b2a3e-ec4a-4aa8-94e3-5e4ef067d11f" providerId="ADAL" clId="{73566390-2565-4E59-8DD5-356D92CCE8A7}"/>
    <pc:docChg chg="modSld">
      <pc:chgData name="Dr. Raffay Zoltán" userId="3b1b2a3e-ec4a-4aa8-94e3-5e4ef067d11f" providerId="ADAL" clId="{73566390-2565-4E59-8DD5-356D92CCE8A7}" dt="2024-12-02T10:07:04.922" v="0" actId="108"/>
      <pc:docMkLst>
        <pc:docMk/>
      </pc:docMkLst>
      <pc:sldChg chg="modSp mod">
        <pc:chgData name="Dr. Raffay Zoltán" userId="3b1b2a3e-ec4a-4aa8-94e3-5e4ef067d11f" providerId="ADAL" clId="{73566390-2565-4E59-8DD5-356D92CCE8A7}" dt="2024-12-02T10:07:04.922" v="0" actId="108"/>
        <pc:sldMkLst>
          <pc:docMk/>
          <pc:sldMk cId="3794933049" sldId="256"/>
        </pc:sldMkLst>
        <pc:spChg chg="mod">
          <ac:chgData name="Dr. Raffay Zoltán" userId="3b1b2a3e-ec4a-4aa8-94e3-5e4ef067d11f" providerId="ADAL" clId="{73566390-2565-4E59-8DD5-356D92CCE8A7}" dt="2024-12-02T10:07:04.922" v="0" actId="108"/>
          <ac:spMkLst>
            <pc:docMk/>
            <pc:sldMk cId="3794933049" sldId="256"/>
            <ac:spMk id="2" creationId="{EAFFC7EF-1843-81DF-280D-8BEF44216F38}"/>
          </ac:spMkLst>
        </pc:spChg>
      </pc:sldChg>
    </pc:docChg>
  </pc:docChgLst>
  <pc:docChgLst>
    <pc:chgData name="Dr. Raffay Zoltán" userId="3b1b2a3e-ec4a-4aa8-94e3-5e4ef067d11f" providerId="ADAL" clId="{733FA04D-8F5C-48BE-B056-147E05339BA1}"/>
    <pc:docChg chg="undo custSel modSld">
      <pc:chgData name="Dr. Raffay Zoltán" userId="3b1b2a3e-ec4a-4aa8-94e3-5e4ef067d11f" providerId="ADAL" clId="{733FA04D-8F5C-48BE-B056-147E05339BA1}" dt="2024-12-27T19:48:40.971" v="563" actId="20577"/>
      <pc:docMkLst>
        <pc:docMk/>
      </pc:docMkLst>
      <pc:sldChg chg="modSp mod">
        <pc:chgData name="Dr. Raffay Zoltán" userId="3b1b2a3e-ec4a-4aa8-94e3-5e4ef067d11f" providerId="ADAL" clId="{733FA04D-8F5C-48BE-B056-147E05339BA1}" dt="2024-12-27T17:59:53.660" v="80" actId="14100"/>
        <pc:sldMkLst>
          <pc:docMk/>
          <pc:sldMk cId="1441212110" sldId="257"/>
        </pc:sldMkLst>
        <pc:spChg chg="mod">
          <ac:chgData name="Dr. Raffay Zoltán" userId="3b1b2a3e-ec4a-4aa8-94e3-5e4ef067d11f" providerId="ADAL" clId="{733FA04D-8F5C-48BE-B056-147E05339BA1}" dt="2024-12-27T17:59:53.660" v="80" actId="14100"/>
          <ac:spMkLst>
            <pc:docMk/>
            <pc:sldMk cId="1441212110" sldId="257"/>
            <ac:spMk id="2" creationId="{EAFFC7EF-1843-81DF-280D-8BEF44216F38}"/>
          </ac:spMkLst>
        </pc:spChg>
        <pc:spChg chg="mod">
          <ac:chgData name="Dr. Raffay Zoltán" userId="3b1b2a3e-ec4a-4aa8-94e3-5e4ef067d11f" providerId="ADAL" clId="{733FA04D-8F5C-48BE-B056-147E05339BA1}" dt="2024-12-27T17:59:49.730" v="79" actId="1076"/>
          <ac:spMkLst>
            <pc:docMk/>
            <pc:sldMk cId="1441212110" sldId="257"/>
            <ac:spMk id="14" creationId="{E6A236A8-1C5B-1BFF-1080-67F75BFEA46F}"/>
          </ac:spMkLst>
        </pc:spChg>
      </pc:sldChg>
      <pc:sldChg chg="modSp mod">
        <pc:chgData name="Dr. Raffay Zoltán" userId="3b1b2a3e-ec4a-4aa8-94e3-5e4ef067d11f" providerId="ADAL" clId="{733FA04D-8F5C-48BE-B056-147E05339BA1}" dt="2024-12-27T18:00:41.970" v="84" actId="6549"/>
        <pc:sldMkLst>
          <pc:docMk/>
          <pc:sldMk cId="3346443628" sldId="260"/>
        </pc:sldMkLst>
        <pc:spChg chg="mod">
          <ac:chgData name="Dr. Raffay Zoltán" userId="3b1b2a3e-ec4a-4aa8-94e3-5e4ef067d11f" providerId="ADAL" clId="{733FA04D-8F5C-48BE-B056-147E05339BA1}" dt="2024-12-27T18:00:41.970" v="84" actId="6549"/>
          <ac:spMkLst>
            <pc:docMk/>
            <pc:sldMk cId="3346443628" sldId="260"/>
            <ac:spMk id="2" creationId="{A660AE4F-F7FA-F9E1-F376-BF015C86E044}"/>
          </ac:spMkLst>
        </pc:spChg>
      </pc:sldChg>
      <pc:sldChg chg="modSp mod">
        <pc:chgData name="Dr. Raffay Zoltán" userId="3b1b2a3e-ec4a-4aa8-94e3-5e4ef067d11f" providerId="ADAL" clId="{733FA04D-8F5C-48BE-B056-147E05339BA1}" dt="2024-12-27T18:49:29.198" v="104" actId="20577"/>
        <pc:sldMkLst>
          <pc:docMk/>
          <pc:sldMk cId="3430837079" sldId="261"/>
        </pc:sldMkLst>
        <pc:spChg chg="mod">
          <ac:chgData name="Dr. Raffay Zoltán" userId="3b1b2a3e-ec4a-4aa8-94e3-5e4ef067d11f" providerId="ADAL" clId="{733FA04D-8F5C-48BE-B056-147E05339BA1}" dt="2024-12-27T18:49:29.198" v="104" actId="20577"/>
          <ac:spMkLst>
            <pc:docMk/>
            <pc:sldMk cId="3430837079" sldId="261"/>
            <ac:spMk id="2" creationId="{F9C86D83-AD95-329A-750A-E801A8E8383D}"/>
          </ac:spMkLst>
        </pc:spChg>
        <pc:spChg chg="mod">
          <ac:chgData name="Dr. Raffay Zoltán" userId="3b1b2a3e-ec4a-4aa8-94e3-5e4ef067d11f" providerId="ADAL" clId="{733FA04D-8F5C-48BE-B056-147E05339BA1}" dt="2024-12-27T18:17:59.331" v="94" actId="1076"/>
          <ac:spMkLst>
            <pc:docMk/>
            <pc:sldMk cId="3430837079" sldId="261"/>
            <ac:spMk id="3" creationId="{4F5737C5-0431-2522-584F-E2A2DE56BC3B}"/>
          </ac:spMkLst>
        </pc:spChg>
      </pc:sldChg>
      <pc:sldChg chg="modSp mod">
        <pc:chgData name="Dr. Raffay Zoltán" userId="3b1b2a3e-ec4a-4aa8-94e3-5e4ef067d11f" providerId="ADAL" clId="{733FA04D-8F5C-48BE-B056-147E05339BA1}" dt="2024-12-27T18:50:13.105" v="121" actId="313"/>
        <pc:sldMkLst>
          <pc:docMk/>
          <pc:sldMk cId="564408570" sldId="262"/>
        </pc:sldMkLst>
        <pc:spChg chg="mod">
          <ac:chgData name="Dr. Raffay Zoltán" userId="3b1b2a3e-ec4a-4aa8-94e3-5e4ef067d11f" providerId="ADAL" clId="{733FA04D-8F5C-48BE-B056-147E05339BA1}" dt="2024-12-27T18:50:13.105" v="121" actId="313"/>
          <ac:spMkLst>
            <pc:docMk/>
            <pc:sldMk cId="564408570" sldId="262"/>
            <ac:spMk id="2" creationId="{0D7E8DA3-00AB-A41C-C4E4-1E9632649FD7}"/>
          </ac:spMkLst>
        </pc:spChg>
      </pc:sldChg>
      <pc:sldChg chg="modSp mod">
        <pc:chgData name="Dr. Raffay Zoltán" userId="3b1b2a3e-ec4a-4aa8-94e3-5e4ef067d11f" providerId="ADAL" clId="{733FA04D-8F5C-48BE-B056-147E05339BA1}" dt="2024-12-27T19:03:24.632" v="154" actId="20577"/>
        <pc:sldMkLst>
          <pc:docMk/>
          <pc:sldMk cId="3544922091" sldId="263"/>
        </pc:sldMkLst>
        <pc:spChg chg="mod">
          <ac:chgData name="Dr. Raffay Zoltán" userId="3b1b2a3e-ec4a-4aa8-94e3-5e4ef067d11f" providerId="ADAL" clId="{733FA04D-8F5C-48BE-B056-147E05339BA1}" dt="2024-12-27T19:03:24.632" v="154" actId="20577"/>
          <ac:spMkLst>
            <pc:docMk/>
            <pc:sldMk cId="3544922091" sldId="263"/>
            <ac:spMk id="2" creationId="{F4F449E7-14BD-73FC-8D1F-019861A48EB1}"/>
          </ac:spMkLst>
        </pc:spChg>
      </pc:sldChg>
      <pc:sldChg chg="modSp mod">
        <pc:chgData name="Dr. Raffay Zoltán" userId="3b1b2a3e-ec4a-4aa8-94e3-5e4ef067d11f" providerId="ADAL" clId="{733FA04D-8F5C-48BE-B056-147E05339BA1}" dt="2024-12-27T19:06:00.889" v="212" actId="14100"/>
        <pc:sldMkLst>
          <pc:docMk/>
          <pc:sldMk cId="1243646356" sldId="264"/>
        </pc:sldMkLst>
        <pc:spChg chg="mod">
          <ac:chgData name="Dr. Raffay Zoltán" userId="3b1b2a3e-ec4a-4aa8-94e3-5e4ef067d11f" providerId="ADAL" clId="{733FA04D-8F5C-48BE-B056-147E05339BA1}" dt="2024-12-27T19:06:00.889" v="212" actId="14100"/>
          <ac:spMkLst>
            <pc:docMk/>
            <pc:sldMk cId="1243646356" sldId="264"/>
            <ac:spMk id="2" creationId="{F63BFAA7-95EC-CBD4-3376-B6CFB837FF11}"/>
          </ac:spMkLst>
        </pc:spChg>
        <pc:spChg chg="mod">
          <ac:chgData name="Dr. Raffay Zoltán" userId="3b1b2a3e-ec4a-4aa8-94e3-5e4ef067d11f" providerId="ADAL" clId="{733FA04D-8F5C-48BE-B056-147E05339BA1}" dt="2024-12-27T19:05:52.042" v="210" actId="1076"/>
          <ac:spMkLst>
            <pc:docMk/>
            <pc:sldMk cId="1243646356" sldId="264"/>
            <ac:spMk id="3" creationId="{DD0C1CD0-6B3E-AE21-3785-6CDCE3EA6A1A}"/>
          </ac:spMkLst>
        </pc:spChg>
      </pc:sldChg>
      <pc:sldChg chg="modSp mod">
        <pc:chgData name="Dr. Raffay Zoltán" userId="3b1b2a3e-ec4a-4aa8-94e3-5e4ef067d11f" providerId="ADAL" clId="{733FA04D-8F5C-48BE-B056-147E05339BA1}" dt="2024-12-27T19:11:27.301" v="213" actId="6549"/>
        <pc:sldMkLst>
          <pc:docMk/>
          <pc:sldMk cId="345246902" sldId="265"/>
        </pc:sldMkLst>
        <pc:spChg chg="mod">
          <ac:chgData name="Dr. Raffay Zoltán" userId="3b1b2a3e-ec4a-4aa8-94e3-5e4ef067d11f" providerId="ADAL" clId="{733FA04D-8F5C-48BE-B056-147E05339BA1}" dt="2024-12-27T19:11:27.301" v="213" actId="6549"/>
          <ac:spMkLst>
            <pc:docMk/>
            <pc:sldMk cId="345246902" sldId="265"/>
            <ac:spMk id="2" creationId="{86371E34-6705-145A-177D-CBDE446B12B1}"/>
          </ac:spMkLst>
        </pc:spChg>
      </pc:sldChg>
      <pc:sldChg chg="modSp mod">
        <pc:chgData name="Dr. Raffay Zoltán" userId="3b1b2a3e-ec4a-4aa8-94e3-5e4ef067d11f" providerId="ADAL" clId="{733FA04D-8F5C-48BE-B056-147E05339BA1}" dt="2024-12-27T19:12:27.105" v="221" actId="1076"/>
        <pc:sldMkLst>
          <pc:docMk/>
          <pc:sldMk cId="1156935625" sldId="267"/>
        </pc:sldMkLst>
        <pc:spChg chg="mod">
          <ac:chgData name="Dr. Raffay Zoltán" userId="3b1b2a3e-ec4a-4aa8-94e3-5e4ef067d11f" providerId="ADAL" clId="{733FA04D-8F5C-48BE-B056-147E05339BA1}" dt="2024-12-27T19:12:27.105" v="221" actId="1076"/>
          <ac:spMkLst>
            <pc:docMk/>
            <pc:sldMk cId="1156935625" sldId="267"/>
            <ac:spMk id="2" creationId="{57B8FCFD-2AD7-32F5-CAE0-77B2EBA27400}"/>
          </ac:spMkLst>
        </pc:spChg>
      </pc:sldChg>
      <pc:sldChg chg="addSp modSp mod">
        <pc:chgData name="Dr. Raffay Zoltán" userId="3b1b2a3e-ec4a-4aa8-94e3-5e4ef067d11f" providerId="ADAL" clId="{733FA04D-8F5C-48BE-B056-147E05339BA1}" dt="2024-12-27T17:23:00.013" v="11" actId="1076"/>
        <pc:sldMkLst>
          <pc:docMk/>
          <pc:sldMk cId="103878073" sldId="268"/>
        </pc:sldMkLst>
        <pc:spChg chg="mod">
          <ac:chgData name="Dr. Raffay Zoltán" userId="3b1b2a3e-ec4a-4aa8-94e3-5e4ef067d11f" providerId="ADAL" clId="{733FA04D-8F5C-48BE-B056-147E05339BA1}" dt="2024-12-27T17:22:50.830" v="9" actId="1076"/>
          <ac:spMkLst>
            <pc:docMk/>
            <pc:sldMk cId="103878073" sldId="268"/>
            <ac:spMk id="2" creationId="{23C5B3AB-6B8C-B70E-49B9-A279F79D1F39}"/>
          </ac:spMkLst>
        </pc:spChg>
        <pc:spChg chg="mod">
          <ac:chgData name="Dr. Raffay Zoltán" userId="3b1b2a3e-ec4a-4aa8-94e3-5e4ef067d11f" providerId="ADAL" clId="{733FA04D-8F5C-48BE-B056-147E05339BA1}" dt="2024-12-27T17:22:48.809" v="8" actId="1076"/>
          <ac:spMkLst>
            <pc:docMk/>
            <pc:sldMk cId="103878073" sldId="268"/>
            <ac:spMk id="3" creationId="{ACAA7E1E-DC71-AF27-CBF5-FEFDFF261943}"/>
          </ac:spMkLst>
        </pc:spChg>
        <pc:spChg chg="add mod">
          <ac:chgData name="Dr. Raffay Zoltán" userId="3b1b2a3e-ec4a-4aa8-94e3-5e4ef067d11f" providerId="ADAL" clId="{733FA04D-8F5C-48BE-B056-147E05339BA1}" dt="2024-12-27T17:23:00.013" v="11" actId="1076"/>
          <ac:spMkLst>
            <pc:docMk/>
            <pc:sldMk cId="103878073" sldId="268"/>
            <ac:spMk id="14" creationId="{B8D67ACC-E184-8F83-408F-156D1F49EFDF}"/>
          </ac:spMkLst>
        </pc:spChg>
        <pc:picChg chg="add mod">
          <ac:chgData name="Dr. Raffay Zoltán" userId="3b1b2a3e-ec4a-4aa8-94e3-5e4ef067d11f" providerId="ADAL" clId="{733FA04D-8F5C-48BE-B056-147E05339BA1}" dt="2024-12-27T17:22:20.305" v="2" actId="1076"/>
          <ac:picMkLst>
            <pc:docMk/>
            <pc:sldMk cId="103878073" sldId="268"/>
            <ac:picMk id="11" creationId="{BB6FF294-19CA-8D70-1F55-FB457E116BFD}"/>
          </ac:picMkLst>
        </pc:picChg>
      </pc:sldChg>
      <pc:sldChg chg="modSp mod">
        <pc:chgData name="Dr. Raffay Zoltán" userId="3b1b2a3e-ec4a-4aa8-94e3-5e4ef067d11f" providerId="ADAL" clId="{733FA04D-8F5C-48BE-B056-147E05339BA1}" dt="2024-12-27T19:16:16.723" v="226" actId="1076"/>
        <pc:sldMkLst>
          <pc:docMk/>
          <pc:sldMk cId="522182056" sldId="269"/>
        </pc:sldMkLst>
        <pc:spChg chg="mod">
          <ac:chgData name="Dr. Raffay Zoltán" userId="3b1b2a3e-ec4a-4aa8-94e3-5e4ef067d11f" providerId="ADAL" clId="{733FA04D-8F5C-48BE-B056-147E05339BA1}" dt="2024-12-27T19:16:16.723" v="226" actId="1076"/>
          <ac:spMkLst>
            <pc:docMk/>
            <pc:sldMk cId="522182056" sldId="269"/>
            <ac:spMk id="2" creationId="{566C95DB-3E24-9A43-8126-BA4560744D4A}"/>
          </ac:spMkLst>
        </pc:spChg>
      </pc:sldChg>
      <pc:sldChg chg="modSp mod">
        <pc:chgData name="Dr. Raffay Zoltán" userId="3b1b2a3e-ec4a-4aa8-94e3-5e4ef067d11f" providerId="ADAL" clId="{733FA04D-8F5C-48BE-B056-147E05339BA1}" dt="2024-12-27T19:17:37.488" v="251" actId="14100"/>
        <pc:sldMkLst>
          <pc:docMk/>
          <pc:sldMk cId="1039427102" sldId="270"/>
        </pc:sldMkLst>
        <pc:spChg chg="mod">
          <ac:chgData name="Dr. Raffay Zoltán" userId="3b1b2a3e-ec4a-4aa8-94e3-5e4ef067d11f" providerId="ADAL" clId="{733FA04D-8F5C-48BE-B056-147E05339BA1}" dt="2024-12-27T19:17:37.488" v="251" actId="14100"/>
          <ac:spMkLst>
            <pc:docMk/>
            <pc:sldMk cId="1039427102" sldId="270"/>
            <ac:spMk id="2" creationId="{90F5D7B2-E134-76F8-BED9-1D297C43D29F}"/>
          </ac:spMkLst>
        </pc:spChg>
      </pc:sldChg>
      <pc:sldChg chg="modSp mod">
        <pc:chgData name="Dr. Raffay Zoltán" userId="3b1b2a3e-ec4a-4aa8-94e3-5e4ef067d11f" providerId="ADAL" clId="{733FA04D-8F5C-48BE-B056-147E05339BA1}" dt="2024-12-27T19:20:09.646" v="318"/>
        <pc:sldMkLst>
          <pc:docMk/>
          <pc:sldMk cId="1845054683" sldId="271"/>
        </pc:sldMkLst>
        <pc:spChg chg="mod">
          <ac:chgData name="Dr. Raffay Zoltán" userId="3b1b2a3e-ec4a-4aa8-94e3-5e4ef067d11f" providerId="ADAL" clId="{733FA04D-8F5C-48BE-B056-147E05339BA1}" dt="2024-12-27T19:20:09.646" v="318"/>
          <ac:spMkLst>
            <pc:docMk/>
            <pc:sldMk cId="1845054683" sldId="271"/>
            <ac:spMk id="2" creationId="{D714E4A9-46B9-8AD9-E96A-D532D89297DB}"/>
          </ac:spMkLst>
        </pc:spChg>
      </pc:sldChg>
      <pc:sldChg chg="modSp mod">
        <pc:chgData name="Dr. Raffay Zoltán" userId="3b1b2a3e-ec4a-4aa8-94e3-5e4ef067d11f" providerId="ADAL" clId="{733FA04D-8F5C-48BE-B056-147E05339BA1}" dt="2024-12-27T19:28:53.892" v="360" actId="20577"/>
        <pc:sldMkLst>
          <pc:docMk/>
          <pc:sldMk cId="3851542808" sldId="272"/>
        </pc:sldMkLst>
        <pc:spChg chg="mod">
          <ac:chgData name="Dr. Raffay Zoltán" userId="3b1b2a3e-ec4a-4aa8-94e3-5e4ef067d11f" providerId="ADAL" clId="{733FA04D-8F5C-48BE-B056-147E05339BA1}" dt="2024-12-27T19:28:53.892" v="360" actId="20577"/>
          <ac:spMkLst>
            <pc:docMk/>
            <pc:sldMk cId="3851542808" sldId="272"/>
            <ac:spMk id="2" creationId="{21162F4B-3FB9-6521-7BC4-FB1FF36F4F63}"/>
          </ac:spMkLst>
        </pc:spChg>
      </pc:sldChg>
      <pc:sldChg chg="modSp mod">
        <pc:chgData name="Dr. Raffay Zoltán" userId="3b1b2a3e-ec4a-4aa8-94e3-5e4ef067d11f" providerId="ADAL" clId="{733FA04D-8F5C-48BE-B056-147E05339BA1}" dt="2024-12-27T19:31:23.051" v="372" actId="20577"/>
        <pc:sldMkLst>
          <pc:docMk/>
          <pc:sldMk cId="711757742" sldId="275"/>
        </pc:sldMkLst>
        <pc:spChg chg="mod">
          <ac:chgData name="Dr. Raffay Zoltán" userId="3b1b2a3e-ec4a-4aa8-94e3-5e4ef067d11f" providerId="ADAL" clId="{733FA04D-8F5C-48BE-B056-147E05339BA1}" dt="2024-12-27T19:31:23.051" v="372" actId="20577"/>
          <ac:spMkLst>
            <pc:docMk/>
            <pc:sldMk cId="711757742" sldId="275"/>
            <ac:spMk id="2" creationId="{D91DC4E6-F46C-BC08-C5E1-6A77316F971E}"/>
          </ac:spMkLst>
        </pc:spChg>
      </pc:sldChg>
      <pc:sldChg chg="modSp mod">
        <pc:chgData name="Dr. Raffay Zoltán" userId="3b1b2a3e-ec4a-4aa8-94e3-5e4ef067d11f" providerId="ADAL" clId="{733FA04D-8F5C-48BE-B056-147E05339BA1}" dt="2024-12-27T19:32:38.180" v="391" actId="14100"/>
        <pc:sldMkLst>
          <pc:docMk/>
          <pc:sldMk cId="1934764454" sldId="276"/>
        </pc:sldMkLst>
        <pc:spChg chg="mod">
          <ac:chgData name="Dr. Raffay Zoltán" userId="3b1b2a3e-ec4a-4aa8-94e3-5e4ef067d11f" providerId="ADAL" clId="{733FA04D-8F5C-48BE-B056-147E05339BA1}" dt="2024-12-27T19:32:31.555" v="390" actId="20577"/>
          <ac:spMkLst>
            <pc:docMk/>
            <pc:sldMk cId="1934764454" sldId="276"/>
            <ac:spMk id="2" creationId="{52D31DF7-2226-37A4-9D9C-227D54023D02}"/>
          </ac:spMkLst>
        </pc:spChg>
        <pc:spChg chg="mod">
          <ac:chgData name="Dr. Raffay Zoltán" userId="3b1b2a3e-ec4a-4aa8-94e3-5e4ef067d11f" providerId="ADAL" clId="{733FA04D-8F5C-48BE-B056-147E05339BA1}" dt="2024-12-27T19:32:38.180" v="391" actId="14100"/>
          <ac:spMkLst>
            <pc:docMk/>
            <pc:sldMk cId="1934764454" sldId="276"/>
            <ac:spMk id="14" creationId="{A4969D11-F700-C861-4BF1-C9BB8DBEA601}"/>
          </ac:spMkLst>
        </pc:spChg>
      </pc:sldChg>
      <pc:sldChg chg="modSp mod">
        <pc:chgData name="Dr. Raffay Zoltán" userId="3b1b2a3e-ec4a-4aa8-94e3-5e4ef067d11f" providerId="ADAL" clId="{733FA04D-8F5C-48BE-B056-147E05339BA1}" dt="2024-12-27T19:32:53.332" v="394" actId="14100"/>
        <pc:sldMkLst>
          <pc:docMk/>
          <pc:sldMk cId="3586851712" sldId="277"/>
        </pc:sldMkLst>
        <pc:spChg chg="mod">
          <ac:chgData name="Dr. Raffay Zoltán" userId="3b1b2a3e-ec4a-4aa8-94e3-5e4ef067d11f" providerId="ADAL" clId="{733FA04D-8F5C-48BE-B056-147E05339BA1}" dt="2024-12-27T19:32:53.332" v="394" actId="14100"/>
          <ac:spMkLst>
            <pc:docMk/>
            <pc:sldMk cId="3586851712" sldId="277"/>
            <ac:spMk id="2" creationId="{5299D119-7F58-2228-23F4-67BE8B737539}"/>
          </ac:spMkLst>
        </pc:spChg>
        <pc:spChg chg="mod">
          <ac:chgData name="Dr. Raffay Zoltán" userId="3b1b2a3e-ec4a-4aa8-94e3-5e4ef067d11f" providerId="ADAL" clId="{733FA04D-8F5C-48BE-B056-147E05339BA1}" dt="2024-12-27T19:32:48.864" v="393" actId="1076"/>
          <ac:spMkLst>
            <pc:docMk/>
            <pc:sldMk cId="3586851712" sldId="277"/>
            <ac:spMk id="3" creationId="{41D8F96C-94FB-9547-EE5E-E6357F3BB0C0}"/>
          </ac:spMkLst>
        </pc:spChg>
      </pc:sldChg>
      <pc:sldChg chg="modSp mod">
        <pc:chgData name="Dr. Raffay Zoltán" userId="3b1b2a3e-ec4a-4aa8-94e3-5e4ef067d11f" providerId="ADAL" clId="{733FA04D-8F5C-48BE-B056-147E05339BA1}" dt="2024-12-27T19:39:01.377" v="397" actId="20577"/>
        <pc:sldMkLst>
          <pc:docMk/>
          <pc:sldMk cId="2054138976" sldId="278"/>
        </pc:sldMkLst>
        <pc:spChg chg="mod">
          <ac:chgData name="Dr. Raffay Zoltán" userId="3b1b2a3e-ec4a-4aa8-94e3-5e4ef067d11f" providerId="ADAL" clId="{733FA04D-8F5C-48BE-B056-147E05339BA1}" dt="2024-12-27T19:39:01.377" v="397" actId="20577"/>
          <ac:spMkLst>
            <pc:docMk/>
            <pc:sldMk cId="2054138976" sldId="278"/>
            <ac:spMk id="2" creationId="{9F068AA2-962B-2EF8-3FC0-2630E4625C51}"/>
          </ac:spMkLst>
        </pc:spChg>
      </pc:sldChg>
      <pc:sldChg chg="modSp mod">
        <pc:chgData name="Dr. Raffay Zoltán" userId="3b1b2a3e-ec4a-4aa8-94e3-5e4ef067d11f" providerId="ADAL" clId="{733FA04D-8F5C-48BE-B056-147E05339BA1}" dt="2024-12-27T19:39:20.406" v="401" actId="20577"/>
        <pc:sldMkLst>
          <pc:docMk/>
          <pc:sldMk cId="2752202708" sldId="279"/>
        </pc:sldMkLst>
        <pc:spChg chg="mod">
          <ac:chgData name="Dr. Raffay Zoltán" userId="3b1b2a3e-ec4a-4aa8-94e3-5e4ef067d11f" providerId="ADAL" clId="{733FA04D-8F5C-48BE-B056-147E05339BA1}" dt="2024-12-27T19:39:20.406" v="401" actId="20577"/>
          <ac:spMkLst>
            <pc:docMk/>
            <pc:sldMk cId="2752202708" sldId="279"/>
            <ac:spMk id="3" creationId="{EC27F307-34E8-0E0A-06F3-1DEB04949831}"/>
          </ac:spMkLst>
        </pc:spChg>
      </pc:sldChg>
      <pc:sldChg chg="addSp modSp mod">
        <pc:chgData name="Dr. Raffay Zoltán" userId="3b1b2a3e-ec4a-4aa8-94e3-5e4ef067d11f" providerId="ADAL" clId="{733FA04D-8F5C-48BE-B056-147E05339BA1}" dt="2024-12-27T19:39:48.726" v="406" actId="313"/>
        <pc:sldMkLst>
          <pc:docMk/>
          <pc:sldMk cId="2280178207" sldId="280"/>
        </pc:sldMkLst>
        <pc:spChg chg="mod">
          <ac:chgData name="Dr. Raffay Zoltán" userId="3b1b2a3e-ec4a-4aa8-94e3-5e4ef067d11f" providerId="ADAL" clId="{733FA04D-8F5C-48BE-B056-147E05339BA1}" dt="2024-12-27T19:39:48.726" v="406" actId="313"/>
          <ac:spMkLst>
            <pc:docMk/>
            <pc:sldMk cId="2280178207" sldId="280"/>
            <ac:spMk id="2" creationId="{1E1B07F1-2F90-D7C9-1571-A0D0B363046D}"/>
          </ac:spMkLst>
        </pc:spChg>
        <pc:spChg chg="add mod">
          <ac:chgData name="Dr. Raffay Zoltán" userId="3b1b2a3e-ec4a-4aa8-94e3-5e4ef067d11f" providerId="ADAL" clId="{733FA04D-8F5C-48BE-B056-147E05339BA1}" dt="2024-12-27T17:39:26.040" v="30" actId="1076"/>
          <ac:spMkLst>
            <pc:docMk/>
            <pc:sldMk cId="2280178207" sldId="280"/>
            <ac:spMk id="14" creationId="{79F7B5BD-E881-5F95-5ED3-15767926D39B}"/>
          </ac:spMkLst>
        </pc:spChg>
        <pc:picChg chg="add mod">
          <ac:chgData name="Dr. Raffay Zoltán" userId="3b1b2a3e-ec4a-4aa8-94e3-5e4ef067d11f" providerId="ADAL" clId="{733FA04D-8F5C-48BE-B056-147E05339BA1}" dt="2024-12-27T17:39:14.368" v="28" actId="1076"/>
          <ac:picMkLst>
            <pc:docMk/>
            <pc:sldMk cId="2280178207" sldId="280"/>
            <ac:picMk id="11" creationId="{E7F1354F-7625-4E25-E4E8-1B8B632C0046}"/>
          </ac:picMkLst>
        </pc:picChg>
      </pc:sldChg>
      <pc:sldChg chg="modSp mod">
        <pc:chgData name="Dr. Raffay Zoltán" userId="3b1b2a3e-ec4a-4aa8-94e3-5e4ef067d11f" providerId="ADAL" clId="{733FA04D-8F5C-48BE-B056-147E05339BA1}" dt="2024-12-27T19:43:18.941" v="502" actId="20577"/>
        <pc:sldMkLst>
          <pc:docMk/>
          <pc:sldMk cId="1115717518" sldId="281"/>
        </pc:sldMkLst>
        <pc:spChg chg="mod">
          <ac:chgData name="Dr. Raffay Zoltán" userId="3b1b2a3e-ec4a-4aa8-94e3-5e4ef067d11f" providerId="ADAL" clId="{733FA04D-8F5C-48BE-B056-147E05339BA1}" dt="2024-12-27T19:43:18.941" v="502" actId="20577"/>
          <ac:spMkLst>
            <pc:docMk/>
            <pc:sldMk cId="1115717518" sldId="281"/>
            <ac:spMk id="2" creationId="{F491932D-ECA3-1AEE-EB0B-556BDD0D7E60}"/>
          </ac:spMkLst>
        </pc:spChg>
        <pc:spChg chg="mod">
          <ac:chgData name="Dr. Raffay Zoltán" userId="3b1b2a3e-ec4a-4aa8-94e3-5e4ef067d11f" providerId="ADAL" clId="{733FA04D-8F5C-48BE-B056-147E05339BA1}" dt="2024-12-27T19:41:38.670" v="441" actId="1076"/>
          <ac:spMkLst>
            <pc:docMk/>
            <pc:sldMk cId="1115717518" sldId="281"/>
            <ac:spMk id="3" creationId="{6965CEE8-5741-6D83-FF02-6CC36B38B39E}"/>
          </ac:spMkLst>
        </pc:spChg>
      </pc:sldChg>
      <pc:sldChg chg="modSp mod">
        <pc:chgData name="Dr. Raffay Zoltán" userId="3b1b2a3e-ec4a-4aa8-94e3-5e4ef067d11f" providerId="ADAL" clId="{733FA04D-8F5C-48BE-B056-147E05339BA1}" dt="2024-12-27T19:44:30.745" v="513" actId="20577"/>
        <pc:sldMkLst>
          <pc:docMk/>
          <pc:sldMk cId="3103418066" sldId="282"/>
        </pc:sldMkLst>
        <pc:spChg chg="mod">
          <ac:chgData name="Dr. Raffay Zoltán" userId="3b1b2a3e-ec4a-4aa8-94e3-5e4ef067d11f" providerId="ADAL" clId="{733FA04D-8F5C-48BE-B056-147E05339BA1}" dt="2024-12-27T19:44:30.745" v="513" actId="20577"/>
          <ac:spMkLst>
            <pc:docMk/>
            <pc:sldMk cId="3103418066" sldId="282"/>
            <ac:spMk id="2" creationId="{C1B1E9A6-A5A0-67DC-C4EB-460E55643B3D}"/>
          </ac:spMkLst>
        </pc:spChg>
      </pc:sldChg>
      <pc:sldChg chg="modSp mod">
        <pc:chgData name="Dr. Raffay Zoltán" userId="3b1b2a3e-ec4a-4aa8-94e3-5e4ef067d11f" providerId="ADAL" clId="{733FA04D-8F5C-48BE-B056-147E05339BA1}" dt="2024-12-27T19:46:08.603" v="532" actId="20577"/>
        <pc:sldMkLst>
          <pc:docMk/>
          <pc:sldMk cId="987063092" sldId="284"/>
        </pc:sldMkLst>
        <pc:spChg chg="mod">
          <ac:chgData name="Dr. Raffay Zoltán" userId="3b1b2a3e-ec4a-4aa8-94e3-5e4ef067d11f" providerId="ADAL" clId="{733FA04D-8F5C-48BE-B056-147E05339BA1}" dt="2024-12-27T19:46:08.603" v="532" actId="20577"/>
          <ac:spMkLst>
            <pc:docMk/>
            <pc:sldMk cId="987063092" sldId="284"/>
            <ac:spMk id="2" creationId="{5EEC0093-6BDD-0F83-C4F0-1F7A09E09AAB}"/>
          </ac:spMkLst>
        </pc:spChg>
        <pc:spChg chg="mod">
          <ac:chgData name="Dr. Raffay Zoltán" userId="3b1b2a3e-ec4a-4aa8-94e3-5e4ef067d11f" providerId="ADAL" clId="{733FA04D-8F5C-48BE-B056-147E05339BA1}" dt="2024-12-27T19:45:12.869" v="515" actId="1076"/>
          <ac:spMkLst>
            <pc:docMk/>
            <pc:sldMk cId="987063092" sldId="284"/>
            <ac:spMk id="3" creationId="{963E57A3-9935-6055-CBE2-ACB3C41AB796}"/>
          </ac:spMkLst>
        </pc:spChg>
      </pc:sldChg>
      <pc:sldChg chg="modSp mod">
        <pc:chgData name="Dr. Raffay Zoltán" userId="3b1b2a3e-ec4a-4aa8-94e3-5e4ef067d11f" providerId="ADAL" clId="{733FA04D-8F5C-48BE-B056-147E05339BA1}" dt="2024-12-27T19:46:51.523" v="539" actId="6549"/>
        <pc:sldMkLst>
          <pc:docMk/>
          <pc:sldMk cId="2074207209" sldId="285"/>
        </pc:sldMkLst>
        <pc:spChg chg="mod">
          <ac:chgData name="Dr. Raffay Zoltán" userId="3b1b2a3e-ec4a-4aa8-94e3-5e4ef067d11f" providerId="ADAL" clId="{733FA04D-8F5C-48BE-B056-147E05339BA1}" dt="2024-12-27T19:46:51.523" v="539" actId="6549"/>
          <ac:spMkLst>
            <pc:docMk/>
            <pc:sldMk cId="2074207209" sldId="285"/>
            <ac:spMk id="2" creationId="{8AAFD9AD-92C2-1A35-DD3F-A8FF5C0C2780}"/>
          </ac:spMkLst>
        </pc:spChg>
      </pc:sldChg>
      <pc:sldChg chg="modSp mod">
        <pc:chgData name="Dr. Raffay Zoltán" userId="3b1b2a3e-ec4a-4aa8-94e3-5e4ef067d11f" providerId="ADAL" clId="{733FA04D-8F5C-48BE-B056-147E05339BA1}" dt="2024-12-27T19:47:11.434" v="540" actId="20577"/>
        <pc:sldMkLst>
          <pc:docMk/>
          <pc:sldMk cId="3584685412" sldId="286"/>
        </pc:sldMkLst>
        <pc:spChg chg="mod">
          <ac:chgData name="Dr. Raffay Zoltán" userId="3b1b2a3e-ec4a-4aa8-94e3-5e4ef067d11f" providerId="ADAL" clId="{733FA04D-8F5C-48BE-B056-147E05339BA1}" dt="2024-12-27T19:47:11.434" v="540" actId="20577"/>
          <ac:spMkLst>
            <pc:docMk/>
            <pc:sldMk cId="3584685412" sldId="286"/>
            <ac:spMk id="19" creationId="{290953AC-8041-E489-3768-1D58C4867776}"/>
          </ac:spMkLst>
        </pc:spChg>
      </pc:sldChg>
      <pc:sldChg chg="modSp mod">
        <pc:chgData name="Dr. Raffay Zoltán" userId="3b1b2a3e-ec4a-4aa8-94e3-5e4ef067d11f" providerId="ADAL" clId="{733FA04D-8F5C-48BE-B056-147E05339BA1}" dt="2024-12-27T19:12:46.277" v="222" actId="6549"/>
        <pc:sldMkLst>
          <pc:docMk/>
          <pc:sldMk cId="2393627726" sldId="287"/>
        </pc:sldMkLst>
        <pc:spChg chg="mod">
          <ac:chgData name="Dr. Raffay Zoltán" userId="3b1b2a3e-ec4a-4aa8-94e3-5e4ef067d11f" providerId="ADAL" clId="{733FA04D-8F5C-48BE-B056-147E05339BA1}" dt="2024-12-27T19:12:46.277" v="222" actId="6549"/>
          <ac:spMkLst>
            <pc:docMk/>
            <pc:sldMk cId="2393627726" sldId="287"/>
            <ac:spMk id="2" creationId="{57B8FCFD-2AD7-32F5-CAE0-77B2EBA27400}"/>
          </ac:spMkLst>
        </pc:spChg>
      </pc:sldChg>
      <pc:sldChg chg="modSp mod">
        <pc:chgData name="Dr. Raffay Zoltán" userId="3b1b2a3e-ec4a-4aa8-94e3-5e4ef067d11f" providerId="ADAL" clId="{733FA04D-8F5C-48BE-B056-147E05339BA1}" dt="2024-12-27T19:18:26.838" v="274" actId="20577"/>
        <pc:sldMkLst>
          <pc:docMk/>
          <pc:sldMk cId="2008888396" sldId="288"/>
        </pc:sldMkLst>
        <pc:spChg chg="mod">
          <ac:chgData name="Dr. Raffay Zoltán" userId="3b1b2a3e-ec4a-4aa8-94e3-5e4ef067d11f" providerId="ADAL" clId="{733FA04D-8F5C-48BE-B056-147E05339BA1}" dt="2024-12-27T19:18:26.838" v="274" actId="20577"/>
          <ac:spMkLst>
            <pc:docMk/>
            <pc:sldMk cId="2008888396" sldId="288"/>
            <ac:spMk id="2" creationId="{90F5D7B2-E134-76F8-BED9-1D297C43D29F}"/>
          </ac:spMkLst>
        </pc:spChg>
      </pc:sldChg>
      <pc:sldChg chg="modSp mod">
        <pc:chgData name="Dr. Raffay Zoltán" userId="3b1b2a3e-ec4a-4aa8-94e3-5e4ef067d11f" providerId="ADAL" clId="{733FA04D-8F5C-48BE-B056-147E05339BA1}" dt="2024-12-27T19:40:13.207" v="418" actId="20577"/>
        <pc:sldMkLst>
          <pc:docMk/>
          <pc:sldMk cId="2235608810" sldId="289"/>
        </pc:sldMkLst>
        <pc:spChg chg="mod">
          <ac:chgData name="Dr. Raffay Zoltán" userId="3b1b2a3e-ec4a-4aa8-94e3-5e4ef067d11f" providerId="ADAL" clId="{733FA04D-8F5C-48BE-B056-147E05339BA1}" dt="2024-12-27T19:40:13.207" v="418" actId="20577"/>
          <ac:spMkLst>
            <pc:docMk/>
            <pc:sldMk cId="2235608810" sldId="289"/>
            <ac:spMk id="2" creationId="{1E1B07F1-2F90-D7C9-1571-A0D0B363046D}"/>
          </ac:spMkLst>
        </pc:spChg>
      </pc:sldChg>
      <pc:sldChg chg="modSp mod">
        <pc:chgData name="Dr. Raffay Zoltán" userId="3b1b2a3e-ec4a-4aa8-94e3-5e4ef067d11f" providerId="ADAL" clId="{733FA04D-8F5C-48BE-B056-147E05339BA1}" dt="2024-12-27T19:41:02.608" v="431" actId="20577"/>
        <pc:sldMkLst>
          <pc:docMk/>
          <pc:sldMk cId="996719213" sldId="290"/>
        </pc:sldMkLst>
        <pc:spChg chg="mod">
          <ac:chgData name="Dr. Raffay Zoltán" userId="3b1b2a3e-ec4a-4aa8-94e3-5e4ef067d11f" providerId="ADAL" clId="{733FA04D-8F5C-48BE-B056-147E05339BA1}" dt="2024-12-27T19:41:02.608" v="431" actId="20577"/>
          <ac:spMkLst>
            <pc:docMk/>
            <pc:sldMk cId="996719213" sldId="290"/>
            <ac:spMk id="2" creationId="{1E1B07F1-2F90-D7C9-1571-A0D0B363046D}"/>
          </ac:spMkLst>
        </pc:spChg>
      </pc:sldChg>
      <pc:sldChg chg="modSp mod">
        <pc:chgData name="Dr. Raffay Zoltán" userId="3b1b2a3e-ec4a-4aa8-94e3-5e4ef067d11f" providerId="ADAL" clId="{733FA04D-8F5C-48BE-B056-147E05339BA1}" dt="2024-12-27T19:47:40.742" v="550"/>
        <pc:sldMkLst>
          <pc:docMk/>
          <pc:sldMk cId="2655826216" sldId="291"/>
        </pc:sldMkLst>
        <pc:spChg chg="mod">
          <ac:chgData name="Dr. Raffay Zoltán" userId="3b1b2a3e-ec4a-4aa8-94e3-5e4ef067d11f" providerId="ADAL" clId="{733FA04D-8F5C-48BE-B056-147E05339BA1}" dt="2024-12-27T19:47:40.742" v="550"/>
          <ac:spMkLst>
            <pc:docMk/>
            <pc:sldMk cId="2655826216" sldId="291"/>
            <ac:spMk id="2" creationId="{0C28A00C-FEC0-CA16-53AD-854F3B03284F}"/>
          </ac:spMkLst>
        </pc:spChg>
      </pc:sldChg>
      <pc:sldChg chg="modSp mod">
        <pc:chgData name="Dr. Raffay Zoltán" userId="3b1b2a3e-ec4a-4aa8-94e3-5e4ef067d11f" providerId="ADAL" clId="{733FA04D-8F5C-48BE-B056-147E05339BA1}" dt="2024-12-27T19:48:12.270" v="553" actId="14100"/>
        <pc:sldMkLst>
          <pc:docMk/>
          <pc:sldMk cId="3807678472" sldId="292"/>
        </pc:sldMkLst>
        <pc:spChg chg="mod">
          <ac:chgData name="Dr. Raffay Zoltán" userId="3b1b2a3e-ec4a-4aa8-94e3-5e4ef067d11f" providerId="ADAL" clId="{733FA04D-8F5C-48BE-B056-147E05339BA1}" dt="2024-12-27T19:48:12.270" v="553" actId="14100"/>
          <ac:spMkLst>
            <pc:docMk/>
            <pc:sldMk cId="3807678472" sldId="292"/>
            <ac:spMk id="2" creationId="{0C28A00C-FEC0-CA16-53AD-854F3B03284F}"/>
          </ac:spMkLst>
        </pc:spChg>
      </pc:sldChg>
      <pc:sldChg chg="modSp mod">
        <pc:chgData name="Dr. Raffay Zoltán" userId="3b1b2a3e-ec4a-4aa8-94e3-5e4ef067d11f" providerId="ADAL" clId="{733FA04D-8F5C-48BE-B056-147E05339BA1}" dt="2024-12-27T19:48:40.971" v="563" actId="20577"/>
        <pc:sldMkLst>
          <pc:docMk/>
          <pc:sldMk cId="69221013" sldId="293"/>
        </pc:sldMkLst>
        <pc:spChg chg="mod">
          <ac:chgData name="Dr. Raffay Zoltán" userId="3b1b2a3e-ec4a-4aa8-94e3-5e4ef067d11f" providerId="ADAL" clId="{733FA04D-8F5C-48BE-B056-147E05339BA1}" dt="2024-12-27T19:48:40.971" v="563" actId="20577"/>
          <ac:spMkLst>
            <pc:docMk/>
            <pc:sldMk cId="69221013" sldId="293"/>
            <ac:spMk id="2" creationId="{0C28A00C-FEC0-CA16-53AD-854F3B03284F}"/>
          </ac:spMkLst>
        </pc:spChg>
      </pc:sldChg>
      <pc:sldChg chg="modSp mod">
        <pc:chgData name="Dr. Raffay Zoltán" userId="3b1b2a3e-ec4a-4aa8-94e3-5e4ef067d11f" providerId="ADAL" clId="{733FA04D-8F5C-48BE-B056-147E05339BA1}" dt="2024-12-27T18:57:29.590" v="153" actId="20577"/>
        <pc:sldMkLst>
          <pc:docMk/>
          <pc:sldMk cId="2024033110" sldId="295"/>
        </pc:sldMkLst>
        <pc:spChg chg="mod">
          <ac:chgData name="Dr. Raffay Zoltán" userId="3b1b2a3e-ec4a-4aa8-94e3-5e4ef067d11f" providerId="ADAL" clId="{733FA04D-8F5C-48BE-B056-147E05339BA1}" dt="2024-12-27T18:57:29.590" v="153" actId="20577"/>
          <ac:spMkLst>
            <pc:docMk/>
            <pc:sldMk cId="2024033110" sldId="295"/>
            <ac:spMk id="2" creationId="{0D7E8DA3-00AB-A41C-C4E4-1E9632649F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1/17/2025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1/17/2025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en-GB" sz="3600" b="1" dirty="0">
                <a:latin typeface="+mn-lt"/>
              </a:rPr>
            </a:br>
            <a:r>
              <a:rPr lang="en-GB" sz="36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12" name="Szövegdoboz 11">
            <a:extLst>
              <a:ext uri="{FF2B5EF4-FFF2-40B4-BE49-F238E27FC236}">
                <a16:creationId xmlns:a16="http://schemas.microsoft.com/office/drawing/2014/main" id="{3A25F453-F271-1C7B-D569-D175BEA590E1}"/>
              </a:ext>
            </a:extLst>
          </p:cNvPr>
          <p:cNvSpPr txBox="1"/>
          <p:nvPr/>
        </p:nvSpPr>
        <p:spPr>
          <a:xfrm>
            <a:off x="6743700" y="2949993"/>
            <a:ext cx="5267325" cy="2062103"/>
          </a:xfrm>
          <a:prstGeom prst="rect">
            <a:avLst/>
          </a:prstGeom>
          <a:noFill/>
        </p:spPr>
        <p:txBody>
          <a:bodyPr wrap="square">
            <a:spAutoFit/>
          </a:bodyPr>
          <a:lstStyle/>
          <a:p>
            <a:pPr algn="r"/>
            <a:r>
              <a:rPr lang="hu-HU" sz="32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244901" y="2366001"/>
            <a:ext cx="11851848" cy="2809981"/>
          </a:xfrm>
        </p:spPr>
        <p:txBody>
          <a:bodyPr>
            <a:noAutofit/>
          </a:bodyPr>
          <a:lstStyle/>
          <a:p>
            <a:pPr algn="l">
              <a:lnSpc>
                <a:spcPts val="2700"/>
              </a:lnSpc>
            </a:pPr>
            <a:r>
              <a:rPr lang="hu-HU" sz="2800" kern="100" dirty="0">
                <a:solidFill>
                  <a:srgbClr val="000000"/>
                </a:solidFill>
                <a:latin typeface="Calibri" panose="020F0502020204030204" pitchFamily="34" charset="0"/>
                <a:ea typeface="Times New Roman" panose="02020603050405020304" pitchFamily="18" charset="0"/>
              </a:rPr>
              <a:t>A valamilyen akadályoztatással élők utazási élményeit gyakran gátolják</a:t>
            </a:r>
            <a:br>
              <a:rPr lang="hu-HU" sz="2800" kern="100" dirty="0">
                <a:solidFill>
                  <a:srgbClr val="000000"/>
                </a:solidFill>
                <a:effectLst/>
                <a:latin typeface="Calibri" panose="020F0502020204030204" pitchFamily="34" charset="0"/>
                <a:ea typeface="Times New Roman" panose="02020603050405020304" pitchFamily="18" charset="0"/>
              </a:rPr>
            </a:br>
            <a:r>
              <a:rPr lang="hu-HU" sz="2800" kern="100" dirty="0">
                <a:solidFill>
                  <a:srgbClr val="000000"/>
                </a:solidFill>
                <a:effectLst/>
                <a:latin typeface="Calibri" panose="020F0502020204030204" pitchFamily="34" charset="0"/>
                <a:ea typeface="Times New Roman" panose="02020603050405020304" pitchFamily="18" charset="0"/>
              </a:rPr>
              <a:t>- a nem megfelelő információk, illetve</a:t>
            </a:r>
            <a:br>
              <a:rPr lang="hu-HU" sz="2800" kern="100" dirty="0">
                <a:solidFill>
                  <a:srgbClr val="000000"/>
                </a:solidFill>
                <a:effectLst/>
                <a:latin typeface="Calibri" panose="020F0502020204030204" pitchFamily="34" charset="0"/>
                <a:ea typeface="Times New Roman" panose="02020603050405020304" pitchFamily="18" charset="0"/>
              </a:rPr>
            </a:br>
            <a:r>
              <a:rPr lang="hu-HU" sz="2800" kern="100" dirty="0">
                <a:solidFill>
                  <a:srgbClr val="000000"/>
                </a:solidFill>
                <a:effectLst/>
                <a:latin typeface="Calibri" panose="020F0502020204030204" pitchFamily="34" charset="0"/>
                <a:ea typeface="Times New Roman" panose="02020603050405020304" pitchFamily="18" charset="0"/>
              </a:rPr>
              <a:t>- az </a:t>
            </a:r>
            <a:r>
              <a:rPr lang="hu-HU" sz="2800" kern="100" dirty="0">
                <a:solidFill>
                  <a:srgbClr val="000000"/>
                </a:solidFill>
                <a:latin typeface="Calibri" panose="020F0502020204030204" pitchFamily="34" charset="0"/>
                <a:ea typeface="Times New Roman" panose="02020603050405020304" pitchFamily="18" charset="0"/>
              </a:rPr>
              <a:t>össze nem hangolt </a:t>
            </a:r>
            <a:r>
              <a:rPr lang="hu-HU" sz="2800" kern="100" dirty="0">
                <a:solidFill>
                  <a:srgbClr val="000000"/>
                </a:solidFill>
                <a:effectLst/>
                <a:latin typeface="Calibri" panose="020F0502020204030204" pitchFamily="34" charset="0"/>
                <a:ea typeface="Times New Roman" panose="02020603050405020304" pitchFamily="18" charset="0"/>
              </a:rPr>
              <a:t>és nem megfelelő turisztikai szolgáltatások</a:t>
            </a:r>
            <a:br>
              <a:rPr lang="hu-HU" sz="2800" kern="100" dirty="0">
                <a:solidFill>
                  <a:srgbClr val="000000"/>
                </a:solidFill>
                <a:effectLst/>
                <a:latin typeface="Calibri" panose="020F0502020204030204" pitchFamily="34" charset="0"/>
                <a:ea typeface="Times New Roman" panose="02020603050405020304" pitchFamily="18" charset="0"/>
              </a:rPr>
            </a:br>
            <a:r>
              <a:rPr lang="hu-HU" sz="2800" kern="100" dirty="0">
                <a:solidFill>
                  <a:srgbClr val="000000"/>
                </a:solidFill>
                <a:effectLst/>
                <a:latin typeface="Calibri" panose="020F0502020204030204" pitchFamily="34" charset="0"/>
                <a:ea typeface="Times New Roman" panose="02020603050405020304" pitchFamily="18" charset="0"/>
              </a:rPr>
              <a:t>Fontosak a pontos információk és az akadálytalanul hozzáférhető rendszerek, amelyek lehetővé teszik a fogyatékossággal élők számára, hogy biztonsággal utazhassanak, és teljes mértékben élvezhessék élményeiket. Ezen akadályok leküzdéséhez olyan egységes stratégiára van szükség, amely </a:t>
            </a:r>
            <a:r>
              <a:rPr lang="hu-HU" sz="2800" kern="100" dirty="0">
                <a:solidFill>
                  <a:srgbClr val="000000"/>
                </a:solidFill>
                <a:latin typeface="Calibri" panose="020F0502020204030204" pitchFamily="34" charset="0"/>
                <a:ea typeface="Times New Roman" panose="02020603050405020304" pitchFamily="18" charset="0"/>
              </a:rPr>
              <a:t>minden érintett felet </a:t>
            </a:r>
            <a:r>
              <a:rPr lang="hu-HU" sz="2800" kern="100" dirty="0">
                <a:solidFill>
                  <a:srgbClr val="000000"/>
                </a:solidFill>
                <a:effectLst/>
                <a:latin typeface="Calibri" panose="020F0502020204030204" pitchFamily="34" charset="0"/>
                <a:ea typeface="Times New Roman" panose="02020603050405020304" pitchFamily="18" charset="0"/>
              </a:rPr>
              <a:t>(állam, civil szervezetek, szolgáltatók stb.)</a:t>
            </a:r>
            <a:r>
              <a:rPr lang="hu-HU" sz="2800" kern="100" dirty="0">
                <a:solidFill>
                  <a:srgbClr val="000000"/>
                </a:solidFill>
                <a:latin typeface="Calibri" panose="020F0502020204030204" pitchFamily="34" charset="0"/>
                <a:ea typeface="Times New Roman" panose="02020603050405020304" pitchFamily="18" charset="0"/>
              </a:rPr>
              <a:t> bevon a turisztikai ágazaton belül </a:t>
            </a:r>
            <a:endParaRPr lang="hu-HU" sz="28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0" y="1346139"/>
            <a:ext cx="12192000" cy="904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dirty="0">
                <a:latin typeface="+mn-lt"/>
              </a:rPr>
              <a:t>A teljesen akadálymentes(</a:t>
            </a:r>
            <a:r>
              <a:rPr lang="hu-HU" sz="3200" b="1" dirty="0" err="1">
                <a:latin typeface="+mn-lt"/>
              </a:rPr>
              <a:t>ített</a:t>
            </a:r>
            <a:r>
              <a:rPr lang="hu-HU" sz="3200" b="1" dirty="0">
                <a:latin typeface="+mn-lt"/>
              </a:rPr>
              <a:t>) turizmushoz való hozzáférés nehézségei</a:t>
            </a:r>
          </a:p>
        </p:txBody>
      </p:sp>
    </p:spTree>
    <p:extLst>
      <p:ext uri="{BB962C8B-B14F-4D97-AF65-F5344CB8AC3E}">
        <p14:creationId xmlns:p14="http://schemas.microsoft.com/office/powerpoint/2010/main" val="124364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480829" y="2177652"/>
            <a:ext cx="10765104" cy="2845107"/>
          </a:xfrm>
        </p:spPr>
        <p:txBody>
          <a:bodyPr>
            <a:noAutofit/>
          </a:bodyPr>
          <a:lstStyle/>
          <a:p>
            <a:pPr algn="l"/>
            <a:r>
              <a:rPr lang="hu-HU" sz="2800" dirty="0">
                <a:latin typeface="+mn-lt"/>
              </a:rPr>
              <a:t>3. Cikkely</a:t>
            </a:r>
            <a:br>
              <a:rPr lang="hu-HU" sz="2800" dirty="0">
                <a:latin typeface="+mn-lt"/>
              </a:rPr>
            </a:br>
            <a:r>
              <a:rPr lang="hu-HU" sz="2800" dirty="0">
                <a:latin typeface="+mn-lt"/>
              </a:rPr>
              <a:t>“1. A szervezet alapvető célja a turizmus előmozdítása és fejlesztése a gazdasági fejlődéshez, a nemzetközi megértéshez, a békéhez, a jóléthez, valamint az emberi jogok és alapvető szabadságok egyetemes tiszteletben tartásához és betartásához való hozzájárulás érdekében, faji, nemi, nyelvi vagy vallási különbségtétel nélkül. A szervezet minden megfelelő intézkedést megtesz e cél elérése érdekében.”</a:t>
            </a: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83127" y="1400625"/>
            <a:ext cx="12017829"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Akadálymentesség a World </a:t>
            </a:r>
            <a:r>
              <a:rPr lang="hu-HU" sz="3600" b="1" dirty="0" err="1">
                <a:latin typeface="+mn-lt"/>
              </a:rPr>
              <a:t>Tourism</a:t>
            </a:r>
            <a:r>
              <a:rPr lang="hu-HU" sz="3600" b="1" dirty="0">
                <a:latin typeface="+mn-lt"/>
              </a:rPr>
              <a:t> Organization alapszabályában</a:t>
            </a:r>
            <a:endParaRPr lang="hu-HU" sz="3600"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0633" y="1981764"/>
            <a:ext cx="11652291" cy="3149321"/>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7. </a:t>
            </a:r>
            <a:r>
              <a:rPr lang="hu-HU" sz="2400" kern="100" dirty="0">
                <a:solidFill>
                  <a:srgbClr val="000000"/>
                </a:solidFill>
                <a:latin typeface="Calibri" panose="020F0502020204030204" pitchFamily="34" charset="0"/>
              </a:rPr>
              <a:t>Cikkely (A turizmushoz való jog): a Kódex kifejezetten utal a fogyatékossággal élőkre:</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(1) A turizmushoz való egyetemes jogot a pihenéshez és a szabadidőhöz való jog következményeként kell tekinteni, amint azt az Emberi Jogok Egyetemes Nyilatkozatának 24. Cikkelye megfogalmazza;</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(2) A hatóságok támogatásával fejleszteni kell a szociális turizmust (mivel a fogyatékossággal élők jelentősen nagyobb arányban tartoznak a társadalmilag, sőt anyagilag is hátrányos helyzetű csoportba, ez számukra különösen fontos);</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(3) Ösztönözni és segíteni kell a családi, ifjúsági és diákturizmust, valamint az idősek és a fogyatékosok turizmusát</a:t>
            </a: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466963" y="1248279"/>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Akadálymentesség A Turizmus Globális Etikai Kódexében</a:t>
            </a:r>
          </a:p>
        </p:txBody>
      </p:sp>
    </p:spTree>
    <p:extLst>
      <p:ext uri="{BB962C8B-B14F-4D97-AF65-F5344CB8AC3E}">
        <p14:creationId xmlns:p14="http://schemas.microsoft.com/office/powerpoint/2010/main" val="34524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0" y="1865822"/>
            <a:ext cx="12077700" cy="3391500"/>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Az egyetemes akadálymentesítés még mindig elérendő cél: </a:t>
            </a:r>
            <a:r>
              <a:rPr lang="hu-HU" sz="2400" kern="100" dirty="0">
                <a:solidFill>
                  <a:srgbClr val="000000"/>
                </a:solidFill>
                <a:latin typeface="Calibri" panose="020F0502020204030204" pitchFamily="34" charset="0"/>
                <a:ea typeface="Times New Roman" panose="02020603050405020304" pitchFamily="18" charset="0"/>
              </a:rPr>
              <a:t>változtatni kell a gondolkodásmódon a </a:t>
            </a:r>
            <a:r>
              <a:rPr lang="hu-HU" sz="2400" kern="100" dirty="0">
                <a:solidFill>
                  <a:srgbClr val="000000"/>
                </a:solidFill>
                <a:effectLst/>
                <a:latin typeface="Calibri" panose="020F0502020204030204" pitchFamily="34" charset="0"/>
                <a:ea typeface="Times New Roman" panose="02020603050405020304" pitchFamily="18" charset="0"/>
              </a:rPr>
              <a:t>turisztikai szolgáltatások nyújtásakor és a modelleken (a fogyatékossággal élők és családtagjaik emberi jogainak tiszteletben tartása, és egy komoly piaci igény kielégítése érdekében)</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turizmus korunk meghatározó társadalmi jelensége: már nem csak gazdasági ágazat, hanem az emberi élet szerves részének és a mindennapi életre jelentős hatást gyakorló tényező. A jólét és a szubjektív boldogság forrása, a személyes kiteljesedés és az önmegvalósítás eszköze: elfogadhatatlan, hogy társadalmi csoportokat valamilyen fogyatékosság miatt kizárjanak belőle</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Bár a fogyatékossággal élők manapság egyre inkább részt vesznek a turisztikai tevékenységekben, még mindig vannak olyan akadályok, amelyek gátolják a turisztikai szolgáltatásokhoz való hozzáférést</a:t>
            </a:r>
            <a:endParaRPr lang="hu-HU" sz="22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466963" y="120318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Legyen akadálymentesebb a turizmus</a:t>
            </a:r>
          </a:p>
        </p:txBody>
      </p:sp>
    </p:spTree>
    <p:extLst>
      <p:ext uri="{BB962C8B-B14F-4D97-AF65-F5344CB8AC3E}">
        <p14:creationId xmlns:p14="http://schemas.microsoft.com/office/powerpoint/2010/main" val="115693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352425" y="2171700"/>
            <a:ext cx="11484458" cy="2746832"/>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Az akadálymentesítés nem csak a fogyatékossággal élők számára követelmény, mivel nem ők az egyedüli kedvezményezettek</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turisztikai desztinációk, amelyek foglalkoznak ezekkel a követelményekkel és az akadálymentesítésre lehetőségként tekintenek, versenyelőnyre tehetnek szert más desztinációkkal szemben</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ilyen desztinációk azt fogják tapasztalni, hogy termék- és szolgáltatáskínálatuk fejlődik, ami elősegíti a turisztikai élményt, a szolgáltatásokhoz való jobb hozzáférést és javítja az életminőséget minden lakos és látogató számára</a:t>
            </a:r>
            <a:endParaRPr lang="hu-HU"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Legyen akadálymentesebb a turizmus</a:t>
            </a:r>
          </a:p>
        </p:txBody>
      </p:sp>
    </p:spTree>
    <p:extLst>
      <p:ext uri="{BB962C8B-B14F-4D97-AF65-F5344CB8AC3E}">
        <p14:creationId xmlns:p14="http://schemas.microsoft.com/office/powerpoint/2010/main" val="239362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25183" y="1790729"/>
            <a:ext cx="9062205" cy="3190736"/>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turizmus már nem egyszerűen egy gazdasági ágazat, egy speciális kínálattal rendelkező szolgáltatási szektor, hanem olyan társadalmi jelenség, amely befolyásolja a társadalomban élő emberek mindennapi életét, jelentős hatással van életminőségükre, és szorosan kapcsolódik életszínvonalukhoz és jólétükhöz</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turizmus kivételes eszköz az új személyes kapcsolatok megerősítésére és a családi és rokoni kapcsolatok ápolására</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emberek többsége számára a turizmus olyan tevékenység, amely boldogságot okoz</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95250" y="1012058"/>
            <a:ext cx="9192138" cy="806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dirty="0">
                <a:latin typeface="+mn-lt"/>
              </a:rPr>
              <a:t>Miért fontos valójában az akadálymentes a turizmus</a:t>
            </a:r>
            <a:endParaRPr lang="hu-HU" sz="3200" dirty="0">
              <a:latin typeface="+mn-lt"/>
            </a:endParaRPr>
          </a:p>
        </p:txBody>
      </p:sp>
      <p:pic>
        <p:nvPicPr>
          <p:cNvPr id="11" name="Kép 10" descr="A képen ruházat, kültéri, közlekedés, személy látható&#10;&#10;Automatikusan generált leírás">
            <a:extLst>
              <a:ext uri="{FF2B5EF4-FFF2-40B4-BE49-F238E27FC236}">
                <a16:creationId xmlns:a16="http://schemas.microsoft.com/office/drawing/2014/main" id="{BB6FF294-19CA-8D70-1F55-FB457E116B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2929" y="1129827"/>
            <a:ext cx="2383954" cy="3928835"/>
          </a:xfrm>
          <a:prstGeom prst="rect">
            <a:avLst/>
          </a:prstGeom>
        </p:spPr>
      </p:pic>
      <p:sp>
        <p:nvSpPr>
          <p:cNvPr id="14" name="Szövegdoboz 13">
            <a:extLst>
              <a:ext uri="{FF2B5EF4-FFF2-40B4-BE49-F238E27FC236}">
                <a16:creationId xmlns:a16="http://schemas.microsoft.com/office/drawing/2014/main" id="{B8D67ACC-E184-8F83-408F-156D1F49EFDF}"/>
              </a:ext>
            </a:extLst>
          </p:cNvPr>
          <p:cNvSpPr txBox="1"/>
          <p:nvPr/>
        </p:nvSpPr>
        <p:spPr>
          <a:xfrm>
            <a:off x="5285729" y="4853906"/>
            <a:ext cx="4001659" cy="369332"/>
          </a:xfrm>
          <a:prstGeom prst="rect">
            <a:avLst/>
          </a:prstGeom>
          <a:noFill/>
        </p:spPr>
        <p:txBody>
          <a:bodyPr wrap="square">
            <a:spAutoFit/>
          </a:bodyPr>
          <a:lstStyle/>
          <a:p>
            <a:pPr algn="r"/>
            <a:r>
              <a:rPr lang="hu-HU" dirty="0"/>
              <a:t>http://www.disabledtravelersguide.com/</a:t>
            </a:r>
          </a:p>
        </p:txBody>
      </p:sp>
    </p:spTree>
    <p:extLst>
      <p:ext uri="{BB962C8B-B14F-4D97-AF65-F5344CB8AC3E}">
        <p14:creationId xmlns:p14="http://schemas.microsoft.com/office/powerpoint/2010/main" val="10387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351921" y="2143166"/>
            <a:ext cx="11689658" cy="2720394"/>
          </a:xfrm>
        </p:spPr>
        <p:txBody>
          <a:bodyPr>
            <a:noAutofit/>
          </a:bodyPr>
          <a:lstStyle/>
          <a:p>
            <a:pPr algn="l"/>
            <a:r>
              <a:rPr lang="hu-HU" sz="2600" kern="100" dirty="0">
                <a:solidFill>
                  <a:srgbClr val="000000"/>
                </a:solidFill>
                <a:latin typeface="Calibri" panose="020F0502020204030204" pitchFamily="34" charset="0"/>
              </a:rPr>
              <a:t>A modern és civilizált társadalmakban tilos bármely kisebbség (faj, etnikum, vallás, kor, nyelv, nem, szexuális irányultság) közvetlen vagy közvetett megkülönböztetése az élet bármely területén, beleértve az utazáshoz való jogot és a diszkrimináció tilalmát a turizmusban</a:t>
            </a:r>
            <a:br>
              <a:rPr lang="hu-HU" sz="2600" kern="100" dirty="0">
                <a:solidFill>
                  <a:srgbClr val="000000"/>
                </a:solidFill>
                <a:latin typeface="Calibri" panose="020F0502020204030204" pitchFamily="34" charset="0"/>
              </a:rPr>
            </a:br>
            <a:r>
              <a:rPr lang="hu-HU" sz="2600" kern="100" dirty="0">
                <a:solidFill>
                  <a:srgbClr val="000000"/>
                </a:solidFill>
                <a:latin typeface="Calibri" panose="020F0502020204030204" pitchFamily="34" charset="0"/>
              </a:rPr>
              <a:t>A nyilatkozatok szintjén az akadálymentesítés már nem kérdés, de a valóság más</a:t>
            </a:r>
            <a:br>
              <a:rPr lang="hu-HU" sz="2600" kern="100" dirty="0">
                <a:solidFill>
                  <a:srgbClr val="000000"/>
                </a:solidFill>
                <a:latin typeface="Calibri" panose="020F0502020204030204" pitchFamily="34" charset="0"/>
              </a:rPr>
            </a:br>
            <a:r>
              <a:rPr lang="hu-HU" sz="2600" kern="100" dirty="0">
                <a:solidFill>
                  <a:srgbClr val="000000"/>
                </a:solidFill>
                <a:latin typeface="Calibri" panose="020F0502020204030204" pitchFamily="34" charset="0"/>
              </a:rPr>
              <a:t>A paradigmaváltás az 1990-es évek óta történt, köszönhetően az emberi jogok előtérbe kerülésének (is)</a:t>
            </a:r>
            <a:endParaRPr lang="en-US" sz="2600" kern="10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17918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„fejlett” országok teljes körűen akadálymentesítettek?</a:t>
            </a:r>
            <a:endParaRPr lang="hu-HU" dirty="0">
              <a:latin typeface="+mn-lt"/>
            </a:endParaRPr>
          </a:p>
        </p:txBody>
      </p:sp>
    </p:spTree>
    <p:extLst>
      <p:ext uri="{BB962C8B-B14F-4D97-AF65-F5344CB8AC3E}">
        <p14:creationId xmlns:p14="http://schemas.microsoft.com/office/powerpoint/2010/main" val="52218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161925" y="2251525"/>
            <a:ext cx="11563112" cy="2491925"/>
          </a:xfrm>
        </p:spPr>
        <p:txBody>
          <a:bodyPr>
            <a:noAutofit/>
          </a:bodyPr>
          <a:lstStyle/>
          <a:p>
            <a:pPr algn="l"/>
            <a:r>
              <a:rPr lang="hu-HU" sz="2800" kern="100" dirty="0">
                <a:solidFill>
                  <a:srgbClr val="000000"/>
                </a:solidFill>
                <a:latin typeface="Calibri" panose="020F0502020204030204" pitchFamily="34" charset="0"/>
              </a:rPr>
              <a:t>Ezen szemléletváltás alapja: a fogyatékossággal élőket nem szabad elrejteni vagy kizárni mások közül, ugyanazokat a lehetőségeket kell biztosítani számukra, mint az „épeknek”, elősegítve a társadalmi befogadást</a:t>
            </a:r>
            <a:br>
              <a:rPr lang="hu-HU" sz="2800" kern="100" dirty="0">
                <a:solidFill>
                  <a:srgbClr val="000000"/>
                </a:solidFill>
                <a:latin typeface="Calibri" panose="020F0502020204030204" pitchFamily="34" charset="0"/>
              </a:rPr>
            </a:br>
            <a:r>
              <a:rPr lang="hu-HU" sz="2800" kern="100" dirty="0">
                <a:solidFill>
                  <a:srgbClr val="000000"/>
                </a:solidFill>
                <a:latin typeface="Calibri" panose="020F0502020204030204" pitchFamily="34" charset="0"/>
              </a:rPr>
              <a:t>Ez a tendencia egy olyan időszakot jelez, amelyben a turizmus valóban mindenki számára hozzáférhetővé válik, összhangban a befogadás és a méltányosság szélesebb körű társadalmi és gazdasági célkitűzéseivel</a:t>
            </a:r>
            <a:endParaRPr lang="en-US" sz="2800" kern="10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17918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„fejlett” országok teljes körűen akadálymentesítettek?</a:t>
            </a:r>
            <a:endParaRPr lang="hu-HU" dirty="0">
              <a:latin typeface="+mn-lt"/>
            </a:endParaRPr>
          </a:p>
        </p:txBody>
      </p:sp>
    </p:spTree>
    <p:extLst>
      <p:ext uri="{BB962C8B-B14F-4D97-AF65-F5344CB8AC3E}">
        <p14:creationId xmlns:p14="http://schemas.microsoft.com/office/powerpoint/2010/main" val="162803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257175" y="2137491"/>
            <a:ext cx="11849099" cy="3090857"/>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Az akadálymentes turizmus magában foglalja a fizikai, információs és szemléletbeli akadályok megszüntetésére irányuló szándékos és összehangolt intézkedéseket, amelyek egyenlő esélyeket biztosítanak mindenkinek, különösen a fogyatékossággal élőknek, hogy részt vehessenek a turizmusban és kielégítő életet élhessenek. Ez a koncepció túlmutat a fizikai hozzáférés biztosításán, és holisztikus megközelítést foglal magában, amely minden utazó részvételét garantálja, függetlenül fizikai vagy érzékszervi korlátozásaiktól</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hozzáférhető vagy akadálymentes turizmus megvalósítását gátló nehézségek: a különböző követelményeknek nem megfelelő infrastruktúra; szolgáltatások nem megfelelő minősége; a fogyatékossággal élők hozzáférési igényeit megfelelően kielégítő környezet széleskörű hiánya</a:t>
            </a:r>
            <a:endParaRPr lang="en-US"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2" y="1223779"/>
            <a:ext cx="11258073" cy="98676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fogalma és a témakör meghatározásának nehézségei</a:t>
            </a:r>
          </a:p>
        </p:txBody>
      </p:sp>
    </p:spTree>
    <p:extLst>
      <p:ext uri="{BB962C8B-B14F-4D97-AF65-F5344CB8AC3E}">
        <p14:creationId xmlns:p14="http://schemas.microsoft.com/office/powerpoint/2010/main" val="103942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336819" y="2375594"/>
            <a:ext cx="11500064" cy="2800389"/>
          </a:xfrm>
        </p:spPr>
        <p:txBody>
          <a:bodyPr>
            <a:noAutofit/>
          </a:bodyPr>
          <a:lstStyle/>
          <a:p>
            <a:pPr algn="l"/>
            <a:r>
              <a:rPr lang="hu-HU" sz="2500" kern="100" dirty="0">
                <a:solidFill>
                  <a:srgbClr val="000000"/>
                </a:solidFill>
                <a:effectLst/>
                <a:latin typeface="Calibri" panose="020F0502020204030204" pitchFamily="34" charset="0"/>
                <a:ea typeface="Times New Roman" panose="02020603050405020304" pitchFamily="18" charset="0"/>
              </a:rPr>
              <a:t>A nehézségeket gyakran súlyosbítja az elégtelen jogi keret és a hatékony és mindenre kiterjedő hozzáférhetőségről való megállapodás hiánya. Az akadálymentes vagy hozzáférhető turizmus fogalmát kiszélesítve az inkluzív turizmussal is foglalkoznunk kell, amelynek célja a turizmushoz hagyományosan kapcsolódó, eredendő kizárólagosság megszüntetése: a marginalizált vagy kirekesztett emberek egyenlőként történő integrálása a turisztikai ágazatba. Ez a megközelítés nemcsak az utazási élményt javítja ezen csoportok számára, hanem a fokozott kulturális kölcsönhatás és megértés elősegítésével a turisztikai helyszínek társadalmi szerkezetét is erősíti</a:t>
            </a:r>
            <a:endParaRPr lang="hu-HU" sz="25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2" y="1312911"/>
            <a:ext cx="11258073" cy="10778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fogalma és a témakör meghatározásának nehézségei</a:t>
            </a:r>
          </a:p>
        </p:txBody>
      </p:sp>
    </p:spTree>
    <p:extLst>
      <p:ext uri="{BB962C8B-B14F-4D97-AF65-F5344CB8AC3E}">
        <p14:creationId xmlns:p14="http://schemas.microsoft.com/office/powerpoint/2010/main" val="200888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dirty="0">
                <a:latin typeface="+mn-lt"/>
              </a:rPr>
              <a:t>1. Az egyenlő hozzáférés és a turizmus elméleti alapjai</a:t>
            </a:r>
            <a:r>
              <a:rPr lang="en-US" sz="3600" b="1" dirty="0">
                <a:latin typeface="+mn-lt"/>
              </a:rPr>
              <a:t>. </a:t>
            </a:r>
            <a:r>
              <a:rPr lang="hu-HU" sz="3600" b="1" dirty="0">
                <a:latin typeface="+mn-lt"/>
              </a:rPr>
              <a:t>Az akadálymentes turizmus jelentősége</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33349" y="2179494"/>
            <a:ext cx="11925300" cy="3112764"/>
          </a:xfrm>
        </p:spPr>
        <p:txBody>
          <a:bodyPr>
            <a:noAutofit/>
          </a:bodyPr>
          <a:lstStyle/>
          <a:p>
            <a:pPr algn="l">
              <a:lnSpc>
                <a:spcPts val="2200"/>
              </a:lnSpc>
            </a:pPr>
            <a:r>
              <a:rPr lang="hu-HU" sz="2300" kern="100" dirty="0">
                <a:solidFill>
                  <a:srgbClr val="000000"/>
                </a:solidFill>
                <a:effectLst/>
                <a:latin typeface="Calibri" panose="020F0502020204030204" pitchFamily="34" charset="0"/>
                <a:ea typeface="Times New Roman" panose="02020603050405020304" pitchFamily="18" charset="0"/>
              </a:rPr>
              <a:t>A legtöbb ember magától értetődőnek tartja az akadálymentes életet, de az európai lakosság mintegy 10%-a fogyatékossággal él. A fejlett országokban a turisztikai kínálat szervezésében is egyre nagyobb figyelmet kap az akadálymentesítés, részben emberségből, de az üzleti potenciál felismerése miatt is</a:t>
            </a:r>
            <a:br>
              <a:rPr lang="hu-HU" sz="2300" kern="100" dirty="0">
                <a:solidFill>
                  <a:srgbClr val="000000"/>
                </a:solidFill>
                <a:effectLst/>
                <a:latin typeface="Calibri" panose="020F0502020204030204" pitchFamily="34" charset="0"/>
                <a:ea typeface="Times New Roman" panose="02020603050405020304" pitchFamily="18" charset="0"/>
              </a:rPr>
            </a:br>
            <a:r>
              <a:rPr lang="hu-HU" sz="2300" kern="100" dirty="0">
                <a:solidFill>
                  <a:srgbClr val="000000"/>
                </a:solidFill>
                <a:effectLst/>
                <a:latin typeface="Calibri" panose="020F0502020204030204" pitchFamily="34" charset="0"/>
                <a:ea typeface="Times New Roman" panose="02020603050405020304" pitchFamily="18" charset="0"/>
              </a:rPr>
              <a:t>Az akadálymentes turizmus a legáltalánosabban fogalmazva olyan turizmus, amely mindenki számára (tartós fogyatékossággal élők, ideiglenesen fogyatékossággal élők, idősek, kisgyermekesek és többgenerációs családok) egyformán hozzáférhető. Az egyenlő hozzáférés fő elemzési területei tehát megegyeznek a turizmus kínálati oldalának fő témaköreivel: szállás; vendéglátás; turisztikai vonzerők; közlekedés; kommunikáció. Ezek közül talán a vonzerők hozzáférhetőségével foglalkozik a legtöbbet a szakirodalom, valószínűleg azzal összefüggésben, hogy a látnivalók jelentős része állami tulajdonban lévő közintézmény (és ezek akadálymentesítése gyakran problémás)</a:t>
            </a:r>
            <a:endParaRPr lang="en-GB" sz="23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6963" y="1133380"/>
            <a:ext cx="11258073" cy="1082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fogalma és a témakör meghatározásának nehézségei</a:t>
            </a:r>
          </a:p>
        </p:txBody>
      </p:sp>
    </p:spTree>
    <p:extLst>
      <p:ext uri="{BB962C8B-B14F-4D97-AF65-F5344CB8AC3E}">
        <p14:creationId xmlns:p14="http://schemas.microsoft.com/office/powerpoint/2010/main" val="184505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210774" y="2184656"/>
            <a:ext cx="11770448" cy="3068445"/>
          </a:xfrm>
        </p:spPr>
        <p:txBody>
          <a:bodyPr>
            <a:noAutofit/>
          </a:bodyPr>
          <a:lstStyle/>
          <a:p>
            <a:pPr algn="l"/>
            <a:r>
              <a:rPr lang="hu-HU" sz="2200" kern="100" dirty="0">
                <a:solidFill>
                  <a:srgbClr val="000000"/>
                </a:solidFill>
                <a:effectLst/>
                <a:latin typeface="Calibri" panose="020F0502020204030204" pitchFamily="34" charset="0"/>
                <a:ea typeface="Times New Roman" panose="02020603050405020304" pitchFamily="18" charset="0"/>
              </a:rPr>
              <a:t>Az akadálymentes turizmus célcsoportjának meghatározása is problematikus. Sokszor nem is sorolják a célcsoportba azokat, akik speciális helyzetük miatt rövidebb-hosszabb ideig a célcsoport tagjai: pl. terhes nők, műtéten átesett személyek, átmeneti fogyatékossággal élők, vagy idősek</a:t>
            </a:r>
            <a:br>
              <a:rPr lang="hu-HU" sz="2200" kern="100" dirty="0">
                <a:solidFill>
                  <a:srgbClr val="000000"/>
                </a:solidFill>
                <a:effectLst/>
                <a:latin typeface="Calibri" panose="020F0502020204030204" pitchFamily="34" charset="0"/>
                <a:ea typeface="Times New Roman" panose="02020603050405020304" pitchFamily="18" charset="0"/>
              </a:rPr>
            </a:br>
            <a:r>
              <a:rPr lang="hu-HU" sz="2200" kern="100" dirty="0">
                <a:solidFill>
                  <a:srgbClr val="000000"/>
                </a:solidFill>
                <a:effectLst/>
                <a:latin typeface="Calibri" panose="020F0502020204030204" pitchFamily="34" charset="0"/>
                <a:ea typeface="Times New Roman" panose="02020603050405020304" pitchFamily="18" charset="0"/>
              </a:rPr>
              <a:t>Az idősek aránya a teljes népességen belül folyamatosan nő, és az akadálymentesítés számos formája alapvető igény számukra. Sokan élnek állandó vagy átmeneti fogyatékossággal, ami megnehezítheti az életüket és akadályozhatja az utazásukat. Az akadálymentes turizmus valójában folyamatos erőfeszítéseket tesz annak érdekében, hogy minden úti cél, turisztikai termék és szolgáltatás minden ember számára hozzáférhetővé váljon, függetlenül fizikai korlátoktól, fogyatékosságtól vagy életkortól, és függetlenül attól, hogy magán- vagy állami </a:t>
            </a:r>
            <a:r>
              <a:rPr lang="hu-HU" sz="2200" kern="100" dirty="0">
                <a:solidFill>
                  <a:srgbClr val="000000"/>
                </a:solidFill>
                <a:latin typeface="Calibri" panose="020F0502020204030204" pitchFamily="34" charset="0"/>
                <a:ea typeface="Times New Roman" panose="02020603050405020304" pitchFamily="18" charset="0"/>
              </a:rPr>
              <a:t>tulajdonban lévő </a:t>
            </a:r>
            <a:r>
              <a:rPr lang="hu-HU" sz="2200" kern="100" dirty="0">
                <a:solidFill>
                  <a:srgbClr val="000000"/>
                </a:solidFill>
                <a:effectLst/>
                <a:latin typeface="Calibri" panose="020F0502020204030204" pitchFamily="34" charset="0"/>
                <a:ea typeface="Times New Roman" panose="02020603050405020304" pitchFamily="18" charset="0"/>
              </a:rPr>
              <a:t> turisztikai helyszínről van-e szó (United </a:t>
            </a:r>
            <a:r>
              <a:rPr lang="hu-HU" sz="2200" kern="100" dirty="0" err="1">
                <a:solidFill>
                  <a:srgbClr val="000000"/>
                </a:solidFill>
                <a:effectLst/>
                <a:latin typeface="Calibri" panose="020F0502020204030204" pitchFamily="34" charset="0"/>
                <a:ea typeface="Times New Roman" panose="02020603050405020304" pitchFamily="18" charset="0"/>
              </a:rPr>
              <a:t>Nations</a:t>
            </a:r>
            <a:r>
              <a:rPr lang="hu-HU" sz="2200" kern="100" dirty="0">
                <a:solidFill>
                  <a:srgbClr val="000000"/>
                </a:solidFill>
                <a:effectLst/>
                <a:latin typeface="Calibri" panose="020F0502020204030204" pitchFamily="34" charset="0"/>
                <a:ea typeface="Times New Roman" panose="02020603050405020304" pitchFamily="18" charset="0"/>
              </a:rPr>
              <a:t> – </a:t>
            </a:r>
            <a:r>
              <a:rPr lang="hu-HU" sz="2200" kern="100" dirty="0" err="1">
                <a:solidFill>
                  <a:srgbClr val="000000"/>
                </a:solidFill>
                <a:effectLst/>
                <a:latin typeface="Calibri" panose="020F0502020204030204" pitchFamily="34" charset="0"/>
                <a:ea typeface="Times New Roman" panose="02020603050405020304" pitchFamily="18" charset="0"/>
              </a:rPr>
              <a:t>Promoting</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accessible</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tourism</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for</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all</a:t>
            </a:r>
            <a:r>
              <a:rPr lang="hu-HU" sz="2200" kern="100" dirty="0">
                <a:solidFill>
                  <a:srgbClr val="000000"/>
                </a:solidFill>
                <a:effectLst/>
                <a:latin typeface="Calibri" panose="020F0502020204030204" pitchFamily="34" charset="0"/>
                <a:ea typeface="Times New Roman" panose="02020603050405020304" pitchFamily="18" charset="0"/>
              </a:rPr>
              <a:t>)</a:t>
            </a:r>
            <a:endParaRPr lang="hu-HU" sz="22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2" y="1133380"/>
            <a:ext cx="11258073" cy="11113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fogalma és a témakör meghatározásának nehézségei</a:t>
            </a:r>
          </a:p>
        </p:txBody>
      </p:sp>
    </p:spTree>
    <p:extLst>
      <p:ext uri="{BB962C8B-B14F-4D97-AF65-F5344CB8AC3E}">
        <p14:creationId xmlns:p14="http://schemas.microsoft.com/office/powerpoint/2010/main" val="385154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143114" y="2186898"/>
            <a:ext cx="5371862" cy="17092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altLang="hu-HU" sz="3600" b="1" dirty="0">
                <a:latin typeface="+mn-lt"/>
              </a:rPr>
              <a:t>A fogyatékossággal élők aránya az egyes korosztályokban</a:t>
            </a:r>
            <a:endParaRPr lang="en-US" sz="3600" b="1" dirty="0">
              <a:latin typeface="+mn-lt"/>
            </a:endParaRPr>
          </a:p>
        </p:txBody>
      </p:sp>
      <p:sp>
        <p:nvSpPr>
          <p:cNvPr id="11" name="Szövegdoboz 10">
            <a:extLst>
              <a:ext uri="{FF2B5EF4-FFF2-40B4-BE49-F238E27FC236}">
                <a16:creationId xmlns:a16="http://schemas.microsoft.com/office/drawing/2014/main" id="{4D0D522D-CA35-CB1F-DC96-AE7951FE3ED8}"/>
              </a:ext>
            </a:extLst>
          </p:cNvPr>
          <p:cNvSpPr txBox="1"/>
          <p:nvPr/>
        </p:nvSpPr>
        <p:spPr>
          <a:xfrm>
            <a:off x="10048382" y="5163850"/>
            <a:ext cx="1988517" cy="369332"/>
          </a:xfrm>
          <a:prstGeom prst="rect">
            <a:avLst/>
          </a:prstGeom>
          <a:noFill/>
        </p:spPr>
        <p:txBody>
          <a:bodyPr wrap="square">
            <a:spAutoFit/>
          </a:bodyPr>
          <a:lstStyle/>
          <a:p>
            <a:r>
              <a:rPr lang="hu-HU" sz="1800" dirty="0">
                <a:effectLst/>
                <a:latin typeface="Times New Roman" panose="02020603050405020304" pitchFamily="18" charset="0"/>
                <a:ea typeface="Calibri" panose="020F0502020204030204" pitchFamily="34" charset="0"/>
              </a:rPr>
              <a:t>Forrás</a:t>
            </a:r>
            <a:r>
              <a:rPr lang="en-GB" sz="1800" dirty="0">
                <a:effectLst/>
                <a:latin typeface="Times New Roman" panose="02020603050405020304" pitchFamily="18" charset="0"/>
                <a:ea typeface="Calibri" panose="020F0502020204030204" pitchFamily="34" charset="0"/>
              </a:rPr>
              <a:t>: Eurostat</a:t>
            </a:r>
            <a:endParaRPr lang="hu-HU" dirty="0"/>
          </a:p>
        </p:txBody>
      </p:sp>
      <p:pic>
        <p:nvPicPr>
          <p:cNvPr id="14" name="Kép 13" descr="A double stacked column chart showing the share of people with a disability (activity limitation). Data are shown for people with a severe limitation, people with some limitation and people with no limitations. Data are shown for various age groups and by sex, in percent, for 2023, for the EU.">
            <a:extLst>
              <a:ext uri="{FF2B5EF4-FFF2-40B4-BE49-F238E27FC236}">
                <a16:creationId xmlns:a16="http://schemas.microsoft.com/office/drawing/2014/main" id="{63DF1EAE-3881-C8D2-95FF-0DF9C846ACDA}"/>
              </a:ext>
            </a:extLst>
          </p:cNvPr>
          <p:cNvPicPr>
            <a:picLocks noChangeAspect="1"/>
          </p:cNvPicPr>
          <p:nvPr/>
        </p:nvPicPr>
        <p:blipFill rotWithShape="1">
          <a:blip r:embed="rId10">
            <a:extLst>
              <a:ext uri="{28A0092B-C50C-407E-A947-70E740481C1C}">
                <a14:useLocalDpi xmlns:a14="http://schemas.microsoft.com/office/drawing/2010/main" val="0"/>
              </a:ext>
            </a:extLst>
          </a:blip>
          <a:srcRect l="1495" t="16236" b="7196"/>
          <a:stretch/>
        </p:blipFill>
        <p:spPr bwMode="auto">
          <a:xfrm>
            <a:off x="5229940" y="1292148"/>
            <a:ext cx="6595937" cy="38838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490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123825" y="1868067"/>
            <a:ext cx="11944350" cy="3321091"/>
          </a:xfrm>
        </p:spPr>
        <p:txBody>
          <a:bodyPr>
            <a:noAutofit/>
          </a:bodyPr>
          <a:lstStyle/>
          <a:p>
            <a:pPr algn="l">
              <a:lnSpc>
                <a:spcPts val="2640"/>
              </a:lnSpc>
              <a:spcAft>
                <a:spcPts val="800"/>
              </a:spcAft>
              <a:tabLst>
                <a:tab pos="1343660" algn="l"/>
              </a:tabLst>
            </a:pP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 turizmus” nemzetközileg elfogadott és elfogadott definíciója még mindig nem létezik: maga a fogalom az elmúlt tíz évben jelentősen átalakult. Két tényező nehezíti egy egységes, közös meghatározás elfogadását: (1) Az akadálymentes turizmus kutatása és a fogalom időbeli fejlődése miatt a különböző országokban az akadálymentes turizmus számos szinonimája létezik anélkül, hogy közös fogalomban megállapodtak volna (pl. inkluzív turizmus, akadálymentes turizmus, adaptált turizmus, elérhető turizmus, hozzáférhető turizmus és univerzális turizmus); (2) mivel a turizmus összekapcsolódott az akadálymentesítés fogalmával, számos kísérlet történt a fogalom konkrét meghatározására, de a fogalom egyre nagyobb jelentőségének ellenére sem sikerült megegyezni egy egységes definícióban. A témával foglalkozó szakértők mindegyikének más-más definíciója van, nincs nemzetközi konszenzus az összes érdekelt felet kielégítő meghatározásról</a:t>
            </a:r>
            <a:endParaRPr lang="hu-HU" sz="22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223779"/>
            <a:ext cx="11258073" cy="615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témakör meghatározásának nehézségei</a:t>
            </a:r>
            <a:endParaRPr lang="en-US" dirty="0">
              <a:latin typeface="+mn-lt"/>
            </a:endParaRPr>
          </a:p>
        </p:txBody>
      </p:sp>
    </p:spTree>
    <p:extLst>
      <p:ext uri="{BB962C8B-B14F-4D97-AF65-F5344CB8AC3E}">
        <p14:creationId xmlns:p14="http://schemas.microsoft.com/office/powerpoint/2010/main" val="71175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87FA-EEEB-18E3-E6C2-F4ED884FD4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D6820-4DA7-8C87-EE66-AA4758B038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D31DF7-2226-37A4-9D9C-227D54023D02}"/>
              </a:ext>
            </a:extLst>
          </p:cNvPr>
          <p:cNvSpPr>
            <a:spLocks noGrp="1"/>
          </p:cNvSpPr>
          <p:nvPr>
            <p:ph type="ctrTitle"/>
          </p:nvPr>
        </p:nvSpPr>
        <p:spPr>
          <a:xfrm>
            <a:off x="312893" y="1842295"/>
            <a:ext cx="11738307" cy="2718531"/>
          </a:xfrm>
        </p:spPr>
        <p:txBody>
          <a:bodyPr>
            <a:noAutofit/>
          </a:bodyPr>
          <a:lstStyle/>
          <a:p>
            <a:pPr algn="l">
              <a:lnSpc>
                <a:spcPts val="3000"/>
              </a:lnSpc>
              <a:spcAft>
                <a:spcPts val="600"/>
              </a:spcAft>
              <a:tabLst>
                <a:tab pos="1343660" algn="l"/>
              </a:tabLst>
            </a:pPr>
            <a:r>
              <a:rPr lang="hu-HU" sz="25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hu-HU"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korlátozott képességű személyek által a turizmusra fordított szabadidőben végzett tevékenységek sorozata, amely lehetővé teszi a teljes funkcionális és pszichológiai integrációt, és így teljes egyéni és társadalmi megelégedettséget eredményez.</a:t>
            </a: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(Lawrence </a:t>
            </a:r>
            <a:r>
              <a:rPr lang="hu-HU" sz="25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a:t>
            </a: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5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a:t>
            </a: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1996)</a:t>
            </a:r>
            <a:br>
              <a:rPr lang="hu-HU" sz="2500" kern="100" dirty="0">
                <a:effectLst/>
                <a:latin typeface="Calibri" panose="020F0502020204030204" pitchFamily="34" charset="0"/>
                <a:ea typeface="Calibri" panose="020F0502020204030204" pitchFamily="34" charset="0"/>
                <a:cs typeface="Arial" panose="020B0604020202020204" pitchFamily="34" charset="0"/>
              </a:rPr>
            </a:b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hu-HU" sz="25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Egy olyan folyamat, amely lehetővé teszi a fogyatékossággal élők és az idősek számára, hogy az egyetemes turisztikai termékek, szolgáltatások és környezet biztosításával önállóan, méltányosan és méltóságteljesen cselekedhessenek.” </a:t>
            </a: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hu-HU" sz="25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Darcy</a:t>
            </a:r>
            <a:r>
              <a:rPr lang="hu-HU" sz="25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2006)</a:t>
            </a:r>
            <a:endParaRPr lang="hu-HU" sz="25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48FAE55-F76E-4FF8-C51E-CB165C824C5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B77C3B6-85DB-2183-5573-961A1C123B4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8209254-C772-C997-2162-4D13BD9561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1FA647-71AB-9E6A-F6E4-1D24DDE0828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73AF30-48C6-DEB9-87D3-9AD0E23DDF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1D9DC8-C2C1-EDC9-36A0-9EB555B480B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946B760-DE52-959F-60D0-8C6598F067C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681A61-D803-2706-F8AD-9CDB73212006}"/>
              </a:ext>
            </a:extLst>
          </p:cNvPr>
          <p:cNvSpPr txBox="1">
            <a:spLocks/>
          </p:cNvSpPr>
          <p:nvPr/>
        </p:nvSpPr>
        <p:spPr>
          <a:xfrm>
            <a:off x="263193" y="1245269"/>
            <a:ext cx="11573690"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Akadálymentes turizmus – két korai definíció</a:t>
            </a:r>
          </a:p>
        </p:txBody>
      </p:sp>
      <p:sp>
        <p:nvSpPr>
          <p:cNvPr id="14" name="Szövegdoboz 13">
            <a:extLst>
              <a:ext uri="{FF2B5EF4-FFF2-40B4-BE49-F238E27FC236}">
                <a16:creationId xmlns:a16="http://schemas.microsoft.com/office/drawing/2014/main" id="{A4969D11-F700-C861-4BF1-C9BB8DBEA601}"/>
              </a:ext>
            </a:extLst>
          </p:cNvPr>
          <p:cNvSpPr txBox="1"/>
          <p:nvPr/>
        </p:nvSpPr>
        <p:spPr>
          <a:xfrm>
            <a:off x="5800432" y="4505872"/>
            <a:ext cx="6036451" cy="769441"/>
          </a:xfrm>
          <a:prstGeom prst="rect">
            <a:avLst/>
          </a:prstGeom>
          <a:noFill/>
        </p:spPr>
        <p:txBody>
          <a:bodyPr wrap="square">
            <a:spAutoFit/>
          </a:bodyPr>
          <a:lstStyle/>
          <a:p>
            <a:pPr algn="r"/>
            <a:r>
              <a:rPr lang="hu-HU" sz="2200" kern="100" dirty="0">
                <a:solidFill>
                  <a:srgbClr val="000000"/>
                </a:solidFill>
                <a:latin typeface="Calibri" panose="020F0502020204030204" pitchFamily="34" charset="0"/>
              </a:rPr>
              <a:t>a definíció magában foglalja az akadálymentesítés mobilitási, vizuális, auditív és kognitív dimenzióit is</a:t>
            </a:r>
            <a:endParaRPr lang="hu-HU" sz="2200" dirty="0"/>
          </a:p>
        </p:txBody>
      </p:sp>
    </p:spTree>
    <p:extLst>
      <p:ext uri="{BB962C8B-B14F-4D97-AF65-F5344CB8AC3E}">
        <p14:creationId xmlns:p14="http://schemas.microsoft.com/office/powerpoint/2010/main" val="193476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B2AA-786C-0183-A2A9-47A3E2C63D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969CB8A-DF48-3BCF-ED46-9A9CF0A39C7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99D119-7F58-2228-23F4-67BE8B737539}"/>
              </a:ext>
            </a:extLst>
          </p:cNvPr>
          <p:cNvSpPr>
            <a:spLocks noGrp="1"/>
          </p:cNvSpPr>
          <p:nvPr>
            <p:ph type="ctrTitle"/>
          </p:nvPr>
        </p:nvSpPr>
        <p:spPr>
          <a:xfrm>
            <a:off x="224926" y="1855140"/>
            <a:ext cx="11840404" cy="3361847"/>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kifejezés hátterében: kezdetben az volt a koncepcionális elképzelés, hogy a fogyatékossággal élőket a meglévő akadályok felszámolásával integrálják a turizmusba. Az akadálymentesítésre a teljes turisztikai értéklánc (utazás, fogadóterület és turisztikai szolgáltatások) mentén törekedtek. A fogyatékossággal élő személyek jogairól szóló ENSZ-egyezményt (UNCRPD, 2006) követően paradigmaváltás történt, és egy pozitívabb megközelítést fogadtak el, amely az akadálymentesítésre mint olyan intézkedésre összpontosít, amely </a:t>
            </a:r>
            <a:r>
              <a:rPr lang="hu-HU" sz="2400" b="1" kern="100" dirty="0">
                <a:solidFill>
                  <a:srgbClr val="000000"/>
                </a:solidFill>
                <a:effectLst/>
                <a:latin typeface="Calibri" panose="020F0502020204030204" pitchFamily="34" charset="0"/>
                <a:ea typeface="Times New Roman" panose="02020603050405020304" pitchFamily="18" charset="0"/>
              </a:rPr>
              <a:t>mindenki számára hozzáférhető környezet</a:t>
            </a:r>
            <a:r>
              <a:rPr lang="hu-HU" sz="2400" kern="100" dirty="0">
                <a:solidFill>
                  <a:srgbClr val="000000"/>
                </a:solidFill>
                <a:effectLst/>
                <a:latin typeface="Calibri" panose="020F0502020204030204" pitchFamily="34" charset="0"/>
                <a:ea typeface="Times New Roman" panose="02020603050405020304" pitchFamily="18" charset="0"/>
              </a:rPr>
              <a:t>et teremt, függetlenül az egyének képességeitől. Az akadálymentes turizmus új fogalma már nem csak és kizárólag a fogyatékossággal élő turistákra vonatkozik, hanem a turisztikai környezet átalakítására vagy újratervezésére, hogy az a lakosság minden csoportja számára hozzáférhetővé váljon</a:t>
            </a:r>
            <a:endParaRPr lang="hu-HU" sz="2400" dirty="0">
              <a:latin typeface="+mn-lt"/>
            </a:endParaRPr>
          </a:p>
        </p:txBody>
      </p:sp>
      <p:pic>
        <p:nvPicPr>
          <p:cNvPr id="5" name="Kép 4">
            <a:extLst>
              <a:ext uri="{FF2B5EF4-FFF2-40B4-BE49-F238E27FC236}">
                <a16:creationId xmlns:a16="http://schemas.microsoft.com/office/drawing/2014/main" id="{8F062FFE-2F80-EB12-E672-F1DB6169184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4B48733-2889-E822-52EC-FCB184A596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BEE55-2E1C-F6BF-AB1C-F76A68A99F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29EEB23-60AC-BAB9-F70A-ECD4CFEE56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6B824E-7B73-3D48-7997-1E3993F758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95072A-E6FE-479B-3D36-D25E347F69B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655A5B-66A8-A174-E52C-356EE1C62D6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D8F96C-94FB-9547-EE5E-E6357F3BB0C0}"/>
              </a:ext>
            </a:extLst>
          </p:cNvPr>
          <p:cNvSpPr txBox="1">
            <a:spLocks/>
          </p:cNvSpPr>
          <p:nvPr/>
        </p:nvSpPr>
        <p:spPr>
          <a:xfrm>
            <a:off x="466963" y="127677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t>
            </a:r>
            <a:r>
              <a:rPr lang="hu-HU" sz="3600" b="1" dirty="0" err="1">
                <a:latin typeface="+mn-lt"/>
              </a:rPr>
              <a:t>Barrier</a:t>
            </a:r>
            <a:r>
              <a:rPr lang="hu-HU" sz="3600" b="1" dirty="0">
                <a:latin typeface="+mn-lt"/>
              </a:rPr>
              <a:t>-free </a:t>
            </a:r>
            <a:r>
              <a:rPr lang="hu-HU" sz="3600" b="1" dirty="0" err="1">
                <a:latin typeface="+mn-lt"/>
              </a:rPr>
              <a:t>tourism</a:t>
            </a:r>
            <a:r>
              <a:rPr lang="hu-HU" sz="3600" b="1" dirty="0">
                <a:latin typeface="+mn-lt"/>
              </a:rPr>
              <a:t>”</a:t>
            </a:r>
          </a:p>
        </p:txBody>
      </p:sp>
    </p:spTree>
    <p:extLst>
      <p:ext uri="{BB962C8B-B14F-4D97-AF65-F5344CB8AC3E}">
        <p14:creationId xmlns:p14="http://schemas.microsoft.com/office/powerpoint/2010/main" val="358685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4038-AE31-6F2E-CB49-791B43992C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45DEFE2-954B-3194-D984-39969AB992F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F068AA2-962B-2EF8-3FC0-2630E4625C51}"/>
              </a:ext>
            </a:extLst>
          </p:cNvPr>
          <p:cNvSpPr>
            <a:spLocks noGrp="1"/>
          </p:cNvSpPr>
          <p:nvPr>
            <p:ph type="ctrTitle"/>
          </p:nvPr>
        </p:nvSpPr>
        <p:spPr>
          <a:xfrm>
            <a:off x="171449" y="2073681"/>
            <a:ext cx="11849100" cy="2811708"/>
          </a:xfrm>
        </p:spPr>
        <p:txBody>
          <a:bodyPr>
            <a:noAutofit/>
          </a:bodyPr>
          <a:lstStyle/>
          <a:p>
            <a:pPr algn="l">
              <a:lnSpc>
                <a:spcPct val="107000"/>
              </a:lnSpc>
              <a:spcAft>
                <a:spcPts val="800"/>
              </a:spcAft>
              <a:tabLst>
                <a:tab pos="1343660" algn="l"/>
              </a:tabLst>
            </a:pPr>
            <a:r>
              <a:rPr lang="hu-HU" sz="2400" kern="100" dirty="0">
                <a:solidFill>
                  <a:srgbClr val="000000"/>
                </a:solidFill>
                <a:effectLst/>
                <a:latin typeface="+mn-lt"/>
                <a:ea typeface="Times New Roman" panose="02020603050405020304" pitchFamily="18" charset="0"/>
                <a:cs typeface="Calibri" panose="020F0502020204030204" pitchFamily="34" charset="0"/>
              </a:rPr>
              <a:t>A jelenlegi tendencia az akadálymentes turizmus koncepciójának integrálása az egyetemes tervezés általános gondolatával, más, globálisabb szempontok hozzáadásával (</a:t>
            </a:r>
            <a:r>
              <a:rPr lang="hu-HU" sz="2400" kern="100" dirty="0" err="1">
                <a:solidFill>
                  <a:srgbClr val="000000"/>
                </a:solidFill>
                <a:effectLst/>
                <a:latin typeface="+mn-lt"/>
                <a:ea typeface="Times New Roman" panose="02020603050405020304" pitchFamily="18" charset="0"/>
                <a:cs typeface="Calibri" panose="020F0502020204030204" pitchFamily="34" charset="0"/>
              </a:rPr>
              <a:t>Darcy</a:t>
            </a:r>
            <a:r>
              <a:rPr lang="hu-HU" sz="2400" kern="100" dirty="0">
                <a:solidFill>
                  <a:srgbClr val="000000"/>
                </a:solidFill>
                <a:effectLst/>
                <a:latin typeface="+mn-lt"/>
                <a:ea typeface="Times New Roman" panose="02020603050405020304" pitchFamily="18" charset="0"/>
                <a:cs typeface="Calibri" panose="020F0502020204030204" pitchFamily="34" charset="0"/>
              </a:rPr>
              <a:t> </a:t>
            </a:r>
            <a:r>
              <a:rPr lang="hu-HU" sz="2400" kern="100" dirty="0" err="1">
                <a:solidFill>
                  <a:srgbClr val="000000"/>
                </a:solidFill>
                <a:effectLst/>
                <a:latin typeface="+mn-lt"/>
                <a:ea typeface="Times New Roman" panose="02020603050405020304" pitchFamily="18" charset="0"/>
                <a:cs typeface="Calibri" panose="020F0502020204030204" pitchFamily="34" charset="0"/>
              </a:rPr>
              <a:t>et</a:t>
            </a:r>
            <a:r>
              <a:rPr lang="hu-HU" sz="2400" kern="100" dirty="0">
                <a:solidFill>
                  <a:srgbClr val="000000"/>
                </a:solidFill>
                <a:effectLst/>
                <a:latin typeface="+mn-lt"/>
                <a:ea typeface="Times New Roman" panose="02020603050405020304" pitchFamily="18" charset="0"/>
                <a:cs typeface="Calibri" panose="020F0502020204030204" pitchFamily="34" charset="0"/>
              </a:rPr>
              <a:t> </a:t>
            </a:r>
            <a:r>
              <a:rPr lang="hu-HU" sz="2400" kern="100" dirty="0" err="1">
                <a:solidFill>
                  <a:srgbClr val="000000"/>
                </a:solidFill>
                <a:effectLst/>
                <a:latin typeface="+mn-lt"/>
                <a:ea typeface="Times New Roman" panose="02020603050405020304" pitchFamily="18" charset="0"/>
                <a:cs typeface="Calibri" panose="020F0502020204030204" pitchFamily="34" charset="0"/>
              </a:rPr>
              <a:t>al</a:t>
            </a:r>
            <a:r>
              <a:rPr lang="hu-HU" sz="2400" kern="100" dirty="0">
                <a:solidFill>
                  <a:srgbClr val="000000"/>
                </a:solidFill>
                <a:effectLst/>
                <a:latin typeface="+mn-lt"/>
                <a:ea typeface="Times New Roman" panose="02020603050405020304" pitchFamily="18" charset="0"/>
                <a:cs typeface="Calibri" panose="020F0502020204030204" pitchFamily="34" charset="0"/>
              </a:rPr>
              <a:t>., 2010), mint például:</a:t>
            </a:r>
            <a:br>
              <a:rPr lang="hu-HU" sz="2400" kern="100" dirty="0">
                <a:effectLst/>
                <a:latin typeface="+mn-lt"/>
                <a:ea typeface="Calibri" panose="020F0502020204030204" pitchFamily="34" charset="0"/>
                <a:cs typeface="Arial" panose="020B0604020202020204" pitchFamily="34" charset="0"/>
              </a:rPr>
            </a:br>
            <a:r>
              <a:rPr lang="hu-HU" sz="2400" kern="100" dirty="0">
                <a:effectLst/>
                <a:latin typeface="+mn-lt"/>
                <a:ea typeface="Calibri" panose="020F0502020204030204" pitchFamily="34" charset="0"/>
                <a:cs typeface="Arial" panose="020B0604020202020204" pitchFamily="34" charset="0"/>
              </a:rPr>
              <a:t>- </a:t>
            </a:r>
            <a:r>
              <a:rPr lang="hu-HU" sz="2400" kern="100" dirty="0">
                <a:solidFill>
                  <a:srgbClr val="000000"/>
                </a:solidFill>
                <a:effectLst/>
                <a:latin typeface="+mn-lt"/>
                <a:ea typeface="Times New Roman" panose="02020603050405020304" pitchFamily="18" charset="0"/>
                <a:cs typeface="Calibri" panose="020F0502020204030204" pitchFamily="34" charset="0"/>
              </a:rPr>
              <a:t>Az érintett célközönség körének szélesítése (teljes népesség);</a:t>
            </a:r>
            <a:br>
              <a:rPr lang="hu-HU" sz="2400" kern="100" dirty="0">
                <a:effectLst/>
                <a:latin typeface="+mn-lt"/>
                <a:ea typeface="Calibri" panose="020F0502020204030204" pitchFamily="34" charset="0"/>
                <a:cs typeface="Arial" panose="020B0604020202020204" pitchFamily="34" charset="0"/>
              </a:rPr>
            </a:br>
            <a:r>
              <a:rPr lang="hu-HU" sz="2400" kern="100" dirty="0">
                <a:effectLst/>
                <a:latin typeface="+mn-lt"/>
                <a:ea typeface="Calibri" panose="020F0502020204030204" pitchFamily="34" charset="0"/>
                <a:cs typeface="Arial" panose="020B0604020202020204" pitchFamily="34" charset="0"/>
              </a:rPr>
              <a:t>- A fogyatékosság és az idősek közötti kapcsolat figyelembe vétele</a:t>
            </a:r>
            <a:r>
              <a:rPr lang="hu-HU" sz="2400" kern="100" dirty="0">
                <a:solidFill>
                  <a:srgbClr val="000000"/>
                </a:solidFill>
                <a:effectLst/>
                <a:latin typeface="+mn-lt"/>
                <a:ea typeface="Times New Roman" panose="02020603050405020304" pitchFamily="18" charset="0"/>
                <a:cs typeface="Calibri" panose="020F0502020204030204" pitchFamily="34" charset="0"/>
              </a:rPr>
              <a:t>;</a:t>
            </a:r>
            <a:br>
              <a:rPr lang="hu-HU" sz="2400" kern="100" dirty="0">
                <a:effectLst/>
                <a:latin typeface="+mn-lt"/>
                <a:ea typeface="Calibri" panose="020F0502020204030204" pitchFamily="34" charset="0"/>
                <a:cs typeface="Arial" panose="020B0604020202020204" pitchFamily="34" charset="0"/>
              </a:rPr>
            </a:br>
            <a:r>
              <a:rPr lang="hu-HU" sz="2400" kern="100" dirty="0">
                <a:effectLst/>
                <a:latin typeface="+mn-lt"/>
                <a:ea typeface="Calibri" panose="020F0502020204030204" pitchFamily="34" charset="0"/>
                <a:cs typeface="Arial" panose="020B0604020202020204" pitchFamily="34" charset="0"/>
              </a:rPr>
              <a:t>- </a:t>
            </a:r>
            <a:r>
              <a:rPr lang="hu-HU" sz="2400" kern="100" dirty="0">
                <a:solidFill>
                  <a:srgbClr val="000000"/>
                </a:solidFill>
                <a:effectLst/>
                <a:latin typeface="+mn-lt"/>
                <a:ea typeface="Times New Roman" panose="02020603050405020304" pitchFamily="18" charset="0"/>
                <a:cs typeface="Calibri" panose="020F0502020204030204" pitchFamily="34" charset="0"/>
              </a:rPr>
              <a:t>Akadálymentesítés mint a lehető legtöbb személy számára hasznos tényező; </a:t>
            </a:r>
            <a:br>
              <a:rPr lang="hu-HU" sz="2400" kern="100" dirty="0">
                <a:effectLst/>
                <a:latin typeface="+mn-lt"/>
                <a:ea typeface="Calibri" panose="020F0502020204030204" pitchFamily="34" charset="0"/>
                <a:cs typeface="Arial" panose="020B0604020202020204" pitchFamily="34" charset="0"/>
              </a:rPr>
            </a:br>
            <a:r>
              <a:rPr lang="hu-HU" sz="2400" kern="100" dirty="0">
                <a:effectLst/>
                <a:latin typeface="+mn-lt"/>
                <a:ea typeface="Calibri" panose="020F0502020204030204" pitchFamily="34" charset="0"/>
                <a:cs typeface="Arial" panose="020B0604020202020204" pitchFamily="34" charset="0"/>
              </a:rPr>
              <a:t>- </a:t>
            </a:r>
            <a:r>
              <a:rPr lang="hu-HU" sz="2400" kern="100" dirty="0">
                <a:solidFill>
                  <a:srgbClr val="000000"/>
                </a:solidFill>
                <a:effectLst/>
                <a:latin typeface="+mn-lt"/>
                <a:ea typeface="Times New Roman" panose="02020603050405020304" pitchFamily="18" charset="0"/>
              </a:rPr>
              <a:t>Univerzális </a:t>
            </a:r>
            <a:r>
              <a:rPr lang="hu-HU" sz="2400" dirty="0">
                <a:latin typeface="+mn-lt"/>
              </a:rPr>
              <a:t>tervezés, vagyis mindenki számára történő tervezés</a:t>
            </a:r>
          </a:p>
        </p:txBody>
      </p:sp>
      <p:pic>
        <p:nvPicPr>
          <p:cNvPr id="5" name="Kép 4">
            <a:extLst>
              <a:ext uri="{FF2B5EF4-FFF2-40B4-BE49-F238E27FC236}">
                <a16:creationId xmlns:a16="http://schemas.microsoft.com/office/drawing/2014/main" id="{EEDFA8C7-132B-B5F3-734A-35C40E75252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8E55B9-ECCA-4D5A-0D06-BD2FB432DA8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3DACF4-BDF9-D9B9-2871-0913D0113DD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FCD24AF-7C04-A578-72D3-A0280D2FF96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01D558D-9344-D6B0-E5DF-2A3789CA5AF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19E20F-FB1D-E3A6-EC31-B318B76872B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547BC9E-8252-2B88-79E9-B83232764F1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98F2B5B-8677-6B63-E45E-AE4A85C657DD}"/>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Univerzális tervezés</a:t>
            </a:r>
            <a:endParaRPr lang="hu-HU" dirty="0">
              <a:latin typeface="+mn-lt"/>
            </a:endParaRPr>
          </a:p>
        </p:txBody>
      </p:sp>
    </p:spTree>
    <p:extLst>
      <p:ext uri="{BB962C8B-B14F-4D97-AF65-F5344CB8AC3E}">
        <p14:creationId xmlns:p14="http://schemas.microsoft.com/office/powerpoint/2010/main" val="205413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2D5C-6C5D-8F9D-357B-A54BE5FE354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CA38DE-E15D-6705-8424-729DD2C5A871}"/>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553BD55E-CD70-F123-A171-487BB117957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9CCB0B-BCE2-7D20-39F0-DE02823846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721BFC6-7745-877B-A18B-8F96DC09320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E3E01FD-DB19-8201-FB7E-0932CEFD039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46117B-D722-7088-024D-AFAF14714BC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44151A-8772-406B-CD31-6940B48859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852BF4-85FD-EB00-2168-2318721A1B0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C27F307-34E8-0E0A-06F3-1DEB04949831}"/>
              </a:ext>
            </a:extLst>
          </p:cNvPr>
          <p:cNvSpPr txBox="1">
            <a:spLocks/>
          </p:cNvSpPr>
          <p:nvPr/>
        </p:nvSpPr>
        <p:spPr>
          <a:xfrm>
            <a:off x="466963" y="1400626"/>
            <a:ext cx="5228987" cy="1188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Univerzális tervezés – vázlatosan</a:t>
            </a:r>
            <a:endParaRPr lang="hu-HU" sz="1050" dirty="0">
              <a:latin typeface="+mn-lt"/>
            </a:endParaRPr>
          </a:p>
        </p:txBody>
      </p:sp>
      <p:pic>
        <p:nvPicPr>
          <p:cNvPr id="15" name="Picture 2" descr="product development">
            <a:extLst>
              <a:ext uri="{FF2B5EF4-FFF2-40B4-BE49-F238E27FC236}">
                <a16:creationId xmlns:a16="http://schemas.microsoft.com/office/drawing/2014/main" id="{36667986-7BE4-AA91-B300-73E50595F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5887" y="1133381"/>
            <a:ext cx="5646114" cy="411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zövegdoboz 16">
            <a:extLst>
              <a:ext uri="{FF2B5EF4-FFF2-40B4-BE49-F238E27FC236}">
                <a16:creationId xmlns:a16="http://schemas.microsoft.com/office/drawing/2014/main" id="{9B505358-772B-E8F0-6559-AD51F3110B2C}"/>
              </a:ext>
            </a:extLst>
          </p:cNvPr>
          <p:cNvSpPr txBox="1"/>
          <p:nvPr/>
        </p:nvSpPr>
        <p:spPr>
          <a:xfrm>
            <a:off x="466963" y="3824143"/>
            <a:ext cx="5711333" cy="1200329"/>
          </a:xfrm>
          <a:prstGeom prst="rect">
            <a:avLst/>
          </a:prstGeom>
          <a:noFill/>
        </p:spPr>
        <p:txBody>
          <a:bodyPr wrap="square">
            <a:spAutoFit/>
          </a:bodyPr>
          <a:lstStyle/>
          <a:p>
            <a:pPr algn="r"/>
            <a:r>
              <a:rPr lang="hu-HU" sz="1800" dirty="0">
                <a:solidFill>
                  <a:srgbClr val="000000"/>
                </a:solidFill>
                <a:effectLst/>
                <a:latin typeface="Times New Roman" panose="02020603050405020304" pitchFamily="18" charset="0"/>
                <a:ea typeface="Times New Roman" panose="02020603050405020304" pitchFamily="18" charset="0"/>
              </a:rPr>
              <a:t>Forrás: A </a:t>
            </a:r>
            <a:r>
              <a:rPr lang="hu-HU" sz="1800" dirty="0" err="1">
                <a:solidFill>
                  <a:srgbClr val="000000"/>
                </a:solidFill>
                <a:effectLst/>
                <a:latin typeface="Times New Roman" panose="02020603050405020304" pitchFamily="18" charset="0"/>
                <a:ea typeface="Times New Roman" panose="02020603050405020304" pitchFamily="18" charset="0"/>
              </a:rPr>
              <a:t>Blueprint</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for</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the</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Development</a:t>
            </a:r>
            <a:r>
              <a:rPr lang="hu-HU" sz="1800" dirty="0">
                <a:solidFill>
                  <a:srgbClr val="000000"/>
                </a:solidFill>
                <a:effectLst/>
                <a:latin typeface="Times New Roman" panose="02020603050405020304" pitchFamily="18" charset="0"/>
                <a:ea typeface="Times New Roman" panose="02020603050405020304" pitchFamily="18" charset="0"/>
              </a:rPr>
              <a:t> of a </a:t>
            </a:r>
            <a:r>
              <a:rPr lang="hu-HU" sz="1800" dirty="0" err="1">
                <a:solidFill>
                  <a:srgbClr val="000000"/>
                </a:solidFill>
                <a:effectLst/>
                <a:latin typeface="Times New Roman" panose="02020603050405020304" pitchFamily="18" charset="0"/>
                <a:ea typeface="Times New Roman" panose="02020603050405020304" pitchFamily="18" charset="0"/>
              </a:rPr>
              <a:t>Successful</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Acessible</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Tourism</a:t>
            </a:r>
            <a:r>
              <a:rPr lang="hu-HU" sz="1800" dirty="0">
                <a:solidFill>
                  <a:srgbClr val="000000"/>
                </a:solidFill>
                <a:effectLst/>
                <a:latin typeface="Times New Roman" panose="02020603050405020304" pitchFamily="18" charset="0"/>
                <a:ea typeface="Times New Roman" panose="02020603050405020304" pitchFamily="18" charset="0"/>
              </a:rPr>
              <a:t> </a:t>
            </a:r>
            <a:r>
              <a:rPr lang="hu-HU" sz="1800" dirty="0" err="1">
                <a:solidFill>
                  <a:srgbClr val="000000"/>
                </a:solidFill>
                <a:effectLst/>
                <a:latin typeface="Times New Roman" panose="02020603050405020304" pitchFamily="18" charset="0"/>
                <a:ea typeface="Times New Roman" panose="02020603050405020304" pitchFamily="18" charset="0"/>
              </a:rPr>
              <a:t>Strategy</a:t>
            </a:r>
            <a:r>
              <a:rPr lang="hu-HU" sz="1800" dirty="0">
                <a:solidFill>
                  <a:srgbClr val="000000"/>
                </a:solidFill>
                <a:effectLst/>
                <a:latin typeface="Times New Roman" panose="02020603050405020304" pitchFamily="18" charset="0"/>
                <a:ea typeface="Times New Roman" panose="02020603050405020304" pitchFamily="18" charset="0"/>
              </a:rPr>
              <a:t>. http://travability.travel/Submissions/a-blueprint-for-accessible-tourism.html</a:t>
            </a:r>
            <a:endParaRPr lang="hu-H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220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389607" y="2204921"/>
            <a:ext cx="7765987" cy="2875035"/>
          </a:xfrm>
        </p:spPr>
        <p:txBody>
          <a:bodyPr>
            <a:noAutofit/>
          </a:bodyPr>
          <a:lstStyle/>
          <a:p>
            <a:pPr algn="l">
              <a:lnSpc>
                <a:spcPct val="107000"/>
              </a:lnSpc>
              <a:spcAft>
                <a:spcPts val="800"/>
              </a:spcAft>
            </a:pPr>
            <a:r>
              <a:rPr lang="hu-HU" sz="2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hu-HU" sz="24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 akadálymentes turizmus olyan turizmus és utazás, amely minden fogyatékossággal élő és nem fogyatékossággal élő ember számára hozzáférhető, beleértve a mozgás-, hallás-, látás-, kognitív, szellemi és pszichoszociális fogyatékossággal élőket, az időseket és az átmeneti fogyatékossággal élőket is.</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Economic</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Commission</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Asia</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Pacific</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2009)</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544320" y="1476203"/>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új, átfogóbb definíciói </a:t>
            </a:r>
          </a:p>
        </p:txBody>
      </p:sp>
      <p:pic>
        <p:nvPicPr>
          <p:cNvPr id="11" name="Kép 10" descr="A képen szöveg, embléma, Betűtípus, Grafika látható&#10;&#10;Automatikusan generált leírás">
            <a:extLst>
              <a:ext uri="{FF2B5EF4-FFF2-40B4-BE49-F238E27FC236}">
                <a16:creationId xmlns:a16="http://schemas.microsoft.com/office/drawing/2014/main" id="{E7F1354F-7625-4E25-E4E8-1B8B632C00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9094" y="2644172"/>
            <a:ext cx="3838575" cy="1190625"/>
          </a:xfrm>
          <a:prstGeom prst="rect">
            <a:avLst/>
          </a:prstGeom>
        </p:spPr>
      </p:pic>
      <p:sp>
        <p:nvSpPr>
          <p:cNvPr id="14" name="Szövegdoboz 13">
            <a:extLst>
              <a:ext uri="{FF2B5EF4-FFF2-40B4-BE49-F238E27FC236}">
                <a16:creationId xmlns:a16="http://schemas.microsoft.com/office/drawing/2014/main" id="{79F7B5BD-E881-5F95-5ED3-15767926D39B}"/>
              </a:ext>
            </a:extLst>
          </p:cNvPr>
          <p:cNvSpPr txBox="1"/>
          <p:nvPr/>
        </p:nvSpPr>
        <p:spPr>
          <a:xfrm>
            <a:off x="8169268" y="3956394"/>
            <a:ext cx="3871507" cy="369332"/>
          </a:xfrm>
          <a:prstGeom prst="rect">
            <a:avLst/>
          </a:prstGeom>
          <a:noFill/>
        </p:spPr>
        <p:txBody>
          <a:bodyPr wrap="square">
            <a:spAutoFit/>
          </a:bodyPr>
          <a:lstStyle/>
          <a:p>
            <a:r>
              <a:rPr lang="hu-HU" dirty="0"/>
              <a:t>https://www.greenpolicyplatform.org/</a:t>
            </a:r>
          </a:p>
        </p:txBody>
      </p:sp>
    </p:spTree>
    <p:extLst>
      <p:ext uri="{BB962C8B-B14F-4D97-AF65-F5344CB8AC3E}">
        <p14:creationId xmlns:p14="http://schemas.microsoft.com/office/powerpoint/2010/main" val="228017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285750" y="1981200"/>
            <a:ext cx="11560419" cy="3059471"/>
          </a:xfrm>
        </p:spPr>
        <p:txBody>
          <a:bodyPr>
            <a:noAutofit/>
          </a:bodyPr>
          <a:lstStyle/>
          <a:p>
            <a:pPr algn="l">
              <a:lnSpc>
                <a:spcPct val="107000"/>
              </a:lnSpc>
              <a:spcAft>
                <a:spcPts val="800"/>
              </a:spcAft>
            </a:pPr>
            <a:r>
              <a:rPr lang="hu-HU" sz="2600"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hu-HU" sz="2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akadálymentes turizmus az a folyamatos törekvés, hogy a turisztikai célpontok, termékek és szolgáltatások minden ember számára hozzáférhetőek legyenek, függetlenül fizikai korlátoktól, fogyatékosságtól vagy életkortól. Ez a köz- és magántulajdonban lévő turisztikai helyszínekre is kiterjed. A fejlesztések nem csak a tartósan mozgáskorlátozottak, hanem a kisgyermekes szülők, az idős utazók, az átmeneti sérülésekkel, mint például lábtöréssel élők, valamint útitársaik számára is előnyösek.” (Miller </a:t>
            </a:r>
            <a:r>
              <a:rPr lang="hu-HU" sz="26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a:t>
            </a:r>
            <a:r>
              <a:rPr lang="hu-HU" sz="2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6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a:t>
            </a:r>
            <a:r>
              <a:rPr lang="hu-HU" sz="2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2010)</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466963" y="1175429"/>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új, átfogóbb definíciói </a:t>
            </a:r>
          </a:p>
        </p:txBody>
      </p:sp>
    </p:spTree>
    <p:extLst>
      <p:ext uri="{BB962C8B-B14F-4D97-AF65-F5344CB8AC3E}">
        <p14:creationId xmlns:p14="http://schemas.microsoft.com/office/powerpoint/2010/main" val="22356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54606" y="1804496"/>
            <a:ext cx="11649694" cy="2709461"/>
          </a:xfrm>
        </p:spPr>
        <p:txBody>
          <a:bodyPr>
            <a:noAutofit/>
          </a:bodyPr>
          <a:lstStyle/>
          <a:p>
            <a:pPr algn="l">
              <a:lnSpc>
                <a:spcPct val="107000"/>
              </a:lnSpc>
              <a:spcAft>
                <a:spcPts val="800"/>
              </a:spcAft>
              <a:tabLst>
                <a:tab pos="1343660" algn="l"/>
              </a:tabLst>
            </a:pPr>
            <a:r>
              <a:rPr lang="hu-HU" sz="2100" i="1" kern="100" dirty="0">
                <a:effectLst/>
                <a:latin typeface="+mn-lt"/>
                <a:ea typeface="Calibri" panose="020F0502020204030204" pitchFamily="34" charset="0"/>
                <a:cs typeface="Arial" panose="020B0604020202020204" pitchFamily="34" charset="0"/>
              </a:rPr>
              <a:t>„… abbéli igyekezetünkben, hogy előmozdításuk a felelős, fenntartható és mindenki számára hozzáférhető turizmust, hogy minden ember szabadidejét szabadidős tevékenységekre vagy utazásra fordíthassa, tiszteletben tartva minden nép társadalmi döntéseit</a:t>
            </a:r>
            <a:r>
              <a:rPr lang="en-GB" sz="2100" kern="100" dirty="0">
                <a:effectLst/>
                <a:latin typeface="+mn-lt"/>
                <a:ea typeface="Calibri" panose="020F0502020204030204" pitchFamily="34" charset="0"/>
                <a:cs typeface="Arial" panose="020B0604020202020204" pitchFamily="34" charset="0"/>
              </a:rPr>
              <a:t>” (</a:t>
            </a:r>
            <a:r>
              <a:rPr lang="hu-HU" sz="2100" kern="100" dirty="0">
                <a:effectLst/>
                <a:latin typeface="+mn-lt"/>
                <a:ea typeface="Calibri" panose="020F0502020204030204" pitchFamily="34" charset="0"/>
                <a:cs typeface="Arial" panose="020B0604020202020204" pitchFamily="34" charset="0"/>
              </a:rPr>
              <a:t>A turizmus globális etikai kódexe</a:t>
            </a:r>
            <a:r>
              <a:rPr lang="en-GB" sz="2100" kern="100" dirty="0">
                <a:effectLst/>
                <a:latin typeface="+mn-lt"/>
                <a:ea typeface="Calibri" panose="020F0502020204030204" pitchFamily="34" charset="0"/>
                <a:cs typeface="Arial" panose="020B0604020202020204" pitchFamily="34" charset="0"/>
              </a:rPr>
              <a:t>, UNWTO, 1999)</a:t>
            </a:r>
            <a:br>
              <a:rPr lang="hu-HU" sz="2100" kern="100" dirty="0">
                <a:effectLst/>
                <a:latin typeface="+mn-lt"/>
                <a:ea typeface="Calibri" panose="020F0502020204030204" pitchFamily="34" charset="0"/>
                <a:cs typeface="Arial" panose="020B0604020202020204" pitchFamily="34" charset="0"/>
              </a:rPr>
            </a:br>
            <a:r>
              <a:rPr lang="hu-HU" sz="2100" kern="100" dirty="0">
                <a:effectLst/>
                <a:latin typeface="+mn-lt"/>
                <a:ea typeface="Calibri" panose="020F0502020204030204" pitchFamily="34" charset="0"/>
                <a:cs typeface="Arial" panose="020B0604020202020204" pitchFamily="34" charset="0"/>
              </a:rPr>
              <a:t>„</a:t>
            </a:r>
            <a:r>
              <a:rPr lang="en-GB" sz="2100" i="1" kern="100" dirty="0">
                <a:effectLst/>
                <a:latin typeface="+mn-lt"/>
                <a:ea typeface="Calibri" panose="020F0502020204030204" pitchFamily="34" charset="0"/>
                <a:cs typeface="Arial" panose="020B0604020202020204" pitchFamily="34" charset="0"/>
              </a:rPr>
              <a:t>…</a:t>
            </a:r>
            <a:r>
              <a:rPr lang="hu-HU" sz="2100" i="1" kern="0" dirty="0">
                <a:effectLst/>
                <a:latin typeface="+mn-lt"/>
                <a:ea typeface="Arial" panose="020B0604020202020204" pitchFamily="34" charset="0"/>
              </a:rPr>
              <a:t> megerősítjük a turizmushoz való jogot és a turisztikai mozgás szabadságát, </a:t>
            </a:r>
            <a:r>
              <a:rPr lang="hu-HU" sz="2100" i="1" dirty="0">
                <a:effectLst/>
                <a:latin typeface="+mn-lt"/>
                <a:ea typeface="Arial" panose="020B0604020202020204" pitchFamily="34" charset="0"/>
              </a:rPr>
              <a:t>kifejezzük azon szándékunkat, hogy előmozdítsuk a méltányos, felelősségteljes és fenntartható turisztikai világrendet, amelynek jótékony hatásaiból részesedni fog a társadalom valamennyi szektora a nyílt és liberalizált nemzetközi gazdasági környezetében, és e célból ünnepélyesen elfogadjuk a Turizmus Globális Etikai Kódexét</a:t>
            </a:r>
            <a:r>
              <a:rPr lang="en-GB" sz="2100" kern="100" dirty="0">
                <a:effectLst/>
                <a:latin typeface="+mn-lt"/>
                <a:ea typeface="Calibri" panose="020F0502020204030204" pitchFamily="34" charset="0"/>
                <a:cs typeface="Arial" panose="020B0604020202020204" pitchFamily="34" charset="0"/>
              </a:rPr>
              <a:t>” (</a:t>
            </a:r>
            <a:r>
              <a:rPr lang="hu-HU" sz="2100" kern="100" dirty="0">
                <a:effectLst/>
                <a:latin typeface="+mn-lt"/>
                <a:ea typeface="Calibri" panose="020F0502020204030204" pitchFamily="34" charset="0"/>
                <a:cs typeface="Arial" panose="020B0604020202020204" pitchFamily="34" charset="0"/>
              </a:rPr>
              <a:t>A turizmus globális etikai kódexe</a:t>
            </a:r>
            <a:r>
              <a:rPr lang="en-GB" sz="2100" kern="100" dirty="0">
                <a:effectLst/>
                <a:latin typeface="+mn-lt"/>
                <a:ea typeface="Calibri" panose="020F0502020204030204" pitchFamily="34" charset="0"/>
                <a:cs typeface="Arial" panose="020B0604020202020204" pitchFamily="34" charset="0"/>
              </a:rPr>
              <a:t>, UNWTO, 1999</a:t>
            </a:r>
            <a:r>
              <a:rPr lang="hu-HU" sz="2100" kern="100" dirty="0">
                <a:effectLst/>
                <a:latin typeface="+mn-lt"/>
                <a:ea typeface="Calibri" panose="020F0502020204030204" pitchFamily="34" charset="0"/>
                <a:cs typeface="Arial" panose="020B0604020202020204" pitchFamily="34" charset="0"/>
              </a:rPr>
              <a:t>)</a:t>
            </a:r>
            <a:endParaRPr lang="en-US" sz="21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198400"/>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Néhány gondolat elöljáróban</a:t>
            </a:r>
            <a:endParaRPr lang="hu-HU" dirty="0">
              <a:latin typeface="+mn-lt"/>
            </a:endParaRPr>
          </a:p>
        </p:txBody>
      </p:sp>
      <p:sp>
        <p:nvSpPr>
          <p:cNvPr id="14" name="Szövegdoboz 13">
            <a:extLst>
              <a:ext uri="{FF2B5EF4-FFF2-40B4-BE49-F238E27FC236}">
                <a16:creationId xmlns:a16="http://schemas.microsoft.com/office/drawing/2014/main" id="{E6A236A8-1C5B-1BFF-1080-67F75BFEA46F}"/>
              </a:ext>
            </a:extLst>
          </p:cNvPr>
          <p:cNvSpPr txBox="1"/>
          <p:nvPr/>
        </p:nvSpPr>
        <p:spPr>
          <a:xfrm>
            <a:off x="3885749" y="4408413"/>
            <a:ext cx="8067302" cy="830997"/>
          </a:xfrm>
          <a:prstGeom prst="rect">
            <a:avLst/>
          </a:prstGeom>
          <a:noFill/>
        </p:spPr>
        <p:txBody>
          <a:bodyPr wrap="square">
            <a:spAutoFit/>
          </a:bodyPr>
          <a:lstStyle/>
          <a:p>
            <a:pPr algn="r"/>
            <a:r>
              <a:rPr lang="hu-HU" sz="2400" kern="100" dirty="0">
                <a:solidFill>
                  <a:srgbClr val="000000"/>
                </a:solidFill>
                <a:effectLst/>
                <a:latin typeface="Calibri" panose="020F0502020204030204" pitchFamily="34" charset="0"/>
                <a:ea typeface="Times New Roman" panose="02020603050405020304" pitchFamily="18" charset="0"/>
              </a:rPr>
              <a:t>Mindenkinek</a:t>
            </a:r>
            <a:r>
              <a:rPr lang="en-GB" sz="2400" kern="100" dirty="0">
                <a:solidFill>
                  <a:srgbClr val="000000"/>
                </a:solidFill>
                <a:effectLst/>
                <a:latin typeface="Calibri" panose="020F0502020204030204" pitchFamily="34" charset="0"/>
                <a:ea typeface="Times New Roman" panose="02020603050405020304" pitchFamily="18" charset="0"/>
              </a:rPr>
              <a:t>, </a:t>
            </a:r>
            <a:r>
              <a:rPr lang="hu-HU" sz="2400" kern="100" dirty="0">
                <a:solidFill>
                  <a:srgbClr val="000000"/>
                </a:solidFill>
                <a:effectLst/>
                <a:latin typeface="Calibri" panose="020F0502020204030204" pitchFamily="34" charset="0"/>
                <a:ea typeface="Times New Roman" panose="02020603050405020304" pitchFamily="18" charset="0"/>
              </a:rPr>
              <a:t>testi, érzékszervi vagy kognitív képességeitől függetlenül, jár az utazás lehetősége!</a:t>
            </a:r>
            <a:endParaRPr lang="hu-HU" sz="2400" dirty="0"/>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C8AE-CE43-68E6-5CCB-30B4E68BFF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D879FE-C7B6-CE09-94D0-9A940950A20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B07F1-2F90-D7C9-1571-A0D0B363046D}"/>
              </a:ext>
            </a:extLst>
          </p:cNvPr>
          <p:cNvSpPr>
            <a:spLocks noGrp="1"/>
          </p:cNvSpPr>
          <p:nvPr>
            <p:ph type="ctrTitle"/>
          </p:nvPr>
        </p:nvSpPr>
        <p:spPr>
          <a:xfrm>
            <a:off x="196488" y="2228850"/>
            <a:ext cx="11799022" cy="2947133"/>
          </a:xfrm>
        </p:spPr>
        <p:txBody>
          <a:bodyPr>
            <a:noAutofit/>
          </a:bodyPr>
          <a:lstStyle/>
          <a:p>
            <a:pPr algn="l">
              <a:lnSpc>
                <a:spcPts val="2880"/>
              </a:lnSpc>
              <a:spcAft>
                <a:spcPts val="600"/>
              </a:spcAft>
            </a:pP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témában a közelmúltban megjelent tudományos publikációkban használt egyik definíció, amely a korábban ismertetett fogalmak mindegyikét tartalmazza: az akadálymentes turizmus a turizmus olyan formája, amely az érdekeltek közötti, stratégiailag megtervezett együttműködési folyamatokat foglal magában, amelyek „</a:t>
            </a:r>
            <a:r>
              <a:rPr lang="hu-HU" sz="24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lehetővé teszik a hozzáférési követelményekkel – beleértve a mobilitást, a látást, a hallást és a kognitív dimenziókat is – rendelkező emberek számára, hogy az egyetemesen tervezett turisztikai termékek, szolgáltatások és környezetek révén függetlenül, méltányosan és méltóságteljesen cselekedhessenek</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Darcy</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&amp; </a:t>
            </a:r>
            <a:r>
              <a:rPr lang="hu-HU"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Dickson</a:t>
            </a:r>
            <a:r>
              <a:rPr lang="hu-HU"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2009)</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D6BDCC3-1036-37DB-D29A-159735A8872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A2599-7BE6-535E-53EF-B8B1C67DF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E35B11-F631-38CB-D3EC-CD2DCFE2E29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920888-C345-0B91-1886-AE2C1601330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AD2700-1A43-62B2-A2A6-C93D5C13BCF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271E4-BCC9-1FAF-E94E-E5E76C808AB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AF45B67-7ABB-A9D2-16CD-277EA55856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C134C94-86A2-E7E9-07DF-1A53B2ABDA0B}"/>
              </a:ext>
            </a:extLst>
          </p:cNvPr>
          <p:cNvSpPr txBox="1">
            <a:spLocks/>
          </p:cNvSpPr>
          <p:nvPr/>
        </p:nvSpPr>
        <p:spPr>
          <a:xfrm>
            <a:off x="466963" y="140062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új, átfogóbb definíciói </a:t>
            </a:r>
          </a:p>
        </p:txBody>
      </p:sp>
    </p:spTree>
    <p:extLst>
      <p:ext uri="{BB962C8B-B14F-4D97-AF65-F5344CB8AC3E}">
        <p14:creationId xmlns:p14="http://schemas.microsoft.com/office/powerpoint/2010/main" val="996719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B707-BDB2-B2B3-82F4-2530106D440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7F06EBC-77FA-23F0-3399-2510C118FD9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91932D-ECA3-1AEE-EB0B-556BDD0D7E60}"/>
              </a:ext>
            </a:extLst>
          </p:cNvPr>
          <p:cNvSpPr>
            <a:spLocks noGrp="1"/>
          </p:cNvSpPr>
          <p:nvPr>
            <p:ph type="ctrTitle"/>
          </p:nvPr>
        </p:nvSpPr>
        <p:spPr>
          <a:xfrm>
            <a:off x="242768" y="1852455"/>
            <a:ext cx="11706462" cy="3422858"/>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Az akadálymentesítés előnyei a turizmusban minden ember számára nyilvánvalóak az egész életük során: az állandó vagy átmeneti fogyatékossággal élők, a speciális egészségügyi problémákkal küzdők, az idősek és a kisgyermekes családok számára (</a:t>
            </a:r>
            <a:r>
              <a:rPr lang="hu-HU" sz="2400" kern="100" dirty="0" err="1">
                <a:solidFill>
                  <a:srgbClr val="000000"/>
                </a:solidFill>
                <a:effectLst/>
                <a:latin typeface="Calibri" panose="020F0502020204030204" pitchFamily="34" charset="0"/>
                <a:ea typeface="Times New Roman" panose="02020603050405020304" pitchFamily="18" charset="0"/>
              </a:rPr>
              <a:t>Buhalis</a:t>
            </a:r>
            <a:r>
              <a:rPr lang="hu-HU" sz="2400" kern="100" dirty="0">
                <a:solidFill>
                  <a:srgbClr val="000000"/>
                </a:solidFill>
                <a:effectLst/>
                <a:latin typeface="Calibri" panose="020F0502020204030204" pitchFamily="34" charset="0"/>
                <a:ea typeface="Times New Roman" panose="02020603050405020304" pitchFamily="18" charset="0"/>
              </a:rPr>
              <a:t> &amp; </a:t>
            </a:r>
            <a:r>
              <a:rPr lang="hu-HU" sz="2400" kern="100" dirty="0" err="1">
                <a:solidFill>
                  <a:srgbClr val="000000"/>
                </a:solidFill>
                <a:effectLst/>
                <a:latin typeface="Calibri" panose="020F0502020204030204" pitchFamily="34" charset="0"/>
                <a:ea typeface="Times New Roman" panose="02020603050405020304" pitchFamily="18" charset="0"/>
              </a:rPr>
              <a:t>Darcy</a:t>
            </a:r>
            <a:r>
              <a:rPr lang="hu-HU" sz="2400" kern="100" dirty="0">
                <a:solidFill>
                  <a:srgbClr val="000000"/>
                </a:solidFill>
                <a:effectLst/>
                <a:latin typeface="Calibri" panose="020F0502020204030204" pitchFamily="34" charset="0"/>
                <a:ea typeface="Times New Roman" panose="02020603050405020304" pitchFamily="18" charset="0"/>
              </a:rPr>
              <a:t>, 2011)</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akadálymentes turizmus fogalma a fogyatékossággal élők elszállásolásának vagy az elszállásolásuk érdekében történő alkalmazkodás gondolatából a </a:t>
            </a:r>
            <a:r>
              <a:rPr lang="hu-HU" sz="2400" b="1" kern="100" dirty="0">
                <a:solidFill>
                  <a:srgbClr val="000000"/>
                </a:solidFill>
                <a:effectLst/>
                <a:latin typeface="Calibri" panose="020F0502020204030204" pitchFamily="34" charset="0"/>
                <a:ea typeface="Times New Roman" panose="02020603050405020304" pitchFamily="18" charset="0"/>
              </a:rPr>
              <a:t>mindenki számára elérhető minőségi turizmus</a:t>
            </a:r>
            <a:r>
              <a:rPr lang="hu-HU" sz="2400" kern="100" dirty="0">
                <a:solidFill>
                  <a:srgbClr val="000000"/>
                </a:solidFill>
                <a:effectLst/>
                <a:latin typeface="Calibri" panose="020F0502020204030204" pitchFamily="34" charset="0"/>
                <a:ea typeface="Times New Roman" panose="02020603050405020304" pitchFamily="18" charset="0"/>
              </a:rPr>
              <a:t> fogalmává fejlődött, azzal a felfogással, hogy az akadálymentesítés ennek a minőségnek fontos részét képezi</a:t>
            </a:r>
            <a:br>
              <a:rPr lang="hu-HU" sz="2400" kern="100" dirty="0">
                <a:solidFill>
                  <a:srgbClr val="000000"/>
                </a:solidFill>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Valószínű, hogy a jövőben is új meghatározások fognak születni, mivel a turizmus nem egzakt tudomány, hanem egy folyamatosan fejlődő és növekvő jelenség, amelyet számos politikai, társadalmi-gazdasági, kulturális és környezeti tényező befolyásol</a:t>
            </a:r>
            <a:endParaRPr lang="en-GB" sz="2400" dirty="0">
              <a:latin typeface="+mn-lt"/>
            </a:endParaRPr>
          </a:p>
        </p:txBody>
      </p:sp>
      <p:pic>
        <p:nvPicPr>
          <p:cNvPr id="5" name="Kép 4">
            <a:extLst>
              <a:ext uri="{FF2B5EF4-FFF2-40B4-BE49-F238E27FC236}">
                <a16:creationId xmlns:a16="http://schemas.microsoft.com/office/drawing/2014/main" id="{FC138409-C0A2-79DB-F79D-3031C1FEB3E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3F9DE46-748A-2A38-A120-9DC625E38A4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B64EE02-54E8-0A14-AB5E-9E1E3A9E7C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C856C0-380F-C622-B72F-5FB98EFBE4E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127433-E6DE-15D3-4670-8C38C2FF9CB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C6C8CDA-57AC-5A72-7A54-2D7C326AFAE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C2686D-28A1-C4E0-578C-9B6D2495F6F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965CEE8-5741-6D83-FF02-6CC36B38B39E}"/>
              </a:ext>
            </a:extLst>
          </p:cNvPr>
          <p:cNvSpPr txBox="1">
            <a:spLocks/>
          </p:cNvSpPr>
          <p:nvPr/>
        </p:nvSpPr>
        <p:spPr>
          <a:xfrm>
            <a:off x="466962" y="1195993"/>
            <a:ext cx="11258073" cy="66635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definícióinak (tovább)fejlesztése</a:t>
            </a:r>
          </a:p>
        </p:txBody>
      </p:sp>
    </p:spTree>
    <p:extLst>
      <p:ext uri="{BB962C8B-B14F-4D97-AF65-F5344CB8AC3E}">
        <p14:creationId xmlns:p14="http://schemas.microsoft.com/office/powerpoint/2010/main" val="111571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54E6-AD07-975B-83F1-B58DFE9334E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59EA9E6-42E4-24E9-DC51-C9F1E5B6986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B1E9A6-A5A0-67DC-C4EB-460E55643B3D}"/>
              </a:ext>
            </a:extLst>
          </p:cNvPr>
          <p:cNvSpPr>
            <a:spLocks noGrp="1"/>
          </p:cNvSpPr>
          <p:nvPr>
            <p:ph type="ctrTitle"/>
          </p:nvPr>
        </p:nvSpPr>
        <p:spPr>
          <a:xfrm>
            <a:off x="133349" y="1821059"/>
            <a:ext cx="11925300" cy="3418351"/>
          </a:xfrm>
        </p:spPr>
        <p:txBody>
          <a:bodyPr>
            <a:noAutofit/>
          </a:bodyPr>
          <a:lstStyle/>
          <a:p>
            <a:pPr algn="l"/>
            <a:r>
              <a:rPr lang="hu-HU" sz="2200" kern="100" dirty="0">
                <a:solidFill>
                  <a:srgbClr val="000000"/>
                </a:solidFill>
                <a:effectLst/>
                <a:latin typeface="Calibri" panose="020F0502020204030204" pitchFamily="34" charset="0"/>
                <a:ea typeface="Times New Roman" panose="02020603050405020304" pitchFamily="18" charset="0"/>
              </a:rPr>
              <a:t>Szinte bárki lehet, átmenetileg vagy egész életére</a:t>
            </a:r>
            <a:br>
              <a:rPr lang="hu-HU" sz="2200" kern="100" dirty="0">
                <a:solidFill>
                  <a:srgbClr val="000000"/>
                </a:solidFill>
                <a:effectLst/>
                <a:latin typeface="Calibri" panose="020F0502020204030204" pitchFamily="34" charset="0"/>
                <a:ea typeface="Times New Roman" panose="02020603050405020304" pitchFamily="18" charset="0"/>
              </a:rPr>
            </a:br>
            <a:r>
              <a:rPr lang="hu-HU" sz="2200" kern="100" dirty="0">
                <a:solidFill>
                  <a:srgbClr val="000000"/>
                </a:solidFill>
                <a:effectLst/>
                <a:latin typeface="Calibri" panose="020F0502020204030204" pitchFamily="34" charset="0"/>
                <a:ea typeface="Times New Roman" panose="02020603050405020304" pitchFamily="18" charset="0"/>
              </a:rPr>
              <a:t>Több mint 1 milliárd ember, és ez a szám várhatóan nő fog: főként az öregedés és más egészségügyi tényezők miatt (</a:t>
            </a:r>
            <a:r>
              <a:rPr lang="hu-HU" sz="2200" kern="100" dirty="0" err="1">
                <a:solidFill>
                  <a:srgbClr val="000000"/>
                </a:solidFill>
                <a:effectLst/>
                <a:latin typeface="Calibri" panose="020F0502020204030204" pitchFamily="34" charset="0"/>
                <a:ea typeface="Times New Roman" panose="02020603050405020304" pitchFamily="18" charset="0"/>
              </a:rPr>
              <a:t>Darcy</a:t>
            </a:r>
            <a:r>
              <a:rPr lang="hu-HU" sz="2200" kern="100" dirty="0">
                <a:solidFill>
                  <a:srgbClr val="000000"/>
                </a:solidFill>
                <a:effectLst/>
                <a:latin typeface="Calibri" panose="020F0502020204030204" pitchFamily="34" charset="0"/>
                <a:ea typeface="Times New Roman" panose="02020603050405020304" pitchFamily="18" charset="0"/>
              </a:rPr>
              <a:t>, 2002; </a:t>
            </a:r>
            <a:r>
              <a:rPr lang="hu-HU" sz="2200" kern="100" dirty="0" err="1">
                <a:solidFill>
                  <a:srgbClr val="000000"/>
                </a:solidFill>
                <a:effectLst/>
                <a:latin typeface="Calibri" panose="020F0502020204030204" pitchFamily="34" charset="0"/>
                <a:ea typeface="Times New Roman" panose="02020603050405020304" pitchFamily="18" charset="0"/>
              </a:rPr>
              <a:t>Yau</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et</a:t>
            </a:r>
            <a:r>
              <a:rPr lang="hu-HU" sz="2200" kern="100" dirty="0">
                <a:solidFill>
                  <a:srgbClr val="000000"/>
                </a:solidFill>
                <a:effectLst/>
                <a:latin typeface="Calibri" panose="020F0502020204030204" pitchFamily="34" charset="0"/>
                <a:ea typeface="Times New Roman" panose="02020603050405020304" pitchFamily="18" charset="0"/>
              </a:rPr>
              <a:t> </a:t>
            </a:r>
            <a:r>
              <a:rPr lang="hu-HU" sz="2200" kern="100" dirty="0" err="1">
                <a:solidFill>
                  <a:srgbClr val="000000"/>
                </a:solidFill>
                <a:effectLst/>
                <a:latin typeface="Calibri" panose="020F0502020204030204" pitchFamily="34" charset="0"/>
                <a:ea typeface="Times New Roman" panose="02020603050405020304" pitchFamily="18" charset="0"/>
              </a:rPr>
              <a:t>al</a:t>
            </a:r>
            <a:r>
              <a:rPr lang="hu-HU" sz="2200" kern="100" dirty="0">
                <a:solidFill>
                  <a:srgbClr val="000000"/>
                </a:solidFill>
                <a:effectLst/>
                <a:latin typeface="Calibri" panose="020F0502020204030204" pitchFamily="34" charset="0"/>
                <a:ea typeface="Times New Roman" panose="02020603050405020304" pitchFamily="18" charset="0"/>
              </a:rPr>
              <a:t>., 2004)</a:t>
            </a:r>
            <a:br>
              <a:rPr lang="hu-HU" sz="2200" kern="100" dirty="0">
                <a:solidFill>
                  <a:srgbClr val="000000"/>
                </a:solidFill>
                <a:effectLst/>
                <a:latin typeface="Calibri" panose="020F0502020204030204" pitchFamily="34" charset="0"/>
                <a:ea typeface="Times New Roman" panose="02020603050405020304" pitchFamily="18" charset="0"/>
              </a:rPr>
            </a:br>
            <a:r>
              <a:rPr lang="hu-HU" sz="2200" kern="100" dirty="0">
                <a:solidFill>
                  <a:srgbClr val="000000"/>
                </a:solidFill>
                <a:effectLst/>
                <a:latin typeface="Calibri" panose="020F0502020204030204" pitchFamily="34" charset="0"/>
                <a:ea typeface="Times New Roman" panose="02020603050405020304" pitchFamily="18" charset="0"/>
              </a:rPr>
              <a:t>Az idősek többsége, bár vannak bizonyos korlátaik és igénylik az akadálymentesítést, nem tekinti magát fogyatékosnak. Az idősek sajátos igényeire azonban különös figyelmet kell fordítani az akadálymentes turizmusban. Az öregedés és a fogyatékosság között nagyon szoros összefüggés van (WHO 2007)</a:t>
            </a:r>
            <a:br>
              <a:rPr lang="hu-HU" sz="2200" kern="100" dirty="0">
                <a:solidFill>
                  <a:srgbClr val="000000"/>
                </a:solidFill>
                <a:effectLst/>
                <a:latin typeface="Calibri" panose="020F0502020204030204" pitchFamily="34" charset="0"/>
                <a:ea typeface="Times New Roman" panose="02020603050405020304" pitchFamily="18" charset="0"/>
              </a:rPr>
            </a:br>
            <a:r>
              <a:rPr lang="hu-HU" sz="2200" kern="100" dirty="0">
                <a:solidFill>
                  <a:srgbClr val="000000"/>
                </a:solidFill>
                <a:effectLst/>
                <a:latin typeface="Calibri" panose="020F0502020204030204" pitchFamily="34" charset="0"/>
                <a:ea typeface="Times New Roman" panose="02020603050405020304" pitchFamily="18" charset="0"/>
              </a:rPr>
              <a:t>Mann és társai (2005) azt is állítják, hogy a valamilyen fogyatékossággal élő idős emberek nem feltétlenül válnak fogyatékossá, ha megtalálják a módját annak, hogy alkalmazkodjanak ehhez a károsodáshoz. A legtöbb esetben azonban ezen idős emberek többsége nem képes kompenzálni a korlátozottságát, és így válik fogyatékossá. A fogyatékosság és az öregedés közötti kapcsolat egyértelmű és statisztikai adatokkal is alátámasztott</a:t>
            </a:r>
            <a:endParaRPr lang="en-GB" sz="2200" dirty="0">
              <a:latin typeface="+mn-lt"/>
            </a:endParaRPr>
          </a:p>
        </p:txBody>
      </p:sp>
      <p:pic>
        <p:nvPicPr>
          <p:cNvPr id="5" name="Kép 4">
            <a:extLst>
              <a:ext uri="{FF2B5EF4-FFF2-40B4-BE49-F238E27FC236}">
                <a16:creationId xmlns:a16="http://schemas.microsoft.com/office/drawing/2014/main" id="{F78034CE-2DBC-4259-E351-A964186CBA2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03F105-96A2-024A-15BA-9954627506A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7AD829-47EF-A885-18F2-455DEF71951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A7C151-DA97-380C-4812-D00BCDF7431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8A35F0-E22C-0E75-ED3B-5763D94ED5E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2720703-AB96-CC6B-E782-DF18028DE95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3F4644-1D1A-B31B-F57E-D4CD6E4C6E0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D609DE-1A76-2045-45C5-287B1CFFED6E}"/>
              </a:ext>
            </a:extLst>
          </p:cNvPr>
          <p:cNvSpPr txBox="1">
            <a:spLocks/>
          </p:cNvSpPr>
          <p:nvPr/>
        </p:nvSpPr>
        <p:spPr>
          <a:xfrm>
            <a:off x="466963" y="117677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célcsoportjai</a:t>
            </a:r>
          </a:p>
        </p:txBody>
      </p:sp>
    </p:spTree>
    <p:extLst>
      <p:ext uri="{BB962C8B-B14F-4D97-AF65-F5344CB8AC3E}">
        <p14:creationId xmlns:p14="http://schemas.microsoft.com/office/powerpoint/2010/main" val="310341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F94A-7E63-366A-9AD3-C6C4F955D5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015ADF-905D-53C5-1A3F-5FF7B3DC621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10DA2BC-7DFD-D3D4-0869-0A9F2457B874}"/>
              </a:ext>
            </a:extLst>
          </p:cNvPr>
          <p:cNvSpPr>
            <a:spLocks noGrp="1"/>
          </p:cNvSpPr>
          <p:nvPr>
            <p:ph type="ctrTitle"/>
          </p:nvPr>
        </p:nvSpPr>
        <p:spPr>
          <a:xfrm>
            <a:off x="162437" y="1971200"/>
            <a:ext cx="11874982" cy="3186792"/>
          </a:xfrm>
        </p:spPr>
        <p:txBody>
          <a:bodyPr>
            <a:noAutofit/>
          </a:bodyPr>
          <a:lstStyle/>
          <a:p>
            <a:pPr algn="l"/>
            <a:r>
              <a:rPr lang="hu-HU" sz="2400" kern="100" dirty="0">
                <a:solidFill>
                  <a:srgbClr val="000000"/>
                </a:solidFill>
                <a:latin typeface="Calibri" panose="020F0502020204030204" pitchFamily="34" charset="0"/>
              </a:rPr>
              <a:t>Az idősebb utazók („fiatal szenior turisták – 55-64 év közöttiek” és a „szenior turisták – 65 év felettiek”, MTÜ, 2017) nagyobb valószínűséggel rendelkeznek sokkal több szabadidővel, utazásaik kevésbé szezonálisak, így motiválhatók arra, hogy a csúcsidőszakokon, iskolai szüneteken kívül is utazzanak, csökkentve a szezonalitás problémáját az érzékeny úti célokban</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 fejlett országok elöregedő népessége új kihívást jelent nemcsak az egészségügyi rendszer, hanem a turizmus és a rekreáció számára is. Számos szálloda és utazási iroda vizsgálja a növekvő számú idősebb ember vonzásának lehetőségeit, és elkezdett speciális termékeket létrehozni ennek az új célcsoportnak, a „szenior turistáknak”, például speciális utakat kínálni a 65 év felettieknek (UNWTO, 2016)</a:t>
            </a:r>
          </a:p>
        </p:txBody>
      </p:sp>
      <p:pic>
        <p:nvPicPr>
          <p:cNvPr id="5" name="Kép 4">
            <a:extLst>
              <a:ext uri="{FF2B5EF4-FFF2-40B4-BE49-F238E27FC236}">
                <a16:creationId xmlns:a16="http://schemas.microsoft.com/office/drawing/2014/main" id="{44FD90A6-54E2-F465-09B4-5AD4A2CD469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3A35EDD-7ACD-6F30-0380-97532D092B2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E721D61-2D74-5E65-DDDD-5949080049C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9CCE0D-F9DC-4DB4-6274-06E6F264C89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78EE76-9513-C094-FE01-776369D263A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FC4D1C4-2203-33ED-F2C9-FFE7B446B0E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F51456D-82C7-0594-8C4B-4A2F4792C2A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FAC095-0937-625A-770F-AD1801B2203A}"/>
              </a:ext>
            </a:extLst>
          </p:cNvPr>
          <p:cNvSpPr txBox="1">
            <a:spLocks/>
          </p:cNvSpPr>
          <p:nvPr/>
        </p:nvSpPr>
        <p:spPr>
          <a:xfrm>
            <a:off x="171451" y="1293503"/>
            <a:ext cx="11665432"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Idős utazók: lehetőségek és kihívások a turizmusban</a:t>
            </a:r>
            <a:endParaRPr lang="hu-HU" dirty="0">
              <a:latin typeface="+mn-lt"/>
            </a:endParaRPr>
          </a:p>
        </p:txBody>
      </p:sp>
    </p:spTree>
    <p:extLst>
      <p:ext uri="{BB962C8B-B14F-4D97-AF65-F5344CB8AC3E}">
        <p14:creationId xmlns:p14="http://schemas.microsoft.com/office/powerpoint/2010/main" val="2691154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8AA0-2597-4E2A-CD39-CBD883DBB1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78B2F8-C03D-0461-EA8E-04022EA205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EEC0093-6BDD-0F83-C4F0-1F7A09E09AAB}"/>
              </a:ext>
            </a:extLst>
          </p:cNvPr>
          <p:cNvSpPr>
            <a:spLocks noGrp="1"/>
          </p:cNvSpPr>
          <p:nvPr>
            <p:ph type="ctrTitle"/>
          </p:nvPr>
        </p:nvSpPr>
        <p:spPr>
          <a:xfrm>
            <a:off x="118754" y="1818651"/>
            <a:ext cx="11910950" cy="3414760"/>
          </a:xfrm>
        </p:spPr>
        <p:txBody>
          <a:bodyPr>
            <a:noAutofit/>
          </a:bodyPr>
          <a:lstStyle/>
          <a:p>
            <a:pPr algn="l"/>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új demográfiai kihívások és a változó társadalmi struktúra felismerése fontos: a turisztikai ágazatnak új típusú turizmussal és új szolgáltatási technológiákkal kell válaszolnia az idősödő népesség okozta demográfiai kihívásra</a:t>
            </a:r>
            <a:b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 időseknek szóló turisztikai szolgáltatások fejlesztését ugyanakkor társadalmi előítéletek akadályozzák (az idősek nem fizetőképes kereslet, nincsenek különleges igényeik; gyakran túlélőknek tekintik őket)</a:t>
            </a:r>
            <a:b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Vannak azonban példák olyan vállalatokra, amelyek stratégiákat fogadtak el az idősek számára szóló kínálat növelésére. Ez az úgynevezett „3G” üdülési mód, a 3 generáció (gyermekek + szülők + nagyszülők) közös üdülése. Az Egyesült Államokban a gyerekek és unokák egyre gyakrabban mennek nyaralni a nagyszülőkkel. A szállodák és üdülőkomplexumok a hosszabb tartózkodási idő (30-60 nap), valamint a különböző generációk érdeklődési köre és igényei miatt többfunkciós apartmanokat alakítanak ki a nagycsaládosok számára (Farkas </a:t>
            </a:r>
            <a:r>
              <a:rPr lang="hu-HU" sz="22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22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a:t>
            </a:r>
            <a:r>
              <a:rPr lang="hu-HU"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hu-HU" sz="2200" dirty="0">
              <a:latin typeface="+mn-lt"/>
            </a:endParaRPr>
          </a:p>
        </p:txBody>
      </p:sp>
      <p:pic>
        <p:nvPicPr>
          <p:cNvPr id="5" name="Kép 4">
            <a:extLst>
              <a:ext uri="{FF2B5EF4-FFF2-40B4-BE49-F238E27FC236}">
                <a16:creationId xmlns:a16="http://schemas.microsoft.com/office/drawing/2014/main" id="{62707099-A086-ECB5-6CD1-23A239B1BA8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FB314D-2470-9900-92D5-679467C60C8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93AE4D8-FEE3-54F3-5C54-92289A806F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9B6473-E35D-963B-8FDF-40DF5ACD14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556E293-4A1A-EA27-6EF7-6D49FCF69EF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D7A39CE-D1E3-E276-574C-C88C90AC6B1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04A3ED3-B505-D616-3806-E0E578DB4F3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63E57A3-9935-6055-CBE2-ACB3C41AB796}"/>
              </a:ext>
            </a:extLst>
          </p:cNvPr>
          <p:cNvSpPr txBox="1">
            <a:spLocks/>
          </p:cNvSpPr>
          <p:nvPr/>
        </p:nvSpPr>
        <p:spPr>
          <a:xfrm>
            <a:off x="466963" y="117436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Idős utazók: lehetőségek és kihívások a turizmusban</a:t>
            </a:r>
            <a:endParaRPr lang="hu-HU" sz="1050" dirty="0">
              <a:latin typeface="+mn-lt"/>
            </a:endParaRPr>
          </a:p>
        </p:txBody>
      </p:sp>
    </p:spTree>
    <p:extLst>
      <p:ext uri="{BB962C8B-B14F-4D97-AF65-F5344CB8AC3E}">
        <p14:creationId xmlns:p14="http://schemas.microsoft.com/office/powerpoint/2010/main" val="98706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34E2-5D24-9C86-48AF-F073825CBD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5CDD3E-E3FF-B85E-141F-24CF0B61532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AAFD9AD-92C2-1A35-DD3F-A8FF5C0C2780}"/>
              </a:ext>
            </a:extLst>
          </p:cNvPr>
          <p:cNvSpPr>
            <a:spLocks noGrp="1"/>
          </p:cNvSpPr>
          <p:nvPr>
            <p:ph type="ctrTitle"/>
          </p:nvPr>
        </p:nvSpPr>
        <p:spPr>
          <a:xfrm>
            <a:off x="95250" y="1313589"/>
            <a:ext cx="7117677" cy="3970994"/>
          </a:xfrm>
        </p:spPr>
        <p:txBody>
          <a:bodyPr>
            <a:noAutofit/>
          </a:bodyPr>
          <a:lstStyle/>
          <a:p>
            <a:r>
              <a:rPr lang="hu-HU" sz="2000" b="1" dirty="0">
                <a:latin typeface="+mn-lt"/>
              </a:rPr>
              <a:t>„Miért a </a:t>
            </a:r>
            <a:r>
              <a:rPr lang="hu-HU" sz="2000" b="1" dirty="0" err="1">
                <a:latin typeface="+mn-lt"/>
              </a:rPr>
              <a:t>Tauck</a:t>
            </a:r>
            <a:r>
              <a:rPr lang="hu-HU" sz="2000" b="1" dirty="0">
                <a:latin typeface="+mn-lt"/>
              </a:rPr>
              <a:t> </a:t>
            </a:r>
            <a:r>
              <a:rPr lang="hu-HU" sz="2000" b="1" dirty="0" err="1">
                <a:latin typeface="+mn-lt"/>
              </a:rPr>
              <a:t>Bridges</a:t>
            </a:r>
            <a:r>
              <a:rPr lang="hu-HU" sz="2000" b="1" dirty="0">
                <a:latin typeface="+mn-lt"/>
              </a:rPr>
              <a:t>?</a:t>
            </a:r>
            <a:br>
              <a:rPr lang="hu-HU" sz="2000" b="1" dirty="0">
                <a:latin typeface="+mn-lt"/>
              </a:rPr>
            </a:br>
            <a:r>
              <a:rPr lang="hu-HU" sz="2000" dirty="0">
                <a:latin typeface="+mn-lt"/>
              </a:rPr>
              <a:t>A </a:t>
            </a:r>
            <a:r>
              <a:rPr lang="hu-HU" sz="2000" dirty="0" err="1">
                <a:latin typeface="+mn-lt"/>
              </a:rPr>
              <a:t>Tauck</a:t>
            </a:r>
            <a:r>
              <a:rPr lang="hu-HU" sz="2000" dirty="0">
                <a:latin typeface="+mn-lt"/>
              </a:rPr>
              <a:t> </a:t>
            </a:r>
            <a:r>
              <a:rPr lang="hu-HU" sz="2000" dirty="0" err="1">
                <a:latin typeface="+mn-lt"/>
              </a:rPr>
              <a:t>Bridges</a:t>
            </a:r>
            <a:r>
              <a:rPr lang="hu-HU" sz="2000" dirty="0">
                <a:latin typeface="+mn-lt"/>
              </a:rPr>
              <a:t> olyan utazási vállalkozás, amelyet olyan családok számára és által hoztak létre, akik együtt szeretnék megtapasztalni a világot. Utazásainkat 8 és 88 év közötti utazókra szabjuk, és olyan kalandokat és tevékenységeket kínálunk, amelyek generációkat, kultúrákat és közösségeket hidalnak át, bárhová is utazunk. A </a:t>
            </a:r>
            <a:r>
              <a:rPr lang="hu-HU" sz="2000" dirty="0" err="1">
                <a:latin typeface="+mn-lt"/>
              </a:rPr>
              <a:t>Tauck</a:t>
            </a:r>
            <a:r>
              <a:rPr lang="hu-HU" sz="2000" dirty="0">
                <a:latin typeface="+mn-lt"/>
              </a:rPr>
              <a:t> </a:t>
            </a:r>
            <a:r>
              <a:rPr lang="hu-HU" sz="2000" dirty="0" err="1">
                <a:latin typeface="+mn-lt"/>
              </a:rPr>
              <a:t>Bridges</a:t>
            </a:r>
            <a:r>
              <a:rPr lang="hu-HU" sz="2000" dirty="0">
                <a:latin typeface="+mn-lt"/>
              </a:rPr>
              <a:t> esetében a családi szórakozás a kulcs. A problémamentes utazás elengedhetetlen. A közös emlékek és barátságok pedig mindennél fontosabbak. Annak érdekében, hogy az Önhöz hasonló családok a legtöbbet hozhassák ki az együtt töltött időből, mi intézzük Ön helyett a részleteket, és mindent, ami egy felejthetetlen családi nyaraláshoz szükséges, egyetlen, előre meghatározott áron, gondok és munka nélkül. Mindez felbecsülhetetlen nyugalmat ígér – és még annál is többet.”</a:t>
            </a:r>
          </a:p>
        </p:txBody>
      </p:sp>
      <p:pic>
        <p:nvPicPr>
          <p:cNvPr id="5" name="Kép 4">
            <a:extLst>
              <a:ext uri="{FF2B5EF4-FFF2-40B4-BE49-F238E27FC236}">
                <a16:creationId xmlns:a16="http://schemas.microsoft.com/office/drawing/2014/main" id="{C5C5450C-F77A-4D0A-E4D5-CA22DE884E1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F21B0AF-240F-1B48-42D5-602CB2A841D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091B16E-2AFA-4005-3B11-A092DA3837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7D23F2D-1EA9-CDF5-0265-44D3B431455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759A4C7-4C52-4AC6-2096-E10D7FE4690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208A250-8824-16B4-DCA4-A9980DE33CE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0B27D01-79C8-0C75-F372-639CCDDE496B}"/>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CB17EC52-86D2-74BC-A113-43609710349B}"/>
              </a:ext>
            </a:extLst>
          </p:cNvPr>
          <p:cNvPicPr>
            <a:picLocks noChangeAspect="1"/>
          </p:cNvPicPr>
          <p:nvPr/>
        </p:nvPicPr>
        <p:blipFill>
          <a:blip r:embed="rId10"/>
          <a:stretch>
            <a:fillRect/>
          </a:stretch>
        </p:blipFill>
        <p:spPr>
          <a:xfrm>
            <a:off x="7212927" y="1133380"/>
            <a:ext cx="4774061" cy="3970994"/>
          </a:xfrm>
          <a:prstGeom prst="rect">
            <a:avLst/>
          </a:prstGeom>
        </p:spPr>
      </p:pic>
      <p:sp>
        <p:nvSpPr>
          <p:cNvPr id="15" name="Cím 1">
            <a:extLst>
              <a:ext uri="{FF2B5EF4-FFF2-40B4-BE49-F238E27FC236}">
                <a16:creationId xmlns:a16="http://schemas.microsoft.com/office/drawing/2014/main" id="{C0C0E2B4-4AB7-DDBE-3BF3-05E361C070A8}"/>
              </a:ext>
            </a:extLst>
          </p:cNvPr>
          <p:cNvSpPr txBox="1">
            <a:spLocks/>
          </p:cNvSpPr>
          <p:nvPr/>
        </p:nvSpPr>
        <p:spPr>
          <a:xfrm>
            <a:off x="0" y="683532"/>
            <a:ext cx="5572125" cy="7152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200" b="1" dirty="0">
                <a:latin typeface="+mn-lt"/>
              </a:rPr>
              <a:t>https://www.tauck.co.uk/guest-travel/multi-generational-travel</a:t>
            </a:r>
            <a:endParaRPr lang="en-US" sz="2200" dirty="0">
              <a:latin typeface="+mn-lt"/>
            </a:endParaRPr>
          </a:p>
        </p:txBody>
      </p:sp>
    </p:spTree>
    <p:extLst>
      <p:ext uri="{BB962C8B-B14F-4D97-AF65-F5344CB8AC3E}">
        <p14:creationId xmlns:p14="http://schemas.microsoft.com/office/powerpoint/2010/main" val="207420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252831" y="1189067"/>
            <a:ext cx="4700324" cy="1127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társadalmak elöregedése</a:t>
            </a:r>
            <a:endParaRPr lang="en-GB" sz="3600" b="1" dirty="0">
              <a:latin typeface="+mn-lt"/>
            </a:endParaRPr>
          </a:p>
        </p:txBody>
      </p:sp>
      <p:pic>
        <p:nvPicPr>
          <p:cNvPr id="15" name="Kép 14">
            <a:extLst>
              <a:ext uri="{FF2B5EF4-FFF2-40B4-BE49-F238E27FC236}">
                <a16:creationId xmlns:a16="http://schemas.microsoft.com/office/drawing/2014/main" id="{30E9815F-D010-689E-855C-05B44CE655BE}"/>
              </a:ext>
            </a:extLst>
          </p:cNvPr>
          <p:cNvPicPr>
            <a:picLocks noChangeAspect="1"/>
          </p:cNvPicPr>
          <p:nvPr/>
        </p:nvPicPr>
        <p:blipFill>
          <a:blip r:embed="rId10"/>
          <a:stretch>
            <a:fillRect/>
          </a:stretch>
        </p:blipFill>
        <p:spPr>
          <a:xfrm>
            <a:off x="5125294" y="1266825"/>
            <a:ext cx="6987534" cy="3936111"/>
          </a:xfrm>
          <a:prstGeom prst="rect">
            <a:avLst/>
          </a:prstGeom>
        </p:spPr>
      </p:pic>
      <p:sp>
        <p:nvSpPr>
          <p:cNvPr id="17" name="Szövegdoboz 16">
            <a:extLst>
              <a:ext uri="{FF2B5EF4-FFF2-40B4-BE49-F238E27FC236}">
                <a16:creationId xmlns:a16="http://schemas.microsoft.com/office/drawing/2014/main" id="{6EECF8FD-8B78-A79F-25F0-9AE42EC35649}"/>
              </a:ext>
            </a:extLst>
          </p:cNvPr>
          <p:cNvSpPr txBox="1"/>
          <p:nvPr/>
        </p:nvSpPr>
        <p:spPr>
          <a:xfrm>
            <a:off x="3210559" y="6320662"/>
            <a:ext cx="6096000" cy="369332"/>
          </a:xfrm>
          <a:prstGeom prst="rect">
            <a:avLst/>
          </a:prstGeom>
          <a:noFill/>
        </p:spPr>
        <p:txBody>
          <a:bodyPr wrap="square">
            <a:spAutoFit/>
          </a:bodyPr>
          <a:lstStyle/>
          <a:p>
            <a:r>
              <a:rPr lang="hu-HU" dirty="0"/>
              <a:t>https://www.gapminder.org/facts/life-expectancy-increased/</a:t>
            </a:r>
          </a:p>
        </p:txBody>
      </p:sp>
      <p:sp>
        <p:nvSpPr>
          <p:cNvPr id="19" name="Szövegdoboz 18">
            <a:extLst>
              <a:ext uri="{FF2B5EF4-FFF2-40B4-BE49-F238E27FC236}">
                <a16:creationId xmlns:a16="http://schemas.microsoft.com/office/drawing/2014/main" id="{290953AC-8041-E489-3768-1D58C4867776}"/>
              </a:ext>
            </a:extLst>
          </p:cNvPr>
          <p:cNvSpPr txBox="1"/>
          <p:nvPr/>
        </p:nvSpPr>
        <p:spPr>
          <a:xfrm>
            <a:off x="288547" y="2385153"/>
            <a:ext cx="4957548" cy="2677656"/>
          </a:xfrm>
          <a:prstGeom prst="rect">
            <a:avLst/>
          </a:prstGeom>
          <a:noFill/>
        </p:spPr>
        <p:txBody>
          <a:bodyPr wrap="square">
            <a:spAutoFit/>
          </a:bodyPr>
          <a:lstStyle/>
          <a:p>
            <a:r>
              <a:rPr lang="hu-HU" sz="2400" kern="100" dirty="0">
                <a:solidFill>
                  <a:srgbClr val="000000"/>
                </a:solidFill>
                <a:effectLst/>
                <a:latin typeface="Calibri" panose="020F0502020204030204" pitchFamily="34" charset="0"/>
                <a:ea typeface="Times New Roman" panose="02020603050405020304" pitchFamily="18" charset="0"/>
              </a:rPr>
              <a:t>Az időskori speciális szükségletek szinte mindenkire jellemzőek, de számos más élethelyzet is adhat okot speciális szükségletekre: pl. balesetet követően rehabilitáción átesett emberek, kisgyermekes családok</a:t>
            </a:r>
            <a:r>
              <a:rPr lang="hu-HU" sz="2400" kern="100" dirty="0">
                <a:solidFill>
                  <a:srgbClr val="000000"/>
                </a:solidFill>
                <a:latin typeface="Calibri" panose="020F0502020204030204" pitchFamily="34" charset="0"/>
                <a:ea typeface="Times New Roman" panose="02020603050405020304" pitchFamily="18" charset="0"/>
              </a:rPr>
              <a:t> </a:t>
            </a:r>
            <a:r>
              <a:rPr lang="hu-HU" sz="2400" kern="100" dirty="0">
                <a:solidFill>
                  <a:srgbClr val="000000"/>
                </a:solidFill>
                <a:effectLst/>
                <a:latin typeface="Calibri" panose="020F0502020204030204" pitchFamily="34" charset="0"/>
                <a:ea typeface="Times New Roman" panose="02020603050405020304" pitchFamily="18" charset="0"/>
              </a:rPr>
              <a:t>(</a:t>
            </a:r>
            <a:r>
              <a:rPr lang="hu-HU" sz="2400" kern="100" dirty="0" err="1">
                <a:solidFill>
                  <a:srgbClr val="000000"/>
                </a:solidFill>
                <a:effectLst/>
                <a:latin typeface="Calibri" panose="020F0502020204030204" pitchFamily="34" charset="0"/>
                <a:ea typeface="Times New Roman" panose="02020603050405020304" pitchFamily="18" charset="0"/>
              </a:rPr>
              <a:t>Darcy</a:t>
            </a:r>
            <a:r>
              <a:rPr lang="hu-HU" sz="2400" kern="100" dirty="0">
                <a:solidFill>
                  <a:srgbClr val="000000"/>
                </a:solidFill>
                <a:effectLst/>
                <a:latin typeface="Calibri" panose="020F0502020204030204" pitchFamily="34" charset="0"/>
                <a:ea typeface="Times New Roman" panose="02020603050405020304" pitchFamily="18" charset="0"/>
              </a:rPr>
              <a:t> – </a:t>
            </a:r>
            <a:r>
              <a:rPr lang="hu-HU" sz="2400" kern="100" dirty="0" err="1">
                <a:solidFill>
                  <a:srgbClr val="000000"/>
                </a:solidFill>
                <a:effectLst/>
                <a:latin typeface="Calibri" panose="020F0502020204030204" pitchFamily="34" charset="0"/>
                <a:ea typeface="Times New Roman" panose="02020603050405020304" pitchFamily="18" charset="0"/>
              </a:rPr>
              <a:t>Dickson</a:t>
            </a:r>
            <a:r>
              <a:rPr lang="hu-HU" sz="2400" kern="100" dirty="0">
                <a:solidFill>
                  <a:srgbClr val="000000"/>
                </a:solidFill>
                <a:effectLst/>
                <a:latin typeface="Calibri" panose="020F0502020204030204" pitchFamily="34" charset="0"/>
                <a:ea typeface="Times New Roman" panose="02020603050405020304" pitchFamily="18" charset="0"/>
              </a:rPr>
              <a:t>, 2009)</a:t>
            </a:r>
            <a:endParaRPr lang="hu-HU" sz="2400" dirty="0"/>
          </a:p>
        </p:txBody>
      </p:sp>
    </p:spTree>
    <p:extLst>
      <p:ext uri="{BB962C8B-B14F-4D97-AF65-F5344CB8AC3E}">
        <p14:creationId xmlns:p14="http://schemas.microsoft.com/office/powerpoint/2010/main" val="358468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114300" y="1885511"/>
            <a:ext cx="11982450" cy="3396912"/>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Szerencsére ma már elfogadott, hogy emberi, erkölcsi és jogi kötelességünk a fogyatékossággal élők utazásának megkönnyítése és a szükséges fizikai feltételek biztosítása</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hogy a fogyatékossággal élők turizmusa fontos gazdasági kérdés is, nem elhanyagolható, mivel jelenleg a turisztikai piacon egy nagyrészt kihasználatlan piaci rést jelentenek</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technológiai fejlődés is kulcsfontosságú az akadálymentes turizmus előmozdításában (a virtuális valóság és a kiterjesztett valóság részben pótolhatja a nyaralás élményeit, ezáltal javítva az akadálymentesítést és csökkentve a fogyatékkal élők turizmusban tapasztalt kihívásait). A technológia lehetővé teszi továbbá a személyre szabott turisztikai profilok kialakítását, ami segítheti a szolgáltatókat az egyéni igények hatékonyabb kielégítésében</a:t>
            </a:r>
            <a:r>
              <a:rPr lang="hu-HU" sz="2400" kern="100" dirty="0">
                <a:solidFill>
                  <a:srgbClr val="000000"/>
                </a:solidFill>
                <a:latin typeface="Calibri" panose="020F0502020204030204" pitchFamily="34" charset="0"/>
                <a:ea typeface="Times New Roman" panose="02020603050405020304" pitchFamily="18" charset="0"/>
              </a:rPr>
              <a:t> </a:t>
            </a:r>
            <a:r>
              <a:rPr lang="hu-HU" sz="2400" kern="100" dirty="0">
                <a:solidFill>
                  <a:srgbClr val="000000"/>
                </a:solidFill>
                <a:latin typeface="Calibri" panose="020F0502020204030204" pitchFamily="34" charset="0"/>
              </a:rPr>
              <a:t>(</a:t>
            </a:r>
            <a:r>
              <a:rPr lang="hu-HU" sz="2400" kern="100" dirty="0" err="1">
                <a:solidFill>
                  <a:srgbClr val="000000"/>
                </a:solidFill>
                <a:latin typeface="Calibri" panose="020F0502020204030204" pitchFamily="34" charset="0"/>
              </a:rPr>
              <a:t>McKercher</a:t>
            </a:r>
            <a:r>
              <a:rPr lang="hu-HU" sz="2400" kern="100" dirty="0">
                <a:solidFill>
                  <a:srgbClr val="000000"/>
                </a:solidFill>
                <a:latin typeface="Calibri" panose="020F0502020204030204" pitchFamily="34" charset="0"/>
              </a:rPr>
              <a:t> &amp; </a:t>
            </a:r>
            <a:r>
              <a:rPr lang="hu-HU" sz="2400" kern="100" dirty="0" err="1">
                <a:solidFill>
                  <a:srgbClr val="000000"/>
                </a:solidFill>
                <a:latin typeface="Calibri" panose="020F0502020204030204" pitchFamily="34" charset="0"/>
              </a:rPr>
              <a:t>Darcy</a:t>
            </a:r>
            <a:r>
              <a:rPr lang="hu-HU" sz="2400" kern="100" dirty="0">
                <a:solidFill>
                  <a:srgbClr val="000000"/>
                </a:solidFill>
                <a:latin typeface="Calibri" panose="020F0502020204030204" pitchFamily="34" charset="0"/>
              </a:rPr>
              <a:t>, 2018)</a:t>
            </a: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466963" y="1232617"/>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jelenlegi helyzete</a:t>
            </a:r>
          </a:p>
        </p:txBody>
      </p:sp>
    </p:spTree>
    <p:extLst>
      <p:ext uri="{BB962C8B-B14F-4D97-AF65-F5344CB8AC3E}">
        <p14:creationId xmlns:p14="http://schemas.microsoft.com/office/powerpoint/2010/main" val="2655826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411039" y="2058845"/>
            <a:ext cx="11369919" cy="3099147"/>
          </a:xfrm>
        </p:spPr>
        <p:txBody>
          <a:bodyPr>
            <a:noAutofit/>
          </a:bodyPr>
          <a:lstStyle/>
          <a:p>
            <a:pPr algn="l"/>
            <a:r>
              <a:rPr lang="hu-HU" sz="2600" kern="100" dirty="0">
                <a:solidFill>
                  <a:srgbClr val="000000"/>
                </a:solidFill>
                <a:effectLst/>
                <a:latin typeface="Calibri" panose="020F0502020204030204" pitchFamily="34" charset="0"/>
                <a:ea typeface="Times New Roman" panose="02020603050405020304" pitchFamily="18" charset="0"/>
              </a:rPr>
              <a:t>A szakpolitikai és jogszabályi keretek kialakítása szintén fontos szerepet játszik az akadálymentes turizmus feltételeinek és struktúrájának meghatározásában</a:t>
            </a:r>
            <a:br>
              <a:rPr lang="hu-HU" sz="2600" kern="100" dirty="0">
                <a:solidFill>
                  <a:srgbClr val="000000"/>
                </a:solidFill>
                <a:effectLst/>
                <a:latin typeface="Calibri" panose="020F0502020204030204" pitchFamily="34" charset="0"/>
                <a:ea typeface="Times New Roman" panose="02020603050405020304" pitchFamily="18" charset="0"/>
              </a:rPr>
            </a:br>
            <a:r>
              <a:rPr lang="hu-HU" sz="2600" kern="100" dirty="0">
                <a:solidFill>
                  <a:srgbClr val="000000"/>
                </a:solidFill>
                <a:effectLst/>
                <a:latin typeface="Calibri" panose="020F0502020204030204" pitchFamily="34" charset="0"/>
                <a:ea typeface="Times New Roman" panose="02020603050405020304" pitchFamily="18" charset="0"/>
              </a:rPr>
              <a:t>A hatékony szakpolitikák a </a:t>
            </a:r>
            <a:r>
              <a:rPr lang="hu-HU" sz="2800" kern="100" dirty="0">
                <a:solidFill>
                  <a:srgbClr val="000000"/>
                </a:solidFill>
                <a:effectLst/>
                <a:latin typeface="Calibri" panose="020F0502020204030204" pitchFamily="34" charset="0"/>
                <a:ea typeface="Times New Roman" panose="02020603050405020304" pitchFamily="18" charset="0"/>
              </a:rPr>
              <a:t>fogyatékossággal</a:t>
            </a:r>
            <a:r>
              <a:rPr lang="hu-HU" sz="2600" kern="100" dirty="0">
                <a:solidFill>
                  <a:srgbClr val="000000"/>
                </a:solidFill>
                <a:effectLst/>
                <a:latin typeface="Calibri" panose="020F0502020204030204" pitchFamily="34" charset="0"/>
                <a:ea typeface="Times New Roman" panose="02020603050405020304" pitchFamily="18" charset="0"/>
              </a:rPr>
              <a:t> élő látogatók igényeit kielégítő környezetet teremthetnek az akadálymentesítési előírások érvényesítésével és az érdekeltek figyelmének felhívásával az inkluzivitás fontosságára. Annak érdekében, hogy egységes stratégiát lehessen kialakítani az akadálymentes turizmus létrehozására, az ilyen politikákat a kormányzás minden szintjén integrálni kell (</a:t>
            </a:r>
            <a:r>
              <a:rPr lang="hu-HU" sz="2600" kern="100" dirty="0" err="1">
                <a:solidFill>
                  <a:srgbClr val="000000"/>
                </a:solidFill>
                <a:effectLst/>
                <a:latin typeface="Calibri" panose="020F0502020204030204" pitchFamily="34" charset="0"/>
                <a:ea typeface="Times New Roman" panose="02020603050405020304" pitchFamily="18" charset="0"/>
              </a:rPr>
              <a:t>Dredge</a:t>
            </a:r>
            <a:r>
              <a:rPr lang="hu-HU" sz="2600" kern="100" dirty="0">
                <a:solidFill>
                  <a:srgbClr val="000000"/>
                </a:solidFill>
                <a:effectLst/>
                <a:latin typeface="Calibri" panose="020F0502020204030204" pitchFamily="34" charset="0"/>
                <a:ea typeface="Times New Roman" panose="02020603050405020304" pitchFamily="18" charset="0"/>
              </a:rPr>
              <a:t>, 2019)</a:t>
            </a:r>
            <a:endParaRPr lang="hu-HU" sz="2600" dirty="0">
              <a:latin typeface="+mn-lt"/>
            </a:endParaRP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411039" y="146768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akadálymentes turizmus jelenlegi helyzete</a:t>
            </a:r>
          </a:p>
        </p:txBody>
      </p:sp>
    </p:spTree>
    <p:extLst>
      <p:ext uri="{BB962C8B-B14F-4D97-AF65-F5344CB8AC3E}">
        <p14:creationId xmlns:p14="http://schemas.microsoft.com/office/powerpoint/2010/main" val="380767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E0D-3825-4A83-E7B6-579B461BDC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CC155E-CEC6-344E-59C9-2D8DA3B0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28A00C-FEC0-CA16-53AD-854F3B03284F}"/>
              </a:ext>
            </a:extLst>
          </p:cNvPr>
          <p:cNvSpPr>
            <a:spLocks noGrp="1"/>
          </p:cNvSpPr>
          <p:nvPr>
            <p:ph type="ctrTitle"/>
          </p:nvPr>
        </p:nvSpPr>
        <p:spPr>
          <a:xfrm>
            <a:off x="304800" y="2220755"/>
            <a:ext cx="11532083" cy="2637107"/>
          </a:xfrm>
        </p:spPr>
        <p:txBody>
          <a:bodyPr>
            <a:noAutofit/>
          </a:bodyPr>
          <a:lstStyle/>
          <a:p>
            <a:pPr algn="l"/>
            <a:r>
              <a:rPr lang="hu-HU" sz="2600" kern="100" dirty="0">
                <a:solidFill>
                  <a:srgbClr val="000000"/>
                </a:solidFill>
                <a:effectLst/>
                <a:latin typeface="Calibri" panose="020F0502020204030204" pitchFamily="34" charset="0"/>
                <a:ea typeface="Times New Roman" panose="02020603050405020304" pitchFamily="18" charset="0"/>
              </a:rPr>
              <a:t>Megállapíthatjuk, hogy az akadálymentes turizmus koncepciójának célja az egyenlő hozzáférés biztosítása minden egyén számára, de meghatározása és végrehajtása bonyolult és nehézségekkel teli. </a:t>
            </a:r>
            <a:r>
              <a:rPr lang="hu-HU" sz="2600" kern="100">
                <a:solidFill>
                  <a:srgbClr val="000000"/>
                </a:solidFill>
                <a:effectLst/>
                <a:latin typeface="Calibri" panose="020F0502020204030204" pitchFamily="34" charset="0"/>
                <a:ea typeface="Times New Roman" panose="02020603050405020304" pitchFamily="18" charset="0"/>
              </a:rPr>
              <a:t>A megfontolt </a:t>
            </a:r>
            <a:r>
              <a:rPr lang="hu-HU" sz="2600" kern="100" dirty="0">
                <a:solidFill>
                  <a:srgbClr val="000000"/>
                </a:solidFill>
                <a:effectLst/>
                <a:latin typeface="Calibri" panose="020F0502020204030204" pitchFamily="34" charset="0"/>
                <a:ea typeface="Times New Roman" panose="02020603050405020304" pitchFamily="18" charset="0"/>
              </a:rPr>
              <a:t>politika, a stratégiai tervezés és a technikai innováció integrálása nagyban javíthatja az akadálymentes turizmus lehetőségét. Ez az előadás hangsúlyozza egy olyan átfogó stratégia elfogadásának jelentőségét, amely figyelembe veszi az összes turista különböző igényeit a befogadó, fenntartható és virágzó turisztikai ágazat előmozdítása érdekében</a:t>
            </a:r>
            <a:endParaRPr lang="hu-HU" sz="2600" dirty="0">
              <a:latin typeface="+mn-lt"/>
            </a:endParaRPr>
          </a:p>
        </p:txBody>
      </p:sp>
      <p:pic>
        <p:nvPicPr>
          <p:cNvPr id="5" name="Kép 4">
            <a:extLst>
              <a:ext uri="{FF2B5EF4-FFF2-40B4-BE49-F238E27FC236}">
                <a16:creationId xmlns:a16="http://schemas.microsoft.com/office/drawing/2014/main" id="{9A14EF39-DDFA-BDFD-DC80-5C2AD801A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C7C819-AA01-4ECC-E204-6B3DDC8077C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CB63324-06BA-A7FD-5FF3-343C4B0549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B803A7-7289-376C-0A2D-FADE1E36617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0D1AB1-634C-88DD-DEBB-413A3D9DDFB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A4F269-DF4B-3532-BF00-F1D79639F4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BC110A-AD37-BCD2-522B-8B719A8D707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4E272A6-8C05-D693-B636-FF6BF848AE43}"/>
              </a:ext>
            </a:extLst>
          </p:cNvPr>
          <p:cNvSpPr txBox="1">
            <a:spLocks/>
          </p:cNvSpPr>
          <p:nvPr/>
        </p:nvSpPr>
        <p:spPr>
          <a:xfrm>
            <a:off x="192954" y="1400625"/>
            <a:ext cx="11713295" cy="60519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800" b="1" dirty="0">
                <a:latin typeface="+mn-lt"/>
              </a:rPr>
              <a:t>Az akadálymentes turizmus jelenlegi helyzete – összefoglalás</a:t>
            </a:r>
          </a:p>
        </p:txBody>
      </p:sp>
    </p:spTree>
    <p:extLst>
      <p:ext uri="{BB962C8B-B14F-4D97-AF65-F5344CB8AC3E}">
        <p14:creationId xmlns:p14="http://schemas.microsoft.com/office/powerpoint/2010/main" val="6922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500" y="2256746"/>
            <a:ext cx="11534536" cy="2661786"/>
          </a:xfrm>
        </p:spPr>
        <p:txBody>
          <a:bodyPr>
            <a:noAutofit/>
          </a:bodyPr>
          <a:lstStyle/>
          <a:p>
            <a:pPr algn="l"/>
            <a:r>
              <a:rPr lang="hu-HU" sz="3000" kern="100" dirty="0">
                <a:solidFill>
                  <a:srgbClr val="000000"/>
                </a:solidFill>
                <a:effectLst/>
                <a:latin typeface="+mn-lt"/>
                <a:ea typeface="Times New Roman" panose="02020603050405020304" pitchFamily="18" charset="0"/>
              </a:rPr>
              <a:t>A turisztikai ágazat mindeddig nem tudta megfelelően kielégíteni a fogyatékossággal élők igényeit – nagy részük nem tud teljes mértékben részt venni az ágazat által kínált tevékenységekben vagy élvezni azokat</a:t>
            </a:r>
            <a:br>
              <a:rPr lang="hu-HU" sz="3000" kern="100" dirty="0">
                <a:solidFill>
                  <a:srgbClr val="000000"/>
                </a:solidFill>
                <a:effectLst/>
                <a:latin typeface="+mn-lt"/>
                <a:ea typeface="Times New Roman" panose="02020603050405020304" pitchFamily="18" charset="0"/>
              </a:rPr>
            </a:br>
            <a:r>
              <a:rPr lang="hu-HU" sz="3000" kern="100" dirty="0">
                <a:solidFill>
                  <a:srgbClr val="000000"/>
                </a:solidFill>
                <a:effectLst/>
                <a:latin typeface="+mn-lt"/>
                <a:ea typeface="Times New Roman" panose="02020603050405020304" pitchFamily="18" charset="0"/>
              </a:rPr>
              <a:t>A kutatók, oktatók és a turisztikai ágazatban dolgozó szakemberek kritikusan vizsgálják meg, hogyan lehetne a turizmust hozzáférhetőbbé, befogadóbbá és végül teljesebbé tenni minden egyén számára</a:t>
            </a:r>
            <a:endParaRPr lang="hu-HU" sz="3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400624"/>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Néhány gondolat elöljáróban</a:t>
            </a:r>
            <a:endParaRPr lang="hu-HU"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04786" y="1841985"/>
            <a:ext cx="11782425" cy="3397425"/>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méltányos hozzáférés a turizmusban annak garantálása, hogy az utazás és a felfedezés öröme kivétel nélkül mindenki számára elérhető legyen</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„befogadó turizmus” olyanok bevonására törekszik, akik hagyományosan marginalizálódtak vagy kirekesztettek a turizmusban való részvételből: e probléma elismerésével és orvoslásával a turisztikai ágazat aktívan hozzájárulhat a szélesebb körű társadalmi integrációhoz</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ágazat számos szereplője már elkötelezte magát olyan kezdeményezések mellett, amelyek célja a turisztikai szolgáltatások különböző fogyasztói profilokhoz való igazítása a „turizmus mindenkinek” elvének támogatása, az egyenlő hozzáférés biztosítása érdekében. Egyre világosabbá válik, hogy a hozzáférhetőség javítása nem csak a fogyatékossággal élők, hanem a teljes lakosság számára előnyös</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122461"/>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egyenlő hozzáférés jelentősége a turizmusban</a:t>
            </a: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25492" y="1784388"/>
            <a:ext cx="11941013" cy="3405129"/>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Az akadálymentes turizmus jelentős gazdasági lehetőségeket kínál a ma még elhanyagolt demográfiai kategóriák, például az idősek és a fogyatékossággal élők megcélzásával. Az akadálymentesítés nagymértékben javíthatja a látogatói élményt, szélesebb rétegeket szólíthat meg, és nagyobb gazdasági hasznot eredményezhet</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Az akadálymentesítést ma már széles körben úgy tekintik a turizmusban, mint a piac alapvető összetevőjét, nem pedig speciális piaci rést, és jelentős növekedési potenciált látnak benne</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Gazdasági szempontból az akadálymentes turizmus döntő szerepet játszik a nemzeti jövedelem növelésében, különösen az európai gazdasági együttműködés keretében, a korlátlan mobilitás és akadálymentesítés révén. Az akadálymentes turizmus módszereinek alkalmazása nemcsak a gazdasági fejlődést segíti elő, hanem egy befogadóbb társadalmat is eredményez</a:t>
            </a:r>
            <a:endParaRPr lang="hu-HU"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1" y="1140100"/>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egyenlő hozzáférés jelentősége a turizmusban</a:t>
            </a: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42292" y="2164277"/>
            <a:ext cx="11707416" cy="2716688"/>
          </a:xfrm>
        </p:spPr>
        <p:txBody>
          <a:bodyPr>
            <a:noAutofit/>
          </a:bodyPr>
          <a:lstStyle/>
          <a:p>
            <a:pPr algn="l"/>
            <a:r>
              <a:rPr lang="hu-HU" sz="3200" kern="100" dirty="0">
                <a:solidFill>
                  <a:srgbClr val="000000"/>
                </a:solidFill>
                <a:effectLst/>
                <a:latin typeface="Calibri" panose="020F0502020204030204" pitchFamily="34" charset="0"/>
                <a:ea typeface="Times New Roman" panose="02020603050405020304" pitchFamily="18" charset="0"/>
              </a:rPr>
              <a:t>A „</a:t>
            </a:r>
            <a:r>
              <a:rPr lang="hu-HU" sz="3200" kern="100" dirty="0" err="1">
                <a:solidFill>
                  <a:srgbClr val="000000"/>
                </a:solidFill>
                <a:effectLst/>
                <a:latin typeface="Calibri" panose="020F0502020204030204" pitchFamily="34" charset="0"/>
                <a:ea typeface="Times New Roman" panose="02020603050405020304" pitchFamily="18" charset="0"/>
              </a:rPr>
              <a:t>Tourism</a:t>
            </a:r>
            <a:r>
              <a:rPr lang="hu-HU" sz="3200" kern="100" dirty="0">
                <a:solidFill>
                  <a:srgbClr val="000000"/>
                </a:solidFill>
                <a:effectLst/>
                <a:latin typeface="Calibri" panose="020F0502020204030204" pitchFamily="34" charset="0"/>
                <a:ea typeface="Times New Roman" panose="02020603050405020304" pitchFamily="18" charset="0"/>
              </a:rPr>
              <a:t> </a:t>
            </a:r>
            <a:r>
              <a:rPr lang="hu-HU" sz="3200" kern="100" dirty="0" err="1">
                <a:solidFill>
                  <a:srgbClr val="000000"/>
                </a:solidFill>
                <a:effectLst/>
                <a:latin typeface="Calibri" panose="020F0502020204030204" pitchFamily="34" charset="0"/>
                <a:ea typeface="Times New Roman" panose="02020603050405020304" pitchFamily="18" charset="0"/>
              </a:rPr>
              <a:t>for</a:t>
            </a:r>
            <a:r>
              <a:rPr lang="hu-HU" sz="3200" kern="100" dirty="0">
                <a:solidFill>
                  <a:srgbClr val="000000"/>
                </a:solidFill>
                <a:effectLst/>
                <a:latin typeface="Calibri" panose="020F0502020204030204" pitchFamily="34" charset="0"/>
                <a:ea typeface="Times New Roman" panose="02020603050405020304" pitchFamily="18" charset="0"/>
              </a:rPr>
              <a:t> </a:t>
            </a:r>
            <a:r>
              <a:rPr lang="hu-HU" sz="3200" kern="100" dirty="0" err="1">
                <a:solidFill>
                  <a:srgbClr val="000000"/>
                </a:solidFill>
                <a:effectLst/>
                <a:latin typeface="Calibri" panose="020F0502020204030204" pitchFamily="34" charset="0"/>
                <a:ea typeface="Times New Roman" panose="02020603050405020304" pitchFamily="18" charset="0"/>
              </a:rPr>
              <a:t>All</a:t>
            </a:r>
            <a:r>
              <a:rPr lang="hu-HU" sz="3200" kern="100" dirty="0">
                <a:solidFill>
                  <a:srgbClr val="000000"/>
                </a:solidFill>
                <a:effectLst/>
                <a:latin typeface="Calibri" panose="020F0502020204030204" pitchFamily="34" charset="0"/>
                <a:ea typeface="Times New Roman" panose="02020603050405020304" pitchFamily="18" charset="0"/>
              </a:rPr>
              <a:t>”, azaz turizmus mindenkinek elve először az EK ‘</a:t>
            </a:r>
            <a:r>
              <a:rPr lang="hu-HU" sz="3200" kern="100" dirty="0" err="1">
                <a:solidFill>
                  <a:srgbClr val="000000"/>
                </a:solidFill>
                <a:effectLst/>
                <a:latin typeface="Calibri" panose="020F0502020204030204" pitchFamily="34" charset="0"/>
                <a:ea typeface="Times New Roman" panose="02020603050405020304" pitchFamily="18" charset="0"/>
              </a:rPr>
              <a:t>Tourism</a:t>
            </a:r>
            <a:r>
              <a:rPr lang="hu-HU" sz="3200" kern="100" dirty="0">
                <a:solidFill>
                  <a:srgbClr val="000000"/>
                </a:solidFill>
                <a:effectLst/>
                <a:latin typeface="Calibri" panose="020F0502020204030204" pitchFamily="34" charset="0"/>
                <a:ea typeface="Times New Roman" panose="02020603050405020304" pitchFamily="18" charset="0"/>
              </a:rPr>
              <a:t> </a:t>
            </a:r>
            <a:r>
              <a:rPr lang="hu-HU" sz="3200" kern="100" dirty="0" err="1">
                <a:solidFill>
                  <a:srgbClr val="000000"/>
                </a:solidFill>
                <a:effectLst/>
                <a:latin typeface="Calibri" panose="020F0502020204030204" pitchFamily="34" charset="0"/>
                <a:ea typeface="Times New Roman" panose="02020603050405020304" pitchFamily="18" charset="0"/>
              </a:rPr>
              <a:t>for</a:t>
            </a:r>
            <a:r>
              <a:rPr lang="hu-HU" sz="3200" kern="100" dirty="0">
                <a:solidFill>
                  <a:srgbClr val="000000"/>
                </a:solidFill>
                <a:effectLst/>
                <a:latin typeface="Calibri" panose="020F0502020204030204" pitchFamily="34" charset="0"/>
                <a:ea typeface="Times New Roman" panose="02020603050405020304" pitchFamily="18" charset="0"/>
              </a:rPr>
              <a:t> </a:t>
            </a:r>
            <a:r>
              <a:rPr lang="hu-HU" sz="3200" kern="100" dirty="0" err="1">
                <a:solidFill>
                  <a:srgbClr val="000000"/>
                </a:solidFill>
                <a:effectLst/>
                <a:latin typeface="Calibri" panose="020F0502020204030204" pitchFamily="34" charset="0"/>
                <a:ea typeface="Times New Roman" panose="02020603050405020304" pitchFamily="18" charset="0"/>
              </a:rPr>
              <a:t>All</a:t>
            </a:r>
            <a:r>
              <a:rPr lang="hu-HU" sz="3200" kern="100" dirty="0">
                <a:solidFill>
                  <a:srgbClr val="000000"/>
                </a:solidFill>
                <a:effectLst/>
                <a:latin typeface="Calibri" panose="020F0502020204030204" pitchFamily="34" charset="0"/>
                <a:ea typeface="Times New Roman" panose="02020603050405020304" pitchFamily="18" charset="0"/>
              </a:rPr>
              <a:t>’ kampányában jelent meg 1989-ben (Baker, 1989), eképpen megfogalmazva: ‘</a:t>
            </a:r>
            <a:r>
              <a:rPr lang="hu-HU" sz="3200" i="1" kern="100" dirty="0">
                <a:solidFill>
                  <a:srgbClr val="000000"/>
                </a:solidFill>
                <a:effectLst/>
                <a:latin typeface="Calibri" panose="020F0502020204030204" pitchFamily="34" charset="0"/>
                <a:ea typeface="Times New Roman" panose="02020603050405020304" pitchFamily="18" charset="0"/>
              </a:rPr>
              <a:t>A turizmusnak az a formája, amely olyan szabadidős és szabadidős turisztikai tevékenységeket tervez, alakít ki és fejleszt, amelyeket minden típusú személy élvezhet, függetlenül fizikai, társadalmi vagy kulturális körülményeitől</a:t>
            </a:r>
            <a:r>
              <a:rPr lang="hu-HU" sz="3200" kern="100" dirty="0">
                <a:solidFill>
                  <a:srgbClr val="000000"/>
                </a:solidFill>
                <a:effectLst/>
                <a:latin typeface="Calibri" panose="020F0502020204030204" pitchFamily="34" charset="0"/>
                <a:ea typeface="Times New Roman" panose="02020603050405020304" pitchFamily="18" charset="0"/>
              </a:rPr>
              <a:t>.’</a:t>
            </a:r>
            <a:endParaRPr lang="hu-HU" sz="32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60315"/>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Mit jelent az akadálymentes turizmus? </a:t>
            </a: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29590" y="1689991"/>
            <a:ext cx="11859492" cy="3567331"/>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a:t>
            </a:r>
            <a:r>
              <a:rPr lang="hu-HU" sz="2400" kern="100" dirty="0" err="1">
                <a:solidFill>
                  <a:srgbClr val="000000"/>
                </a:solidFill>
                <a:effectLst/>
                <a:latin typeface="Calibri" panose="020F0502020204030204" pitchFamily="34" charset="0"/>
                <a:ea typeface="Times New Roman" panose="02020603050405020304" pitchFamily="18" charset="0"/>
              </a:rPr>
              <a:t>Tourism</a:t>
            </a:r>
            <a:r>
              <a:rPr lang="hu-HU" sz="2400" kern="100" dirty="0">
                <a:solidFill>
                  <a:srgbClr val="000000"/>
                </a:solidFill>
                <a:effectLst/>
                <a:latin typeface="Calibri" panose="020F0502020204030204" pitchFamily="34" charset="0"/>
                <a:ea typeface="Times New Roman" panose="02020603050405020304" pitchFamily="18" charset="0"/>
              </a:rPr>
              <a:t> </a:t>
            </a:r>
            <a:r>
              <a:rPr lang="hu-HU" sz="2400" kern="100" dirty="0" err="1">
                <a:solidFill>
                  <a:srgbClr val="000000"/>
                </a:solidFill>
                <a:effectLst/>
                <a:latin typeface="Calibri" panose="020F0502020204030204" pitchFamily="34" charset="0"/>
                <a:ea typeface="Times New Roman" panose="02020603050405020304" pitchFamily="18" charset="0"/>
              </a:rPr>
              <a:t>for</a:t>
            </a:r>
            <a:r>
              <a:rPr lang="hu-HU" sz="2400" kern="100" dirty="0">
                <a:solidFill>
                  <a:srgbClr val="000000"/>
                </a:solidFill>
                <a:effectLst/>
                <a:latin typeface="Calibri" panose="020F0502020204030204" pitchFamily="34" charset="0"/>
                <a:ea typeface="Times New Roman" panose="02020603050405020304" pitchFamily="18" charset="0"/>
              </a:rPr>
              <a:t> </a:t>
            </a:r>
            <a:r>
              <a:rPr lang="hu-HU" sz="2400" kern="100" dirty="0" err="1">
                <a:solidFill>
                  <a:srgbClr val="000000"/>
                </a:solidFill>
                <a:effectLst/>
                <a:latin typeface="Calibri" panose="020F0502020204030204" pitchFamily="34" charset="0"/>
                <a:ea typeface="Times New Roman" panose="02020603050405020304" pitchFamily="18" charset="0"/>
              </a:rPr>
              <a:t>All</a:t>
            </a:r>
            <a:r>
              <a:rPr lang="hu-HU" sz="2400" kern="100" dirty="0">
                <a:solidFill>
                  <a:srgbClr val="000000"/>
                </a:solidFill>
                <a:effectLst/>
                <a:latin typeface="Calibri" panose="020F0502020204030204" pitchFamily="34" charset="0"/>
                <a:ea typeface="Times New Roman" panose="02020603050405020304" pitchFamily="18" charset="0"/>
              </a:rPr>
              <a:t>’ tehát</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 olyan fogalom, amely az egész lakosságra vonatkozik, és nemcsak a megközelíthetőségi szempontokat foglalja magában, hanem a turizmus egyéb aspektusait is, például a szociális turizmust. Ez utóbbi a különböző gazdasági és társadalmi jellemzőkkel rendelkező lakossági csoportok turizmusba történő bevonásának lehetőségére összpontosít</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 elősegíti az általános hozzáférést a turizmus ágazatban, amelynek gyökerei az etikai elvekben találhatók. Ez túlmutat a fizikai akadályok egyszerű elhárításán, hogy javítsa az általános turisztikai élményt minden egyén számára, függetlenül fizikai képességeitől. Az inkluzív megközelítés elfogadása a turizmusban nem csupán emberi jogi kérdés, hanem olyan stratégiai intézkedés is, amely javítja a turisztikai helyszínek minőségét és az egész turisztikai ökoszisztéma javát szolgálja</a:t>
            </a:r>
            <a:endParaRPr lang="hu-HU"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3247646" y="1187355"/>
            <a:ext cx="8419861"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Mit jelent az akadálymentes turizmus? </a:t>
            </a:r>
          </a:p>
        </p:txBody>
      </p:sp>
    </p:spTree>
    <p:extLst>
      <p:ext uri="{BB962C8B-B14F-4D97-AF65-F5344CB8AC3E}">
        <p14:creationId xmlns:p14="http://schemas.microsoft.com/office/powerpoint/2010/main" val="202403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03551" y="2467217"/>
            <a:ext cx="11784896" cy="2451315"/>
          </a:xfrm>
        </p:spPr>
        <p:txBody>
          <a:bodyPr>
            <a:noAutofit/>
          </a:bodyPr>
          <a:lstStyle/>
          <a:p>
            <a:pPr algn="l"/>
            <a:r>
              <a:rPr lang="hu-HU" sz="2800" kern="100" dirty="0">
                <a:solidFill>
                  <a:srgbClr val="000000"/>
                </a:solidFill>
                <a:effectLst/>
                <a:latin typeface="Calibri" panose="020F0502020204030204" pitchFamily="34" charset="0"/>
                <a:ea typeface="Times New Roman" panose="02020603050405020304" pitchFamily="18" charset="0"/>
              </a:rPr>
              <a:t>A szociálturizmus tágabban értelmezi a potenciális kedvezményezetteket, mivel célja az egyenlőtlenségek és a különböző kulturális háttérrel, a kevesebb pénzügyi forrással rendelkezők vagy a hátrányos helyzetű régiókban élők kirekesztése elleni küzdelem</a:t>
            </a:r>
            <a:br>
              <a:rPr lang="hu-HU" sz="2800" kern="100" dirty="0">
                <a:solidFill>
                  <a:srgbClr val="000000"/>
                </a:solidFill>
                <a:effectLst/>
                <a:latin typeface="Calibri" panose="020F0502020204030204" pitchFamily="34" charset="0"/>
                <a:ea typeface="Times New Roman" panose="02020603050405020304" pitchFamily="18" charset="0"/>
              </a:rPr>
            </a:br>
            <a:r>
              <a:rPr lang="hu-HU" sz="2800" kern="100" dirty="0">
                <a:solidFill>
                  <a:srgbClr val="000000"/>
                </a:solidFill>
                <a:effectLst/>
                <a:latin typeface="Calibri" panose="020F0502020204030204" pitchFamily="34" charset="0"/>
                <a:ea typeface="Times New Roman" panose="02020603050405020304" pitchFamily="18" charset="0"/>
              </a:rPr>
              <a:t>A két fogalom közötti kapcsolat nyilvánvaló, mivel a fogyatékossággal élők sok esetben anyagilag is hátrányos helyzetűnek számítanak</a:t>
            </a:r>
            <a:endParaRPr lang="en-US" sz="28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400625"/>
            <a:ext cx="11258073" cy="77034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szociális turizmus és az akadálymentes turizmus kapcsolata</a:t>
            </a:r>
          </a:p>
        </p:txBody>
      </p:sp>
    </p:spTree>
    <p:extLst>
      <p:ext uri="{BB962C8B-B14F-4D97-AF65-F5344CB8AC3E}">
        <p14:creationId xmlns:p14="http://schemas.microsoft.com/office/powerpoint/2010/main" val="354492209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300D8-7DD6-4B42-8888-B3E4B29F34E1}">
  <ds:schemaRefs>
    <ds:schemaRef ds:uri="ac3ceeb6-1211-470d-a6dd-af8769819f37"/>
    <ds:schemaRef ds:uri="http://purl.org/dc/dcmitype/"/>
    <ds:schemaRef ds:uri="http://schemas.microsoft.com/office/2006/documentManagement/types"/>
    <ds:schemaRef ds:uri="817a2ea1-2e58-4ebf-ba4c-e5f93253230e"/>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660</TotalTime>
  <Words>3718</Words>
  <Application>Microsoft Office PowerPoint</Application>
  <PresentationFormat>Szélesvásznú</PresentationFormat>
  <Paragraphs>82</Paragraphs>
  <Slides>39</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39</vt:i4>
      </vt:variant>
    </vt:vector>
  </HeadingPairs>
  <TitlesOfParts>
    <vt:vector size="44" baseType="lpstr">
      <vt:lpstr>Arial</vt:lpstr>
      <vt:lpstr>Calibri</vt:lpstr>
      <vt:lpstr>Calibri Light</vt:lpstr>
      <vt:lpstr>Times New Roman</vt:lpstr>
      <vt:lpstr>Office-téma</vt:lpstr>
      <vt:lpstr>The development of the innovative educational method of accessible tourism in Central Europe 2022-2-HU01-KA220-HED-000099410</vt:lpstr>
      <vt:lpstr>1. Az egyenlő hozzáférés és a turizmus elméleti alapjai. Az akadálymentes turizmus jelentősége</vt:lpstr>
      <vt:lpstr>„… abbéli igyekezetünkben, hogy előmozdításuk a felelős, fenntartható és mindenki számára hozzáférhető turizmust, hogy minden ember szabadidejét szabadidős tevékenységekre vagy utazásra fordíthassa, tiszteletben tartva minden nép társadalmi döntéseit” (A turizmus globális etikai kódexe, UNWTO, 1999) „… megerősítjük a turizmushoz való jogot és a turisztikai mozgás szabadságát, kifejezzük azon szándékunkat, hogy előmozdítsuk a méltányos, felelősségteljes és fenntartható turisztikai világrendet, amelynek jótékony hatásaiból részesedni fog a társadalom valamennyi szektora a nyílt és liberalizált nemzetközi gazdasági környezetében, és e célból ünnepélyesen elfogadjuk a Turizmus Globális Etikai Kódexét” (A turizmus globális etikai kódexe, UNWTO, 1999)</vt:lpstr>
      <vt:lpstr>A turisztikai ágazat mindeddig nem tudta megfelelően kielégíteni a fogyatékossággal élők igényeit – nagy részük nem tud teljes mértékben részt venni az ágazat által kínált tevékenységekben vagy élvezni azokat A kutatók, oktatók és a turisztikai ágazatban dolgozó szakemberek kritikusan vizsgálják meg, hogyan lehetne a turizmust hozzáférhetőbbé, befogadóbbá és végül teljesebbé tenni minden egyén számára</vt:lpstr>
      <vt:lpstr>A méltányos hozzáférés a turizmusban annak garantálása, hogy az utazás és a felfedezés öröme kivétel nélkül mindenki számára elérhető legyen A „befogadó turizmus” olyanok bevonására törekszik, akik hagyományosan marginalizálódtak vagy kirekesztettek a turizmusban való részvételből: e probléma elismerésével és orvoslásával a turisztikai ágazat aktívan hozzájárulhat a szélesebb körű társadalmi integrációhoz Az ágazat számos szereplője már elkötelezte magát olyan kezdeményezések mellett, amelyek célja a turisztikai szolgáltatások különböző fogyasztói profilokhoz való igazítása a „turizmus mindenkinek” elvének támogatása, az egyenlő hozzáférés biztosítása érdekében. Egyre világosabbá válik, hogy a hozzáférhetőség javítása nem csak a fogyatékossággal élők, hanem a teljes lakosság számára előnyös</vt:lpstr>
      <vt:lpstr>Az akadálymentes turizmus jelentős gazdasági lehetőségeket kínál a ma még elhanyagolt demográfiai kategóriák, például az idősek és a fogyatékossággal élők megcélzásával. Az akadálymentesítés nagymértékben javíthatja a látogatói élményt, szélesebb rétegeket szólíthat meg, és nagyobb gazdasági hasznot eredményezhet Az akadálymentesítést ma már széles körben úgy tekintik a turizmusban, mint a piac alapvető összetevőjét, nem pedig speciális piaci rést, és jelentős növekedési potenciált látnak benne Gazdasági szempontból az akadálymentes turizmus döntő szerepet játszik a nemzeti jövedelem növelésében, különösen az európai gazdasági együttműködés keretében, a korlátlan mobilitás és akadálymentesítés révén. Az akadálymentes turizmus módszereinek alkalmazása nemcsak a gazdasági fejlődést segíti elő, hanem egy befogadóbb társadalmat is eredményez</vt:lpstr>
      <vt:lpstr>A „Tourism for All”, azaz turizmus mindenkinek elve először az EK ‘Tourism for All’ kampányában jelent meg 1989-ben (Baker, 1989), eképpen megfogalmazva: ‘A turizmusnak az a formája, amely olyan szabadidős és szabadidős turisztikai tevékenységeket tervez, alakít ki és fejleszt, amelyeket minden típusú személy élvezhet, függetlenül fizikai, társadalmi vagy kulturális körülményeitől.’</vt:lpstr>
      <vt:lpstr>A ‘Tourism for All’ tehát - olyan fogalom, amely az egész lakosságra vonatkozik, és nemcsak a megközelíthetőségi szempontokat foglalja magában, hanem a turizmus egyéb aspektusait is, például a szociális turizmust. Ez utóbbi a különböző gazdasági és társadalmi jellemzőkkel rendelkező lakossági csoportok turizmusba történő bevonásának lehetőségére összpontosít - elősegíti az általános hozzáférést a turizmus ágazatban, amelynek gyökerei az etikai elvekben találhatók. Ez túlmutat a fizikai akadályok egyszerű elhárításán, hogy javítsa az általános turisztikai élményt minden egyén számára, függetlenül fizikai képességeitől. Az inkluzív megközelítés elfogadása a turizmusban nem csupán emberi jogi kérdés, hanem olyan stratégiai intézkedés is, amely javítja a turisztikai helyszínek minőségét és az egész turisztikai ökoszisztéma javát szolgálja</vt:lpstr>
      <vt:lpstr>A szociálturizmus tágabban értelmezi a potenciális kedvezményezetteket, mivel célja az egyenlőtlenségek és a különböző kulturális háttérrel, a kevesebb pénzügyi forrással rendelkezők vagy a hátrányos helyzetű régiókban élők kirekesztése elleni küzdelem A két fogalom közötti kapcsolat nyilvánvaló, mivel a fogyatékossággal élők sok esetben anyagilag is hátrányos helyzetűnek számítanak</vt:lpstr>
      <vt:lpstr>A valamilyen akadályoztatással élők utazási élményeit gyakran gátolják - a nem megfelelő információk, illetve - az össze nem hangolt és nem megfelelő turisztikai szolgáltatások Fontosak a pontos információk és az akadálytalanul hozzáférhető rendszerek, amelyek lehetővé teszik a fogyatékossággal élők számára, hogy biztonsággal utazhassanak, és teljes mértékben élvezhessék élményeiket. Ezen akadályok leküzdéséhez olyan egységes stratégiára van szükség, amely minden érintett felet (állam, civil szervezetek, szolgáltatók stb.) bevon a turisztikai ágazaton belül </vt:lpstr>
      <vt:lpstr>3. Cikkely “1. A szervezet alapvető célja a turizmus előmozdítása és fejlesztése a gazdasági fejlődéshez, a nemzetközi megértéshez, a békéhez, a jóléthez, valamint az emberi jogok és alapvető szabadságok egyetemes tiszteletben tartásához és betartásához való hozzájárulás érdekében, faji, nemi, nyelvi vagy vallási különbségtétel nélkül. A szervezet minden megfelelő intézkedést megtesz e cél elérése érdekében.”</vt:lpstr>
      <vt:lpstr>7. Cikkely (A turizmushoz való jog): a Kódex kifejezetten utal a fogyatékossággal élőkre: (1) A turizmushoz való egyetemes jogot a pihenéshez és a szabadidőhöz való jog következményeként kell tekinteni, amint azt az Emberi Jogok Egyetemes Nyilatkozatának 24. Cikkelye megfogalmazza; (2) A hatóságok támogatásával fejleszteni kell a szociális turizmust (mivel a fogyatékossággal élők jelentősen nagyobb arányban tartoznak a társadalmilag, sőt anyagilag is hátrányos helyzetű csoportba, ez számukra különösen fontos); (3) Ösztönözni és segíteni kell a családi, ifjúsági és diákturizmust, valamint az idősek és a fogyatékosok turizmusát</vt:lpstr>
      <vt:lpstr>Az egyetemes akadálymentesítés még mindig elérendő cél: változtatni kell a gondolkodásmódon a turisztikai szolgáltatások nyújtásakor és a modelleken (a fogyatékossággal élők és családtagjaik emberi jogainak tiszteletben tartása, és egy komoly piaci igény kielégítése érdekében) A turizmus korunk meghatározó társadalmi jelensége: már nem csak gazdasági ágazat, hanem az emberi élet szerves részének és a mindennapi életre jelentős hatást gyakorló tényező. A jólét és a szubjektív boldogság forrása, a személyes kiteljesedés és az önmegvalósítás eszköze: elfogadhatatlan, hogy társadalmi csoportokat valamilyen fogyatékosság miatt kizárjanak belőle Bár a fogyatékossággal élők manapság egyre inkább részt vesznek a turisztikai tevékenységekben, még mindig vannak olyan akadályok, amelyek gátolják a turisztikai szolgáltatásokhoz való hozzáférést</vt:lpstr>
      <vt:lpstr>Az akadálymentesítés nem csak a fogyatékossággal élők számára követelmény, mivel nem ők az egyedüli kedvezményezettek A turisztikai desztinációk, amelyek foglalkoznak ezekkel a követelményekkel és az akadálymentesítésre lehetőségként tekintenek, versenyelőnyre tehetnek szert más desztinációkkal szemben Az ilyen desztinációk azt fogják tapasztalni, hogy termék- és szolgáltatáskínálatuk fejlődik, ami elősegíti a turisztikai élményt, a szolgáltatásokhoz való jobb hozzáférést és javítja az életminőséget minden lakos és látogató számára</vt:lpstr>
      <vt:lpstr>A turizmus már nem egyszerűen egy gazdasági ágazat, egy speciális kínálattal rendelkező szolgáltatási szektor, hanem olyan társadalmi jelenség, amely befolyásolja a társadalomban élő emberek mindennapi életét, jelentős hatással van életminőségükre, és szorosan kapcsolódik életszínvonalukhoz és jólétükhöz A turizmus kivételes eszköz az új személyes kapcsolatok megerősítésére és a családi és rokoni kapcsolatok ápolására Az emberek többsége számára a turizmus olyan tevékenység, amely boldogságot okoz</vt:lpstr>
      <vt:lpstr>A modern és civilizált társadalmakban tilos bármely kisebbség (faj, etnikum, vallás, kor, nyelv, nem, szexuális irányultság) közvetlen vagy közvetett megkülönböztetése az élet bármely területén, beleértve az utazáshoz való jogot és a diszkrimináció tilalmát a turizmusban A nyilatkozatok szintjén az akadálymentesítés már nem kérdés, de a valóság más A paradigmaváltás az 1990-es évek óta történt, köszönhetően az emberi jogok előtérbe kerülésének (is)</vt:lpstr>
      <vt:lpstr>Ezen szemléletváltás alapja: a fogyatékossággal élőket nem szabad elrejteni vagy kizárni mások közül, ugyanazokat a lehetőségeket kell biztosítani számukra, mint az „épeknek”, elősegítve a társadalmi befogadást Ez a tendencia egy olyan időszakot jelez, amelyben a turizmus valóban mindenki számára hozzáférhetővé válik, összhangban a befogadás és a méltányosság szélesebb körű társadalmi és gazdasági célkitűzéseivel</vt:lpstr>
      <vt:lpstr>Az akadálymentes turizmus magában foglalja a fizikai, információs és szemléletbeli akadályok megszüntetésére irányuló szándékos és összehangolt intézkedéseket, amelyek egyenlő esélyeket biztosítanak mindenkinek, különösen a fogyatékossággal élőknek, hogy részt vehessenek a turizmusban és kielégítő életet élhessenek. Ez a koncepció túlmutat a fizikai hozzáférés biztosításán, és holisztikus megközelítést foglal magában, amely minden utazó részvételét garantálja, függetlenül fizikai vagy érzékszervi korlátozásaiktól A hozzáférhető vagy akadálymentes turizmus megvalósítását gátló nehézségek: a különböző követelményeknek nem megfelelő infrastruktúra; szolgáltatások nem megfelelő minősége; a fogyatékossággal élők hozzáférési igényeit megfelelően kielégítő környezet széleskörű hiánya</vt:lpstr>
      <vt:lpstr>A nehézségeket gyakran súlyosbítja az elégtelen jogi keret és a hatékony és mindenre kiterjedő hozzáférhetőségről való megállapodás hiánya. Az akadálymentes vagy hozzáférhető turizmus fogalmát kiszélesítve az inkluzív turizmussal is foglalkoznunk kell, amelynek célja a turizmushoz hagyományosan kapcsolódó, eredendő kizárólagosság megszüntetése: a marginalizált vagy kirekesztett emberek egyenlőként történő integrálása a turisztikai ágazatba. Ez a megközelítés nemcsak az utazási élményt javítja ezen csoportok számára, hanem a fokozott kulturális kölcsönhatás és megértés elősegítésével a turisztikai helyszínek társadalmi szerkezetét is erősíti</vt:lpstr>
      <vt:lpstr>A legtöbb ember magától értetődőnek tartja az akadálymentes életet, de az európai lakosság mintegy 10%-a fogyatékossággal él. A fejlett országokban a turisztikai kínálat szervezésében is egyre nagyobb figyelmet kap az akadálymentesítés, részben emberségből, de az üzleti potenciál felismerése miatt is Az akadálymentes turizmus a legáltalánosabban fogalmazva olyan turizmus, amely mindenki számára (tartós fogyatékossággal élők, ideiglenesen fogyatékossággal élők, idősek, kisgyermekesek és többgenerációs családok) egyformán hozzáférhető. Az egyenlő hozzáférés fő elemzési területei tehát megegyeznek a turizmus kínálati oldalának fő témaköreivel: szállás; vendéglátás; turisztikai vonzerők; közlekedés; kommunikáció. Ezek közül talán a vonzerők hozzáférhetőségével foglalkozik a legtöbbet a szakirodalom, valószínűleg azzal összefüggésben, hogy a látnivalók jelentős része állami tulajdonban lévő közintézmény (és ezek akadálymentesítése gyakran problémás)</vt:lpstr>
      <vt:lpstr>Az akadálymentes turizmus célcsoportjának meghatározása is problematikus. Sokszor nem is sorolják a célcsoportba azokat, akik speciális helyzetük miatt rövidebb-hosszabb ideig a célcsoport tagjai: pl. terhes nők, műtéten átesett személyek, átmeneti fogyatékossággal élők, vagy idősek Az idősek aránya a teljes népességen belül folyamatosan nő, és az akadálymentesítés számos formája alapvető igény számukra. Sokan élnek állandó vagy átmeneti fogyatékossággal, ami megnehezítheti az életüket és akadályozhatja az utazásukat. Az akadálymentes turizmus valójában folyamatos erőfeszítéseket tesz annak érdekében, hogy minden úti cél, turisztikai termék és szolgáltatás minden ember számára hozzáférhetővé váljon, függetlenül fizikai korlátoktól, fogyatékosságtól vagy életkortól, és függetlenül attól, hogy magán- vagy állami tulajdonban lévő  turisztikai helyszínről van-e szó (United Nations – Promoting accessible tourism for all)</vt:lpstr>
      <vt:lpstr>PowerPoint-bemutató</vt:lpstr>
      <vt:lpstr>Az „akadálymentes turizmus” nemzetközileg elfogadott és elfogadott definíciója még mindig nem létezik: maga a fogalom az elmúlt tíz évben jelentősen átalakult. Két tényező nehezíti egy egységes, közös meghatározás elfogadását: (1) Az akadálymentes turizmus kutatása és a fogalom időbeli fejlődése miatt a különböző országokban az akadálymentes turizmus számos szinonimája létezik anélkül, hogy közös fogalomban megállapodtak volna (pl. inkluzív turizmus, akadálymentes turizmus, adaptált turizmus, elérhető turizmus, hozzáférhető turizmus és univerzális turizmus); (2) mivel a turizmus összekapcsolódott az akadálymentesítés fogalmával, számos kísérlet történt a fogalom konkrét meghatározására, de a fogalom egyre nagyobb jelentőségének ellenére sem sikerült megegyezni egy egységes definícióban. A témával foglalkozó szakértők mindegyikének más-más definíciója van, nincs nemzetközi konszenzus az összes érdekelt felet kielégítő meghatározásról</vt:lpstr>
      <vt:lpstr>„A korlátozott képességű személyek által a turizmusra fordított szabadidőben végzett tevékenységek sorozata, amely lehetővé teszi a teljes funkcionális és pszichológiai integrációt, és így teljes egyéni és társadalmi megelégedettséget eredményez.” (Lawrence et al., 1996) „Egy olyan folyamat, amely lehetővé teszi a fogyatékossággal élők és az idősek számára, hogy az egyetemes turisztikai termékek, szolgáltatások és környezet biztosításával önállóan, méltányosan és méltóságteljesen cselekedhessenek.” (Darcy, 2006)</vt:lpstr>
      <vt:lpstr>A kifejezés hátterében: kezdetben az volt a koncepcionális elképzelés, hogy a fogyatékossággal élőket a meglévő akadályok felszámolásával integrálják a turizmusba. Az akadálymentesítésre a teljes turisztikai értéklánc (utazás, fogadóterület és turisztikai szolgáltatások) mentén törekedtek. A fogyatékossággal élő személyek jogairól szóló ENSZ-egyezményt (UNCRPD, 2006) követően paradigmaváltás történt, és egy pozitívabb megközelítést fogadtak el, amely az akadálymentesítésre mint olyan intézkedésre összpontosít, amely mindenki számára hozzáférhető környezetet teremt, függetlenül az egyének képességeitől. Az akadálymentes turizmus új fogalma már nem csak és kizárólag a fogyatékossággal élő turistákra vonatkozik, hanem a turisztikai környezet átalakítására vagy újratervezésére, hogy az a lakosság minden csoportja számára hozzáférhetővé váljon</vt:lpstr>
      <vt:lpstr>A jelenlegi tendencia az akadálymentes turizmus koncepciójának integrálása az egyetemes tervezés általános gondolatával, más, globálisabb szempontok hozzáadásával (Darcy et al., 2010), mint például: - Az érintett célközönség körének szélesítése (teljes népesség); - A fogyatékosság és az idősek közötti kapcsolat figyelembe vétele; - Akadálymentesítés mint a lehető legtöbb személy számára hasznos tényező;  - Univerzális tervezés, vagyis mindenki számára történő tervezés</vt:lpstr>
      <vt:lpstr>PowerPoint-bemutató</vt:lpstr>
      <vt:lpstr>„Az akadálymentes turizmus olyan turizmus és utazás, amely minden fogyatékossággal élő és nem fogyatékossággal élő ember számára hozzáférhető, beleértve a mozgás-, hallás-, látás-, kognitív, szellemi és pszichoszociális fogyatékossággal élőket, az időseket és az átmeneti fogyatékossággal élőket is.” (Economic and Social Commission for Asia and the Pacific, 2009)</vt:lpstr>
      <vt:lpstr>„Az akadálymentes turizmus az a folyamatos törekvés, hogy a turisztikai célpontok, termékek és szolgáltatások minden ember számára hozzáférhetőek legyenek, függetlenül fizikai korlátoktól, fogyatékosságtól vagy életkortól. Ez a köz- és magántulajdonban lévő turisztikai helyszínekre is kiterjed. A fejlesztések nem csak a tartósan mozgáskorlátozottak, hanem a kisgyermekes szülők, az idős utazók, az átmeneti sérülésekkel, mint például lábtöréssel élők, valamint útitársaik számára is előnyösek.” (Miller et al., 2010)</vt:lpstr>
      <vt:lpstr>A témában a közelmúltban megjelent tudományos publikációkban használt egyik definíció, amely a korábban ismertetett fogalmak mindegyikét tartalmazza: az akadálymentes turizmus a turizmus olyan formája, amely az érdekeltek közötti, stratégiailag megtervezett együttműködési folyamatokat foglal magában, amelyek „lehetővé teszik a hozzáférési követelményekkel – beleértve a mobilitást, a látást, a hallást és a kognitív dimenziókat is – rendelkező emberek számára, hogy az egyetemesen tervezett turisztikai termékek, szolgáltatások és környezetek révén függetlenül, méltányosan és méltóságteljesen cselekedhessenek” (Darcy &amp; Dickson, 2009)</vt:lpstr>
      <vt:lpstr>Az akadálymentesítés előnyei a turizmusban minden ember számára nyilvánvalóak az egész életük során: az állandó vagy átmeneti fogyatékossággal élők, a speciális egészségügyi problémákkal küzdők, az idősek és a kisgyermekes családok számára (Buhalis &amp; Darcy, 2011) Az akadálymentes turizmus fogalma a fogyatékossággal élők elszállásolásának vagy az elszállásolásuk érdekében történő alkalmazkodás gondolatából a mindenki számára elérhető minőségi turizmus fogalmává fejlődött, azzal a felfogással, hogy az akadálymentesítés ennek a minőségnek fontos részét képezi Valószínű, hogy a jövőben is új meghatározások fognak születni, mivel a turizmus nem egzakt tudomány, hanem egy folyamatosan fejlődő és növekvő jelenség, amelyet számos politikai, társadalmi-gazdasági, kulturális és környezeti tényező befolyásol</vt:lpstr>
      <vt:lpstr>Szinte bárki lehet, átmenetileg vagy egész életére Több mint 1 milliárd ember, és ez a szám várhatóan nő fog: főként az öregedés és más egészségügyi tényezők miatt (Darcy, 2002; Yau et al., 2004) Az idősek többsége, bár vannak bizonyos korlátaik és igénylik az akadálymentesítést, nem tekinti magát fogyatékosnak. Az idősek sajátos igényeire azonban különös figyelmet kell fordítani az akadálymentes turizmusban. Az öregedés és a fogyatékosság között nagyon szoros összefüggés van (WHO 2007) Mann és társai (2005) azt is állítják, hogy a valamilyen fogyatékossággal élő idős emberek nem feltétlenül válnak fogyatékossá, ha megtalálják a módját annak, hogy alkalmazkodjanak ehhez a károsodáshoz. A legtöbb esetben azonban ezen idős emberek többsége nem képes kompenzálni a korlátozottságát, és így válik fogyatékossá. A fogyatékosság és az öregedés közötti kapcsolat egyértelmű és statisztikai adatokkal is alátámasztott</vt:lpstr>
      <vt:lpstr>Az idősebb utazók („fiatal szenior turisták – 55-64 év közöttiek” és a „szenior turisták – 65 év felettiek”, MTÜ, 2017) nagyobb valószínűséggel rendelkeznek sokkal több szabadidővel, utazásaik kevésbé szezonálisak, így motiválhatók arra, hogy a csúcsidőszakokon, iskolai szüneteken kívül is utazzanak, csökkentve a szezonalitás problémáját az érzékeny úti célokban A fejlett országok elöregedő népessége új kihívást jelent nemcsak az egészségügyi rendszer, hanem a turizmus és a rekreáció számára is. Számos szálloda és utazási iroda vizsgálja a növekvő számú idősebb ember vonzásának lehetőségeit, és elkezdett speciális termékeket létrehozni ennek az új célcsoportnak, a „szenior turistáknak”, például speciális utakat kínálni a 65 év felettieknek (UNWTO, 2016)</vt:lpstr>
      <vt:lpstr>Az új demográfiai kihívások és a változó társadalmi struktúra felismerése fontos: a turisztikai ágazatnak új típusú turizmussal és új szolgáltatási technológiákkal kell válaszolnia az idősödő népesség okozta demográfiai kihívásra Az időseknek szóló turisztikai szolgáltatások fejlesztését ugyanakkor társadalmi előítéletek akadályozzák (az idősek nem fizetőképes kereslet, nincsenek különleges igényeik; gyakran túlélőknek tekintik őket) Vannak azonban példák olyan vállalatokra, amelyek stratégiákat fogadtak el az idősek számára szóló kínálat növelésére. Ez az úgynevezett „3G” üdülési mód, a 3 generáció (gyermekek + szülők + nagyszülők) közös üdülése. Az Egyesült Államokban a gyerekek és unokák egyre gyakrabban mennek nyaralni a nagyszülőkkel. A szállodák és üdülőkomplexumok a hosszabb tartózkodási idő (30-60 nap), valamint a különböző generációk érdeklődési köre és igényei miatt többfunkciós apartmanokat alakítanak ki a nagycsaládosok számára (Farkas et al., 2023)</vt:lpstr>
      <vt:lpstr>„Miért a Tauck Bridges? A Tauck Bridges olyan utazási vállalkozás, amelyet olyan családok számára és által hoztak létre, akik együtt szeretnék megtapasztalni a világot. Utazásainkat 8 és 88 év közötti utazókra szabjuk, és olyan kalandokat és tevékenységeket kínálunk, amelyek generációkat, kultúrákat és közösségeket hidalnak át, bárhová is utazunk. A Tauck Bridges esetében a családi szórakozás a kulcs. A problémamentes utazás elengedhetetlen. A közös emlékek és barátságok pedig mindennél fontosabbak. Annak érdekében, hogy az Önhöz hasonló családok a legtöbbet hozhassák ki az együtt töltött időből, mi intézzük Ön helyett a részleteket, és mindent, ami egy felejthetetlen családi nyaraláshoz szükséges, egyetlen, előre meghatározott áron, gondok és munka nélkül. Mindez felbecsülhetetlen nyugalmat ígér – és még annál is többet.”</vt:lpstr>
      <vt:lpstr>PowerPoint-bemutató</vt:lpstr>
      <vt:lpstr>Szerencsére ma már elfogadott, hogy emberi, erkölcsi és jogi kötelességünk a fogyatékossággal élők utazásának megkönnyítése és a szükséges fizikai feltételek biztosítása Az, hogy a fogyatékossággal élők turizmusa fontos gazdasági kérdés is, nem elhanyagolható, mivel jelenleg a turisztikai piacon egy nagyrészt kihasználatlan piaci rést jelentenek A technológiai fejlődés is kulcsfontosságú az akadálymentes turizmus előmozdításában (a virtuális valóság és a kiterjesztett valóság részben pótolhatja a nyaralás élményeit, ezáltal javítva az akadálymentesítést és csökkentve a fogyatékkal élők turizmusban tapasztalt kihívásait). A technológia lehetővé teszi továbbá a személyre szabott turisztikai profilok kialakítását, ami segítheti a szolgáltatókat az egyéni igények hatékonyabb kielégítésében (McKercher &amp; Darcy, 2018)</vt:lpstr>
      <vt:lpstr>A szakpolitikai és jogszabályi keretek kialakítása szintén fontos szerepet játszik az akadálymentes turizmus feltételeinek és struktúrájának meghatározásában A hatékony szakpolitikák a fogyatékossággal élő látogatók igényeit kielégítő környezetet teremthetnek az akadálymentesítési előírások érvényesítésével és az érdekeltek figyelmének felhívásával az inkluzivitás fontosságára. Annak érdekében, hogy egységes stratégiát lehessen kialakítani az akadálymentes turizmus létrehozására, az ilyen politikákat a kormányzás minden szintjén integrálni kell (Dredge, 2019)</vt:lpstr>
      <vt:lpstr>Megállapíthatjuk, hogy az akadálymentes turizmus koncepciójának célja az egyenlő hozzáférés biztosítása minden egyén számára, de meghatározása és végrehajtása bonyolult és nehézségekkel teli. A megfontolt politika, a stratégiai tervezés és a technikai innováció integrálása nagyban javíthatja az akadálymentes turizmus lehetőségét. Ez az előadás hangsúlyozza egy olyan átfogó stratégia elfogadásának jelentőségét, amely figyelembe veszi az összes turista különböző igényeit a befogadó, fenntartható és virágzó turisztikai ágazat előmozdítása érdekében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8</cp:revision>
  <dcterms:created xsi:type="dcterms:W3CDTF">2024-05-21T07:28:22Z</dcterms:created>
  <dcterms:modified xsi:type="dcterms:W3CDTF">2025-01-17T14:42:00Z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